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36" r:id="rId5"/>
    <p:sldMasterId id="2147483737" r:id="rId6"/>
    <p:sldMasterId id="2147483738" r:id="rId7"/>
    <p:sldMasterId id="2147483739"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Lst>
  <p:sldSz cy="5143500" cx="9144000"/>
  <p:notesSz cx="6858000" cy="9144000"/>
  <p:embeddedFontLst>
    <p:embeddedFont>
      <p:font typeface="Proxima Nova"/>
      <p:regular r:id="rId50"/>
      <p:bold r:id="rId51"/>
      <p:italic r:id="rId52"/>
      <p:boldItalic r:id="rId53"/>
    </p:embeddedFont>
    <p:embeddedFont>
      <p:font typeface="Fira Sans Extra Condensed Medium"/>
      <p:regular r:id="rId54"/>
      <p:bold r:id="rId55"/>
      <p:italic r:id="rId56"/>
      <p:boldItalic r:id="rId57"/>
    </p:embeddedFont>
    <p:embeddedFont>
      <p:font typeface="Helvetica Neue"/>
      <p:regular r:id="rId58"/>
      <p:bold r:id="rId59"/>
      <p:italic r:id="rId60"/>
      <p:boldItalic r:id="rId61"/>
    </p:embeddedFont>
    <p:embeddedFont>
      <p:font typeface="Roboto"/>
      <p:regular r:id="rId62"/>
      <p:bold r:id="rId63"/>
      <p:italic r:id="rId64"/>
      <p:boldItalic r:id="rId65"/>
    </p:embeddedFont>
    <p:embeddedFont>
      <p:font typeface="Poppins"/>
      <p:regular r:id="rId66"/>
      <p:bold r:id="rId67"/>
      <p:italic r:id="rId68"/>
      <p:boldItalic r:id="rId69"/>
    </p:embeddedFont>
    <p:embeddedFont>
      <p:font typeface="Open Sans SemiBold"/>
      <p:regular r:id="rId70"/>
      <p:bold r:id="rId71"/>
      <p:italic r:id="rId72"/>
      <p:boldItalic r:id="rId73"/>
    </p:embeddedFont>
    <p:embeddedFont>
      <p:font typeface="Poppins SemiBold"/>
      <p:regular r:id="rId74"/>
      <p:bold r:id="rId75"/>
      <p:italic r:id="rId76"/>
      <p:boldItalic r:id="rId77"/>
    </p:embeddedFont>
    <p:embeddedFont>
      <p:font typeface="Oswald"/>
      <p:regular r:id="rId78"/>
      <p:bold r:id="rId79"/>
    </p:embeddedFont>
    <p:embeddedFont>
      <p:font typeface="Open Sans Light"/>
      <p:regular r:id="rId80"/>
      <p:bold r:id="rId81"/>
      <p:italic r:id="rId82"/>
      <p:boldItalic r:id="rId83"/>
    </p:embeddedFont>
    <p:embeddedFont>
      <p:font typeface="Open Sans"/>
      <p:regular r:id="rId84"/>
      <p:bold r:id="rId85"/>
      <p:italic r:id="rId86"/>
      <p:boldItalic r:id="rId87"/>
    </p:embeddedFont>
    <p:embeddedFont>
      <p:font typeface="Lemonada Regular"/>
      <p:regular r:id="rId88"/>
      <p:bold r:id="rId89"/>
    </p:embeddedFont>
    <p:embeddedFont>
      <p:font typeface="Karla"/>
      <p:regular r:id="rId90"/>
      <p:bold r:id="rId91"/>
      <p:italic r:id="rId92"/>
      <p:boldItalic r:id="rId9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A625368-03BB-4CAE-8C3B-03AED7BD465F}">
  <a:tblStyle styleId="{CA625368-03BB-4CAE-8C3B-03AED7BD465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84" Type="http://schemas.openxmlformats.org/officeDocument/2006/relationships/font" Target="fonts/OpenSans-regular.fntdata"/><Relationship Id="rId83" Type="http://schemas.openxmlformats.org/officeDocument/2006/relationships/font" Target="fonts/OpenSansLight-boldItalic.fntdata"/><Relationship Id="rId42" Type="http://schemas.openxmlformats.org/officeDocument/2006/relationships/slide" Target="slides/slide33.xml"/><Relationship Id="rId86" Type="http://schemas.openxmlformats.org/officeDocument/2006/relationships/font" Target="fonts/OpenSans-italic.fntdata"/><Relationship Id="rId41" Type="http://schemas.openxmlformats.org/officeDocument/2006/relationships/slide" Target="slides/slide32.xml"/><Relationship Id="rId85" Type="http://schemas.openxmlformats.org/officeDocument/2006/relationships/font" Target="fonts/OpenSans-bold.fntdata"/><Relationship Id="rId44" Type="http://schemas.openxmlformats.org/officeDocument/2006/relationships/slide" Target="slides/slide35.xml"/><Relationship Id="rId88" Type="http://schemas.openxmlformats.org/officeDocument/2006/relationships/font" Target="fonts/LemonadaRegular-regular.fntdata"/><Relationship Id="rId43" Type="http://schemas.openxmlformats.org/officeDocument/2006/relationships/slide" Target="slides/slide34.xml"/><Relationship Id="rId87" Type="http://schemas.openxmlformats.org/officeDocument/2006/relationships/font" Target="fonts/OpenSans-boldItalic.fntdata"/><Relationship Id="rId46" Type="http://schemas.openxmlformats.org/officeDocument/2006/relationships/slide" Target="slides/slide37.xml"/><Relationship Id="rId45" Type="http://schemas.openxmlformats.org/officeDocument/2006/relationships/slide" Target="slides/slide36.xml"/><Relationship Id="rId89" Type="http://schemas.openxmlformats.org/officeDocument/2006/relationships/font" Target="fonts/LemonadaRegular-bold.fntdata"/><Relationship Id="rId80" Type="http://schemas.openxmlformats.org/officeDocument/2006/relationships/font" Target="fonts/OpenSansLight-regular.fntdata"/><Relationship Id="rId82" Type="http://schemas.openxmlformats.org/officeDocument/2006/relationships/font" Target="fonts/OpenSansLight-italic.fntdata"/><Relationship Id="rId81" Type="http://schemas.openxmlformats.org/officeDocument/2006/relationships/font" Target="fonts/OpenSansLigh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OpenSansSemiBold-boldItalic.fntdata"/><Relationship Id="rId72" Type="http://schemas.openxmlformats.org/officeDocument/2006/relationships/font" Target="fonts/OpenSansSemiBold-italic.fntdata"/><Relationship Id="rId31" Type="http://schemas.openxmlformats.org/officeDocument/2006/relationships/slide" Target="slides/slide22.xml"/><Relationship Id="rId75" Type="http://schemas.openxmlformats.org/officeDocument/2006/relationships/font" Target="fonts/PoppinsSemiBold-bold.fntdata"/><Relationship Id="rId30" Type="http://schemas.openxmlformats.org/officeDocument/2006/relationships/slide" Target="slides/slide21.xml"/><Relationship Id="rId74" Type="http://schemas.openxmlformats.org/officeDocument/2006/relationships/font" Target="fonts/PoppinsSemiBold-regular.fntdata"/><Relationship Id="rId33" Type="http://schemas.openxmlformats.org/officeDocument/2006/relationships/slide" Target="slides/slide24.xml"/><Relationship Id="rId77" Type="http://schemas.openxmlformats.org/officeDocument/2006/relationships/font" Target="fonts/PoppinsSemiBold-boldItalic.fntdata"/><Relationship Id="rId32" Type="http://schemas.openxmlformats.org/officeDocument/2006/relationships/slide" Target="slides/slide23.xml"/><Relationship Id="rId76" Type="http://schemas.openxmlformats.org/officeDocument/2006/relationships/font" Target="fonts/PoppinsSemiBold-italic.fntdata"/><Relationship Id="rId35" Type="http://schemas.openxmlformats.org/officeDocument/2006/relationships/slide" Target="slides/slide26.xml"/><Relationship Id="rId79" Type="http://schemas.openxmlformats.org/officeDocument/2006/relationships/font" Target="fonts/Oswald-bold.fntdata"/><Relationship Id="rId34" Type="http://schemas.openxmlformats.org/officeDocument/2006/relationships/slide" Target="slides/slide25.xml"/><Relationship Id="rId78" Type="http://schemas.openxmlformats.org/officeDocument/2006/relationships/font" Target="fonts/Oswald-regular.fntdata"/><Relationship Id="rId71" Type="http://schemas.openxmlformats.org/officeDocument/2006/relationships/font" Target="fonts/OpenSansSemiBold-bold.fntdata"/><Relationship Id="rId70" Type="http://schemas.openxmlformats.org/officeDocument/2006/relationships/font" Target="fonts/OpenSansSemiBold-regular.fntdata"/><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font" Target="fonts/Roboto-regular.fntdata"/><Relationship Id="rId61" Type="http://schemas.openxmlformats.org/officeDocument/2006/relationships/font" Target="fonts/HelveticaNeue-boldItalic.fntdata"/><Relationship Id="rId20" Type="http://schemas.openxmlformats.org/officeDocument/2006/relationships/slide" Target="slides/slide11.xml"/><Relationship Id="rId64" Type="http://schemas.openxmlformats.org/officeDocument/2006/relationships/font" Target="fonts/Roboto-italic.fntdata"/><Relationship Id="rId63" Type="http://schemas.openxmlformats.org/officeDocument/2006/relationships/font" Target="fonts/Roboto-bold.fntdata"/><Relationship Id="rId22" Type="http://schemas.openxmlformats.org/officeDocument/2006/relationships/slide" Target="slides/slide13.xml"/><Relationship Id="rId66" Type="http://schemas.openxmlformats.org/officeDocument/2006/relationships/font" Target="fonts/Poppins-regular.fntdata"/><Relationship Id="rId21" Type="http://schemas.openxmlformats.org/officeDocument/2006/relationships/slide" Target="slides/slide12.xml"/><Relationship Id="rId65" Type="http://schemas.openxmlformats.org/officeDocument/2006/relationships/font" Target="fonts/Roboto-boldItalic.fntdata"/><Relationship Id="rId24" Type="http://schemas.openxmlformats.org/officeDocument/2006/relationships/slide" Target="slides/slide15.xml"/><Relationship Id="rId68" Type="http://schemas.openxmlformats.org/officeDocument/2006/relationships/font" Target="fonts/Poppins-italic.fntdata"/><Relationship Id="rId23" Type="http://schemas.openxmlformats.org/officeDocument/2006/relationships/slide" Target="slides/slide14.xml"/><Relationship Id="rId67" Type="http://schemas.openxmlformats.org/officeDocument/2006/relationships/font" Target="fonts/Poppins-bold.fntdata"/><Relationship Id="rId60" Type="http://schemas.openxmlformats.org/officeDocument/2006/relationships/font" Target="fonts/HelveticaNeue-italic.fntdata"/><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font" Target="fonts/Poppins-boldItalic.fntdata"/><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font" Target="fonts/ProximaNova-bold.fntdata"/><Relationship Id="rId50" Type="http://schemas.openxmlformats.org/officeDocument/2006/relationships/font" Target="fonts/ProximaNova-regular.fntdata"/><Relationship Id="rId53" Type="http://schemas.openxmlformats.org/officeDocument/2006/relationships/font" Target="fonts/ProximaNova-boldItalic.fntdata"/><Relationship Id="rId52" Type="http://schemas.openxmlformats.org/officeDocument/2006/relationships/font" Target="fonts/ProximaNova-italic.fntdata"/><Relationship Id="rId11" Type="http://schemas.openxmlformats.org/officeDocument/2006/relationships/slide" Target="slides/slide2.xml"/><Relationship Id="rId55" Type="http://schemas.openxmlformats.org/officeDocument/2006/relationships/font" Target="fonts/FiraSansExtraCondensedMedium-bold.fntdata"/><Relationship Id="rId10" Type="http://schemas.openxmlformats.org/officeDocument/2006/relationships/slide" Target="slides/slide1.xml"/><Relationship Id="rId54" Type="http://schemas.openxmlformats.org/officeDocument/2006/relationships/font" Target="fonts/FiraSansExtraCondensedMedium-regular.fntdata"/><Relationship Id="rId13" Type="http://schemas.openxmlformats.org/officeDocument/2006/relationships/slide" Target="slides/slide4.xml"/><Relationship Id="rId57" Type="http://schemas.openxmlformats.org/officeDocument/2006/relationships/font" Target="fonts/FiraSansExtraCondensedMedium-boldItalic.fntdata"/><Relationship Id="rId12" Type="http://schemas.openxmlformats.org/officeDocument/2006/relationships/slide" Target="slides/slide3.xml"/><Relationship Id="rId56" Type="http://schemas.openxmlformats.org/officeDocument/2006/relationships/font" Target="fonts/FiraSansExtraCondensedMedium-italic.fntdata"/><Relationship Id="rId91" Type="http://schemas.openxmlformats.org/officeDocument/2006/relationships/font" Target="fonts/Karla-bold.fntdata"/><Relationship Id="rId90" Type="http://schemas.openxmlformats.org/officeDocument/2006/relationships/font" Target="fonts/Karla-regular.fntdata"/><Relationship Id="rId93" Type="http://schemas.openxmlformats.org/officeDocument/2006/relationships/font" Target="fonts/Karla-boldItalic.fntdata"/><Relationship Id="rId92" Type="http://schemas.openxmlformats.org/officeDocument/2006/relationships/font" Target="fonts/Karla-italic.fntdata"/><Relationship Id="rId15" Type="http://schemas.openxmlformats.org/officeDocument/2006/relationships/slide" Target="slides/slide6.xml"/><Relationship Id="rId59" Type="http://schemas.openxmlformats.org/officeDocument/2006/relationships/font" Target="fonts/HelveticaNeue-bold.fntdata"/><Relationship Id="rId14" Type="http://schemas.openxmlformats.org/officeDocument/2006/relationships/slide" Target="slides/slide5.xml"/><Relationship Id="rId58" Type="http://schemas.openxmlformats.org/officeDocument/2006/relationships/font" Target="fonts/HelveticaNeue-regular.fntdata"/><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2.deloitte.com/us/en/insights/deloitte-review/issue-22/diversity-and-inclusion-at-work-eight-powerful-truths.html" TargetMode="External"/><Relationship Id="rId3" Type="http://schemas.openxmlformats.org/officeDocument/2006/relationships/hyperlink" Target="https://www.mckinsey.com/business-functions/organization/our-insights/why-diversity-matters" TargetMode="External"/><Relationship Id="rId4" Type="http://schemas.openxmlformats.org/officeDocument/2006/relationships/hyperlink" Target="https://www.bcg.com/en-us/publications/2017/people-organization-leadership-talent-innovation-through-diversity-mix-that-matters.aspx"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o.opensesame.com/learning-unlocked"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hr.mcleanco.com/research/diversity-equity-and-inclusion-workbook" TargetMode="External"/><Relationship Id="rId3" Type="http://schemas.openxmlformats.org/officeDocument/2006/relationships/hyperlink" Target="https://dei.extension.org/extension-resource/equity-assessment-worksheet" TargetMode="External"/><Relationship Id="rId4" Type="http://schemas.openxmlformats.org/officeDocument/2006/relationships/hyperlink" Target="https://www.aamc.org/services/member-capacity-building/diversity-and-inclusion-strategic-planning-toolkit" TargetMode="External"/><Relationship Id="rId9" Type="http://schemas.openxmlformats.org/officeDocument/2006/relationships/hyperlink" Target="https://www.opensesame.com/lists/detail/1133133" TargetMode="External"/><Relationship Id="rId5" Type="http://schemas.openxmlformats.org/officeDocument/2006/relationships/hyperlink" Target="https://diversity.berkeley.edu/sites/default/files/admin_strategic_planning_toolkit_final.pdf" TargetMode="External"/><Relationship Id="rId6" Type="http://schemas.openxmlformats.org/officeDocument/2006/relationships/hyperlink" Target="https://centreforglobalinclusion.org" TargetMode="External"/><Relationship Id="rId7" Type="http://schemas.openxmlformats.org/officeDocument/2006/relationships/hyperlink" Target="https://positivepsychology.com/wp-content/uploads/Core-Values-Worksheet.pdf" TargetMode="External"/><Relationship Id="rId8" Type="http://schemas.openxmlformats.org/officeDocument/2006/relationships/hyperlink" Target="https://www.cultureamp.com/diversity-inclusion-starter-kit"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d76167cd14_0_18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d76167cd14_0_18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d76167cd14_0_187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6" name="Google Shape;956;gd76167cd14_0_18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We know talking about Diversity, Equity, and Inclusion, and being the champion of the initiative is hard. We put this workbook in a deck to help you educate others on the importance of DEI in hopes of co-creating a strategy. The purpose of this deck depends on where your organization is in the DEI journey. If you’re just starting out, you may need to spend more time talking about the business case. If you’re farther along, you may want to spend more time discussing why you think giving employees access to e-learning courses is the next best step. We recommend setting aside 60 minutes at a minimum, but you’ll likely need more time if you have an engaged group or plan on sharing a long story of why DEI is important to you and the organization.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gd76b9bf332_0_8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2" name="Google Shape;962;gd76b9bf332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gd76167cd14_0_18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1" name="Google Shape;971;gd76167cd14_0_18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d76167cd14_0_19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d76167cd14_0_19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d76b9bf332_0_16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6" name="Google Shape;1046;gd76b9bf332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rgbClr val="202729"/>
                </a:solidFill>
              </a:rPr>
              <a:t>In order for the conversation to progress, leadership MUST be bought in. Frankly, as leaders, they should already know the importance of diversity and inclusion as the research is overwhelming. </a:t>
            </a:r>
            <a:endParaRPr>
              <a:solidFill>
                <a:srgbClr val="202729"/>
              </a:solidFill>
            </a:endParaRPr>
          </a:p>
          <a:p>
            <a:pPr indent="0" lvl="0" marL="0" rtl="0" algn="l">
              <a:lnSpc>
                <a:spcPct val="115000"/>
              </a:lnSpc>
              <a:spcBef>
                <a:spcPts val="0"/>
              </a:spcBef>
              <a:spcAft>
                <a:spcPts val="0"/>
              </a:spcAft>
              <a:buNone/>
            </a:pPr>
            <a:r>
              <a:rPr lang="en">
                <a:solidFill>
                  <a:srgbClr val="202729"/>
                </a:solidFill>
              </a:rPr>
              <a:t>Start a discussion where you ask leadership to answer some or all of these questions.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d76167cd14_0_20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5" name="Google Shape;1055;gd76167cd14_0_20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202729"/>
              </a:buClr>
              <a:buSzPts val="1100"/>
              <a:buFont typeface="Arial"/>
              <a:buNone/>
            </a:pPr>
            <a:r>
              <a:rPr lang="en">
                <a:solidFill>
                  <a:schemeClr val="dk1"/>
                </a:solidFill>
              </a:rPr>
              <a:t>This slide is to provide an additional research based gut-check and level set so you can discuss how you plan on building a diversity, equity, and inclusion strategy. We’ve called out team performance, financial performance and innovation because these outcomes are importance across industries, but feel free to add your favorite research here if you think something else will resonate. </a:t>
            </a:r>
            <a:endParaRPr>
              <a:solidFill>
                <a:schemeClr val="dk1"/>
              </a:solidFill>
            </a:endParaRPr>
          </a:p>
          <a:p>
            <a:pPr indent="0" lvl="0" marL="0" rtl="0" algn="l">
              <a:spcBef>
                <a:spcPts val="0"/>
              </a:spcBef>
              <a:spcAft>
                <a:spcPts val="0"/>
              </a:spcAft>
              <a:buClr>
                <a:srgbClr val="202729"/>
              </a:buClr>
              <a:buSzPts val="1100"/>
              <a:buFont typeface="Arial"/>
              <a:buNone/>
            </a:pPr>
            <a:r>
              <a:t/>
            </a:r>
            <a:endParaRPr>
              <a:solidFill>
                <a:schemeClr val="dk1"/>
              </a:solidFill>
            </a:endParaRPr>
          </a:p>
          <a:p>
            <a:pPr indent="0" lvl="0" marL="0" rtl="0" algn="l">
              <a:spcBef>
                <a:spcPts val="0"/>
              </a:spcBef>
              <a:spcAft>
                <a:spcPts val="0"/>
              </a:spcAft>
              <a:buClr>
                <a:srgbClr val="202729"/>
              </a:buClr>
              <a:buSzPts val="1100"/>
              <a:buFont typeface="Arial"/>
              <a:buNone/>
            </a:pPr>
            <a:r>
              <a:rPr lang="en">
                <a:solidFill>
                  <a:schemeClr val="dk1"/>
                </a:solidFill>
              </a:rPr>
              <a:t>Deloitte:</a:t>
            </a:r>
            <a:r>
              <a:rPr lang="en" u="sng">
                <a:solidFill>
                  <a:srgbClr val="FF5252"/>
                </a:solidFill>
                <a:hlinkClick r:id="rId2">
                  <a:extLst>
                    <a:ext uri="{A12FA001-AC4F-418D-AE19-62706E023703}">
                      <ahyp:hlinkClr val="tx"/>
                    </a:ext>
                  </a:extLst>
                </a:hlinkClick>
              </a:rPr>
              <a:t> https://www2.deloitte.com/us/en/insights/deloitte-review/issue-22/diversity-and-inclusion-at-work-eight-powerful-truths.html</a:t>
            </a:r>
            <a:endParaRPr>
              <a:solidFill>
                <a:schemeClr val="dk1"/>
              </a:solidFill>
            </a:endParaRPr>
          </a:p>
          <a:p>
            <a:pPr indent="0" lvl="0" marL="0" rtl="0" algn="l">
              <a:spcBef>
                <a:spcPts val="0"/>
              </a:spcBef>
              <a:spcAft>
                <a:spcPts val="0"/>
              </a:spcAft>
              <a:buClr>
                <a:srgbClr val="202729"/>
              </a:buClr>
              <a:buSzPts val="1100"/>
              <a:buFont typeface="Arial"/>
              <a:buNone/>
            </a:pPr>
            <a:r>
              <a:rPr lang="en">
                <a:solidFill>
                  <a:schemeClr val="dk1"/>
                </a:solidFill>
              </a:rPr>
              <a:t>McKinsey:</a:t>
            </a:r>
            <a:r>
              <a:rPr lang="en" u="sng">
                <a:solidFill>
                  <a:srgbClr val="FF5252"/>
                </a:solidFill>
                <a:hlinkClick r:id="rId3">
                  <a:extLst>
                    <a:ext uri="{A12FA001-AC4F-418D-AE19-62706E023703}">
                      <ahyp:hlinkClr val="tx"/>
                    </a:ext>
                  </a:extLst>
                </a:hlinkClick>
              </a:rPr>
              <a:t> https://www.mckinsey.com/business-functions/organization/our-insights/why-diversity-matters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BCG:</a:t>
            </a:r>
            <a:r>
              <a:rPr lang="en" u="sng">
                <a:solidFill>
                  <a:srgbClr val="FF5252"/>
                </a:solidFill>
                <a:hlinkClick r:id="rId4">
                  <a:extLst>
                    <a:ext uri="{A12FA001-AC4F-418D-AE19-62706E023703}">
                      <ahyp:hlinkClr val="tx"/>
                    </a:ext>
                  </a:extLst>
                </a:hlinkClick>
              </a:rPr>
              <a:t> https://www.bcg.com/en-us/publications/2017/people-organization-leadership-talent-innovation-through-diversity-mix-that-matters.aspx</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d76167cd14_0_20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d76167cd14_0_20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This slide demonstrates further that our future is going to look dramatically different than how it does today. We need people in the room to understand that macroeconomic and socio-cultural changes are going to shift the way we do business. It’s up to leaders to adapt - or risk falling behind.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The future world does not look like the world we live in today. The future is intersectional - for every 100 Straight White Men exiting the workforce (55 years old+), only 66 SWM men are filling their shoes (looking at the &lt;25 group).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So what does the Gen Z workforce look like then? The entering workforce is increasingly more diverse, more women, more people of color, and more than 2x identify as LGBTQ. This will influence the way you operate as a company (because your customers are going to be more diverse than before). It’s also going to dramatically change how you hire and build an inclusive culture. The opportunity is ours; companies that “get it” are going to build businesses and brands that last. Companies that don’t understand the future and the implications of this data will not survive. They won’t be able to hire and retain employees - and won’t be able to market and sell to the increasingly diverse customer base.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It can be easy to get stuck in a general conversation about Diversity, Equity, and Inclusion. While understanding the external reasons to focus on DEI is important, we recommend moving to the personalized reasons (why it’s important for your company, right now), as soon as it seems people understand the external reasons.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d76b9bf332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1" name="Google Shape;1071;gd76b9bf332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Considering who will be in the room and how you’ve seen them be influenced, we suggest you input a quote, statistic, or story that connects diversity, equity, and inclusion to an issue that is personally important to those in the room.</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
              <a:t>Suggestions:</a:t>
            </a:r>
            <a:endParaRPr b="1"/>
          </a:p>
          <a:p>
            <a:pPr indent="0" lvl="0" marL="0" rtl="0" algn="l">
              <a:spcBef>
                <a:spcPts val="0"/>
              </a:spcBef>
              <a:spcAft>
                <a:spcPts val="0"/>
              </a:spcAft>
              <a:buClr>
                <a:schemeClr val="dk1"/>
              </a:buClr>
              <a:buSzPts val="1100"/>
              <a:buFont typeface="Arial"/>
              <a:buNone/>
            </a:pPr>
            <a:r>
              <a:rPr lang="en"/>
              <a:t>●Quote from CEO/Leadership team</a:t>
            </a:r>
            <a:endParaRPr/>
          </a:p>
          <a:p>
            <a:pPr indent="0" lvl="0" marL="0" rtl="0" algn="l">
              <a:spcBef>
                <a:spcPts val="0"/>
              </a:spcBef>
              <a:spcAft>
                <a:spcPts val="0"/>
              </a:spcAft>
              <a:buClr>
                <a:schemeClr val="dk1"/>
              </a:buClr>
              <a:buSzPts val="1100"/>
              <a:buFont typeface="Arial"/>
              <a:buNone/>
            </a:pPr>
            <a:r>
              <a:rPr lang="en"/>
              <a:t>●Reflection on diverse customer base (or how internal DEI can expand your customer base)</a:t>
            </a:r>
            <a:endParaRPr/>
          </a:p>
          <a:p>
            <a:pPr indent="0" lvl="0" marL="0" rtl="0" algn="l">
              <a:spcBef>
                <a:spcPts val="0"/>
              </a:spcBef>
              <a:spcAft>
                <a:spcPts val="0"/>
              </a:spcAft>
              <a:buClr>
                <a:schemeClr val="dk1"/>
              </a:buClr>
              <a:buSzPts val="1100"/>
              <a:buFont typeface="Arial"/>
              <a:buNone/>
            </a:pPr>
            <a:r>
              <a:rPr lang="en"/>
              <a:t>●Data/statistic about inclusion in your industry or field</a:t>
            </a:r>
            <a:endParaRPr/>
          </a:p>
          <a:p>
            <a:pPr indent="0" lvl="0" marL="0" rtl="0" algn="l">
              <a:spcBef>
                <a:spcPts val="0"/>
              </a:spcBef>
              <a:spcAft>
                <a:spcPts val="0"/>
              </a:spcAft>
              <a:buClr>
                <a:schemeClr val="dk1"/>
              </a:buClr>
              <a:buSzPts val="1100"/>
              <a:buFont typeface="Arial"/>
              <a:buNone/>
            </a:pPr>
            <a:r>
              <a:rPr lang="en"/>
              <a:t>●Data/statistic about how inclusion is valued by employees</a:t>
            </a:r>
            <a:endParaRPr/>
          </a:p>
          <a:p>
            <a:pPr indent="0" lvl="0" marL="0" rtl="0" algn="l">
              <a:spcBef>
                <a:spcPts val="0"/>
              </a:spcBef>
              <a:spcAft>
                <a:spcPts val="0"/>
              </a:spcAft>
              <a:buClr>
                <a:schemeClr val="dk1"/>
              </a:buClr>
              <a:buSzPts val="1100"/>
              <a:buFont typeface="Arial"/>
              <a:buNone/>
            </a:pPr>
            <a:r>
              <a:rPr lang="en"/>
              <a:t>●Reflection on how DEI connects to your company values</a:t>
            </a:r>
            <a:endParaRPr/>
          </a:p>
          <a:p>
            <a:pPr indent="0" lvl="0" marL="0" rtl="0" algn="l">
              <a:spcBef>
                <a:spcPts val="0"/>
              </a:spcBef>
              <a:spcAft>
                <a:spcPts val="0"/>
              </a:spcAft>
              <a:buNone/>
            </a:pPr>
            <a:r>
              <a:rPr lang="en"/>
              <a:t>●Story - either your own or a fellow coworker’s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d76167cd14_0_2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d76167cd14_0_2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d76167cd14_0_2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d76167cd14_0_2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gd76167cd14_0_2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0" name="Google Shape;1090;gd76167cd14_0_2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d76167cd14_0_2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d76167cd14_0_2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gd76167cd14_0_2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0" name="Google Shape;1130;gd76167cd14_0_2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d76167cd14_0_23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d76167cd14_0_2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gd76167cd14_0_2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3" name="Google Shape;1153;gd76167cd14_0_2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gd76167cd14_0_2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1" name="Google Shape;1171;gd76167cd14_0_2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8" name="Shape 1188"/>
        <p:cNvGrpSpPr/>
        <p:nvPr/>
      </p:nvGrpSpPr>
      <p:grpSpPr>
        <a:xfrm>
          <a:off x="0" y="0"/>
          <a:ext cx="0" cy="0"/>
          <a:chOff x="0" y="0"/>
          <a:chExt cx="0" cy="0"/>
        </a:xfrm>
      </p:grpSpPr>
      <p:sp>
        <p:nvSpPr>
          <p:cNvPr id="1189" name="Google Shape;1189;gd76167cd14_0_2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0" name="Google Shape;1190;gd76167cd14_0_2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gd76167cd14_0_2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3" name="Google Shape;1213;gd76167cd14_0_2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0" name="Shape 1220"/>
        <p:cNvGrpSpPr/>
        <p:nvPr/>
      </p:nvGrpSpPr>
      <p:grpSpPr>
        <a:xfrm>
          <a:off x="0" y="0"/>
          <a:ext cx="0" cy="0"/>
          <a:chOff x="0" y="0"/>
          <a:chExt cx="0" cy="0"/>
        </a:xfrm>
      </p:grpSpPr>
      <p:sp>
        <p:nvSpPr>
          <p:cNvPr id="1221" name="Google Shape;1221;gd76167cd14_0_2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2" name="Google Shape;1222;gd76167cd14_0_2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d76167cd14_0_24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d76167cd14_0_2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4" name="Shape 1234"/>
        <p:cNvGrpSpPr/>
        <p:nvPr/>
      </p:nvGrpSpPr>
      <p:grpSpPr>
        <a:xfrm>
          <a:off x="0" y="0"/>
          <a:ext cx="0" cy="0"/>
          <a:chOff x="0" y="0"/>
          <a:chExt cx="0" cy="0"/>
        </a:xfrm>
      </p:grpSpPr>
      <p:sp>
        <p:nvSpPr>
          <p:cNvPr id="1235" name="Google Shape;1235;gd76167cd14_0_2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6" name="Google Shape;1236;gd76167cd14_0_2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gd76167cd14_0_2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2" name="Google Shape;1242;gd76167cd14_0_2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gd76167cd14_0_2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7" name="Google Shape;1287;gd76167cd14_0_2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d76167cd14_0_25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3" name="Google Shape;1293;gd76167cd14_0_25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9" name="Shape 1339"/>
        <p:cNvGrpSpPr/>
        <p:nvPr/>
      </p:nvGrpSpPr>
      <p:grpSpPr>
        <a:xfrm>
          <a:off x="0" y="0"/>
          <a:ext cx="0" cy="0"/>
          <a:chOff x="0" y="0"/>
          <a:chExt cx="0" cy="0"/>
        </a:xfrm>
      </p:grpSpPr>
      <p:sp>
        <p:nvSpPr>
          <p:cNvPr id="1340" name="Google Shape;1340;gd76167cd14_0_2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1" name="Google Shape;1341;gd76167cd14_0_2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7" name="Shape 1347"/>
        <p:cNvGrpSpPr/>
        <p:nvPr/>
      </p:nvGrpSpPr>
      <p:grpSpPr>
        <a:xfrm>
          <a:off x="0" y="0"/>
          <a:ext cx="0" cy="0"/>
          <a:chOff x="0" y="0"/>
          <a:chExt cx="0" cy="0"/>
        </a:xfrm>
      </p:grpSpPr>
      <p:sp>
        <p:nvSpPr>
          <p:cNvPr id="1348" name="Google Shape;1348;gd76167cd14_0_25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9" name="Google Shape;1349;gd76167cd14_0_2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6" name="Shape 1356"/>
        <p:cNvGrpSpPr/>
        <p:nvPr/>
      </p:nvGrpSpPr>
      <p:grpSpPr>
        <a:xfrm>
          <a:off x="0" y="0"/>
          <a:ext cx="0" cy="0"/>
          <a:chOff x="0" y="0"/>
          <a:chExt cx="0" cy="0"/>
        </a:xfrm>
      </p:grpSpPr>
      <p:sp>
        <p:nvSpPr>
          <p:cNvPr id="1357" name="Google Shape;1357;gd76167cd14_0_25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8" name="Google Shape;1358;gd76167cd14_0_2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3" name="Shape 1373"/>
        <p:cNvGrpSpPr/>
        <p:nvPr/>
      </p:nvGrpSpPr>
      <p:grpSpPr>
        <a:xfrm>
          <a:off x="0" y="0"/>
          <a:ext cx="0" cy="0"/>
          <a:chOff x="0" y="0"/>
          <a:chExt cx="0" cy="0"/>
        </a:xfrm>
      </p:grpSpPr>
      <p:sp>
        <p:nvSpPr>
          <p:cNvPr id="1374" name="Google Shape;1374;gd76167cd14_0_25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5" name="Google Shape;1375;gd76167cd14_0_2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0" name="Shape 1380"/>
        <p:cNvGrpSpPr/>
        <p:nvPr/>
      </p:nvGrpSpPr>
      <p:grpSpPr>
        <a:xfrm>
          <a:off x="0" y="0"/>
          <a:ext cx="0" cy="0"/>
          <a:chOff x="0" y="0"/>
          <a:chExt cx="0" cy="0"/>
        </a:xfrm>
      </p:grpSpPr>
      <p:sp>
        <p:nvSpPr>
          <p:cNvPr id="1381" name="Google Shape;1381;gd76167cd14_0_25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2" name="Google Shape;1382;gd76167cd14_0_2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6" name="Shape 1386"/>
        <p:cNvGrpSpPr/>
        <p:nvPr/>
      </p:nvGrpSpPr>
      <p:grpSpPr>
        <a:xfrm>
          <a:off x="0" y="0"/>
          <a:ext cx="0" cy="0"/>
          <a:chOff x="0" y="0"/>
          <a:chExt cx="0" cy="0"/>
        </a:xfrm>
      </p:grpSpPr>
      <p:sp>
        <p:nvSpPr>
          <p:cNvPr id="1387" name="Google Shape;1387;gd76167cd14_0_26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8" name="Google Shape;1388;gd76167cd14_0_2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gd76167cd14_0_26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4" name="Google Shape;1394;gd76167cd14_0_26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6" name="Shape 1406"/>
        <p:cNvGrpSpPr/>
        <p:nvPr/>
      </p:nvGrpSpPr>
      <p:grpSpPr>
        <a:xfrm>
          <a:off x="0" y="0"/>
          <a:ext cx="0" cy="0"/>
          <a:chOff x="0" y="0"/>
          <a:chExt cx="0" cy="0"/>
        </a:xfrm>
      </p:grpSpPr>
      <p:sp>
        <p:nvSpPr>
          <p:cNvPr id="1407" name="Google Shape;1407;gd76167cd14_0_26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8" name="Google Shape;1408;gd76167cd14_0_26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2" name="Shape 1412"/>
        <p:cNvGrpSpPr/>
        <p:nvPr/>
      </p:nvGrpSpPr>
      <p:grpSpPr>
        <a:xfrm>
          <a:off x="0" y="0"/>
          <a:ext cx="0" cy="0"/>
          <a:chOff x="0" y="0"/>
          <a:chExt cx="0" cy="0"/>
        </a:xfrm>
      </p:grpSpPr>
      <p:sp>
        <p:nvSpPr>
          <p:cNvPr id="1413" name="Google Shape;1413;gd76167cd14_0_26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4" name="Google Shape;1414;gd76167cd14_0_26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Remove circles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8" name="Shape 1418"/>
        <p:cNvGrpSpPr/>
        <p:nvPr/>
      </p:nvGrpSpPr>
      <p:grpSpPr>
        <a:xfrm>
          <a:off x="0" y="0"/>
          <a:ext cx="0" cy="0"/>
          <a:chOff x="0" y="0"/>
          <a:chExt cx="0" cy="0"/>
        </a:xfrm>
      </p:grpSpPr>
      <p:sp>
        <p:nvSpPr>
          <p:cNvPr id="1419" name="Google Shape;1419;gd76167cd14_0_2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0" name="Google Shape;1420;gd76167cd14_0_2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5" name="Shape 1425"/>
        <p:cNvGrpSpPr/>
        <p:nvPr/>
      </p:nvGrpSpPr>
      <p:grpSpPr>
        <a:xfrm>
          <a:off x="0" y="0"/>
          <a:ext cx="0" cy="0"/>
          <a:chOff x="0" y="0"/>
          <a:chExt cx="0" cy="0"/>
        </a:xfrm>
      </p:grpSpPr>
      <p:sp>
        <p:nvSpPr>
          <p:cNvPr id="1426" name="Google Shape;1426;gd76167cd14_0_26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7" name="Google Shape;1427;gd76167cd14_0_26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2" name="Shape 1432"/>
        <p:cNvGrpSpPr/>
        <p:nvPr/>
      </p:nvGrpSpPr>
      <p:grpSpPr>
        <a:xfrm>
          <a:off x="0" y="0"/>
          <a:ext cx="0" cy="0"/>
          <a:chOff x="0" y="0"/>
          <a:chExt cx="0" cy="0"/>
        </a:xfrm>
      </p:grpSpPr>
      <p:sp>
        <p:nvSpPr>
          <p:cNvPr id="1433" name="Google Shape;1433;gd76167cd14_0_26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4" name="Google Shape;1434;gd76167cd14_0_26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8" name="Shape 1438"/>
        <p:cNvGrpSpPr/>
        <p:nvPr/>
      </p:nvGrpSpPr>
      <p:grpSpPr>
        <a:xfrm>
          <a:off x="0" y="0"/>
          <a:ext cx="0" cy="0"/>
          <a:chOff x="0" y="0"/>
          <a:chExt cx="0" cy="0"/>
        </a:xfrm>
      </p:grpSpPr>
      <p:sp>
        <p:nvSpPr>
          <p:cNvPr id="1439" name="Google Shape;1439;gd76167cd14_0_26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0" name="Google Shape;1440;gd76167cd14_0_2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Seven Strategies for Diversity, Equity, and Inclusion (DEI) Success: https://www.opensesame.com/lists/detail/1133133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gd76167cd14_0_3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7" name="Google Shape;1447;gd76167cd14_0_3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Register Here: </a:t>
            </a:r>
            <a:r>
              <a:rPr lang="en" u="sng">
                <a:solidFill>
                  <a:schemeClr val="hlink"/>
                </a:solidFill>
                <a:hlinkClick r:id="rId2"/>
              </a:rPr>
              <a:t>https://go.opensesame.com/learning-unlocked</a:t>
            </a:r>
            <a:r>
              <a:rPr lang="en"/>
              <a:t>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0" name="Shape 1450"/>
        <p:cNvGrpSpPr/>
        <p:nvPr/>
      </p:nvGrpSpPr>
      <p:grpSpPr>
        <a:xfrm>
          <a:off x="0" y="0"/>
          <a:ext cx="0" cy="0"/>
          <a:chOff x="0" y="0"/>
          <a:chExt cx="0" cy="0"/>
        </a:xfrm>
      </p:grpSpPr>
      <p:sp>
        <p:nvSpPr>
          <p:cNvPr id="1451" name="Google Shape;1451;gd72b41010b_1_6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2" name="Google Shape;1452;gd72b41010b_1_6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Sources for Attribution</a:t>
            </a:r>
            <a:endParaRPr b="1"/>
          </a:p>
          <a:p>
            <a:pPr indent="-298450" lvl="0" marL="457200" rtl="0" algn="l">
              <a:spcBef>
                <a:spcPts val="0"/>
              </a:spcBef>
              <a:spcAft>
                <a:spcPts val="0"/>
              </a:spcAft>
              <a:buSzPts val="1100"/>
              <a:buChar char="●"/>
            </a:pPr>
            <a:r>
              <a:rPr b="1" lang="en" u="sng">
                <a:solidFill>
                  <a:schemeClr val="hlink"/>
                </a:solidFill>
                <a:hlinkClick r:id="rId2"/>
              </a:rPr>
              <a:t>https://hr.mcleanco.com/research/diversity-equity-and-inclusion-workbook</a:t>
            </a:r>
            <a:r>
              <a:rPr b="1" lang="en"/>
              <a:t> </a:t>
            </a:r>
            <a:endParaRPr b="1"/>
          </a:p>
          <a:p>
            <a:pPr indent="-298450" lvl="0" marL="457200" rtl="0" algn="l">
              <a:spcBef>
                <a:spcPts val="0"/>
              </a:spcBef>
              <a:spcAft>
                <a:spcPts val="0"/>
              </a:spcAft>
              <a:buSzPts val="1100"/>
              <a:buChar char="●"/>
            </a:pPr>
            <a:r>
              <a:rPr b="1" lang="en" u="sng">
                <a:solidFill>
                  <a:schemeClr val="hlink"/>
                </a:solidFill>
                <a:hlinkClick r:id="rId3"/>
              </a:rPr>
              <a:t>https://dei.extension.org/extension-resource/equity-assessment-worksheet</a:t>
            </a:r>
            <a:r>
              <a:rPr b="1" lang="en"/>
              <a:t>  </a:t>
            </a:r>
            <a:endParaRPr b="1"/>
          </a:p>
          <a:p>
            <a:pPr indent="-298450" lvl="0" marL="457200" rtl="0" algn="l">
              <a:spcBef>
                <a:spcPts val="0"/>
              </a:spcBef>
              <a:spcAft>
                <a:spcPts val="0"/>
              </a:spcAft>
              <a:buSzPts val="1100"/>
              <a:buChar char="●"/>
            </a:pPr>
            <a:r>
              <a:rPr b="1" lang="en" u="sng">
                <a:solidFill>
                  <a:schemeClr val="hlink"/>
                </a:solidFill>
                <a:hlinkClick r:id="rId4"/>
              </a:rPr>
              <a:t>https://www.aamc.org/services/member-capacity-building/diversity-and-inclusion-strategic-planning-toolkit</a:t>
            </a:r>
            <a:r>
              <a:rPr b="1" lang="en"/>
              <a:t>  </a:t>
            </a:r>
            <a:endParaRPr b="1"/>
          </a:p>
          <a:p>
            <a:pPr indent="-298450" lvl="0" marL="457200" rtl="0" algn="l">
              <a:spcBef>
                <a:spcPts val="0"/>
              </a:spcBef>
              <a:spcAft>
                <a:spcPts val="0"/>
              </a:spcAft>
              <a:buSzPts val="1100"/>
              <a:buChar char="●"/>
            </a:pPr>
            <a:r>
              <a:rPr b="1" lang="en" u="sng">
                <a:solidFill>
                  <a:schemeClr val="hlink"/>
                </a:solidFill>
                <a:hlinkClick r:id="rId5"/>
              </a:rPr>
              <a:t>https://diversity.berkeley.edu/sites/default/files/admin_strategic_planning_toolkit_final.pdf</a:t>
            </a:r>
            <a:r>
              <a:rPr b="1" lang="en"/>
              <a:t> </a:t>
            </a:r>
            <a:endParaRPr b="1"/>
          </a:p>
          <a:p>
            <a:pPr indent="-298450" lvl="0" marL="457200" rtl="0" algn="l">
              <a:spcBef>
                <a:spcPts val="0"/>
              </a:spcBef>
              <a:spcAft>
                <a:spcPts val="0"/>
              </a:spcAft>
              <a:buSzPts val="1100"/>
              <a:buChar char="●"/>
            </a:pPr>
            <a:r>
              <a:rPr b="1" lang="en" u="sng">
                <a:solidFill>
                  <a:schemeClr val="hlink"/>
                </a:solidFill>
                <a:hlinkClick r:id="rId6"/>
              </a:rPr>
              <a:t>https://centreforglobalinclusion.org</a:t>
            </a:r>
            <a:r>
              <a:rPr b="1" lang="en"/>
              <a:t>  </a:t>
            </a:r>
            <a:endParaRPr b="1"/>
          </a:p>
          <a:p>
            <a:pPr indent="-298450" lvl="0" marL="457200" rtl="0" algn="l">
              <a:spcBef>
                <a:spcPts val="0"/>
              </a:spcBef>
              <a:spcAft>
                <a:spcPts val="0"/>
              </a:spcAft>
              <a:buSzPts val="1100"/>
              <a:buChar char="●"/>
            </a:pPr>
            <a:r>
              <a:rPr b="1" lang="en" u="sng">
                <a:solidFill>
                  <a:schemeClr val="hlink"/>
                </a:solidFill>
                <a:hlinkClick r:id="rId7"/>
              </a:rPr>
              <a:t>https://positivepsychology.com/wp-content/uploads/Core-Values-Worksheet.pdf</a:t>
            </a:r>
            <a:r>
              <a:rPr b="1" lang="en"/>
              <a:t>  </a:t>
            </a:r>
            <a:endParaRPr b="1"/>
          </a:p>
          <a:p>
            <a:pPr indent="-298450" lvl="0" marL="457200" rtl="0" algn="l">
              <a:spcBef>
                <a:spcPts val="0"/>
              </a:spcBef>
              <a:spcAft>
                <a:spcPts val="0"/>
              </a:spcAft>
              <a:buSzPts val="1100"/>
              <a:buChar char="●"/>
            </a:pPr>
            <a:r>
              <a:rPr b="1" lang="en" u="sng">
                <a:solidFill>
                  <a:schemeClr val="hlink"/>
                </a:solidFill>
                <a:hlinkClick r:id="rId8"/>
              </a:rPr>
              <a:t>https://www.cultureamp.com/diversity-inclusion-starter-kit</a:t>
            </a:r>
            <a:r>
              <a:rPr b="1" lang="en"/>
              <a:t> </a:t>
            </a:r>
            <a:endParaRPr b="1"/>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b="1" lang="en">
                <a:solidFill>
                  <a:schemeClr val="dk1"/>
                </a:solidFill>
              </a:rPr>
              <a:t>The Seven Strategies for Diversity, Equity, and Inclusion (DEI) Success: </a:t>
            </a:r>
            <a:r>
              <a:rPr b="1" lang="en" u="sng">
                <a:solidFill>
                  <a:schemeClr val="hlink"/>
                </a:solidFill>
                <a:hlinkClick r:id="rId9"/>
              </a:rPr>
              <a:t>https://www.opensesame.com/lists/detail/1133133</a:t>
            </a:r>
            <a:r>
              <a:rPr b="1" lang="en">
                <a:solidFill>
                  <a:schemeClr val="dk1"/>
                </a:solidFill>
              </a:rPr>
              <a:t> </a:t>
            </a:r>
            <a:endParaRPr b="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jpg"/><Relationship Id="rId3" Type="http://schemas.openxmlformats.org/officeDocument/2006/relationships/image" Target="../media/image10.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0.jp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jp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0.jpg"/><Relationship Id="rId3" Type="http://schemas.openxmlformats.org/officeDocument/2006/relationships/image" Target="../media/image15.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jp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9.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9.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7.jp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 dark blue">
  <p:cSld name="TITLE_ONLY_1">
    <p:bg>
      <p:bgPr>
        <a:solidFill>
          <a:srgbClr val="334044"/>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200"/>
              <a:buFont typeface="Open Sans"/>
              <a:buNone/>
              <a:defRPr b="1" sz="2200">
                <a:solidFill>
                  <a:schemeClr val="lt1"/>
                </a:solidFill>
                <a:latin typeface="Open Sans"/>
                <a:ea typeface="Open Sans"/>
                <a:cs typeface="Open Sans"/>
                <a:sym typeface="Open Sans"/>
              </a:defRPr>
            </a:lvl1pPr>
            <a:lvl2pPr lvl="1"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2pPr>
            <a:lvl3pPr lvl="2"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3pPr>
            <a:lvl4pPr lvl="3"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4pPr>
            <a:lvl5pPr lvl="4"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5pPr>
            <a:lvl6pPr lvl="5"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6pPr>
            <a:lvl7pPr lvl="6"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7pPr>
            <a:lvl8pPr lvl="7"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8pPr>
            <a:lvl9pPr lvl="8"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9pPr>
          </a:lstStyle>
          <a:p/>
        </p:txBody>
      </p:sp>
      <p:pic>
        <p:nvPicPr>
          <p:cNvPr id="52" name="Google Shape;52;p13"/>
          <p:cNvPicPr preferRelativeResize="0"/>
          <p:nvPr/>
        </p:nvPicPr>
        <p:blipFill>
          <a:blip r:embed="rId2">
            <a:alphaModFix/>
          </a:blip>
          <a:stretch>
            <a:fillRect/>
          </a:stretch>
        </p:blipFill>
        <p:spPr>
          <a:xfrm>
            <a:off x="7272726" y="4563200"/>
            <a:ext cx="1667277" cy="3532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gray">
  <p:cSld name="TITLE_ONLY_1_1_2">
    <p:bg>
      <p:bgPr>
        <a:solidFill>
          <a:srgbClr val="666666"/>
        </a:solidFill>
      </p:bgPr>
    </p:bg>
    <p:spTree>
      <p:nvGrpSpPr>
        <p:cNvPr id="53" name="Shape 53"/>
        <p:cNvGrpSpPr/>
        <p:nvPr/>
      </p:nvGrpSpPr>
      <p:grpSpPr>
        <a:xfrm>
          <a:off x="0" y="0"/>
          <a:ext cx="0" cy="0"/>
          <a:chOff x="0" y="0"/>
          <a:chExt cx="0" cy="0"/>
        </a:xfrm>
      </p:grpSpPr>
      <p:sp>
        <p:nvSpPr>
          <p:cNvPr id="54" name="Google Shape;54;p14"/>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200"/>
              <a:buFont typeface="Open Sans"/>
              <a:buNone/>
              <a:defRPr b="1" sz="2200">
                <a:solidFill>
                  <a:schemeClr val="lt1"/>
                </a:solidFill>
                <a:latin typeface="Open Sans"/>
                <a:ea typeface="Open Sans"/>
                <a:cs typeface="Open Sans"/>
                <a:sym typeface="Open Sans"/>
              </a:defRPr>
            </a:lvl1pPr>
            <a:lvl2pPr lvl="1"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2pPr>
            <a:lvl3pPr lvl="2"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3pPr>
            <a:lvl4pPr lvl="3"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4pPr>
            <a:lvl5pPr lvl="4"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5pPr>
            <a:lvl6pPr lvl="5"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6pPr>
            <a:lvl7pPr lvl="6"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7pPr>
            <a:lvl8pPr lvl="7"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8pPr>
            <a:lvl9pPr lvl="8"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9pPr>
          </a:lstStyle>
          <a:p/>
        </p:txBody>
      </p:sp>
      <p:pic>
        <p:nvPicPr>
          <p:cNvPr id="55" name="Google Shape;55;p14"/>
          <p:cNvPicPr preferRelativeResize="0"/>
          <p:nvPr/>
        </p:nvPicPr>
        <p:blipFill>
          <a:blip r:embed="rId2">
            <a:alphaModFix/>
          </a:blip>
          <a:stretch>
            <a:fillRect/>
          </a:stretch>
        </p:blipFill>
        <p:spPr>
          <a:xfrm>
            <a:off x="7272726" y="4563200"/>
            <a:ext cx="1667277" cy="3532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p:cSld name="TITLE_ONLY_3">
    <p:spTree>
      <p:nvGrpSpPr>
        <p:cNvPr id="56" name="Shape 56"/>
        <p:cNvGrpSpPr/>
        <p:nvPr/>
      </p:nvGrpSpPr>
      <p:grpSpPr>
        <a:xfrm>
          <a:off x="0" y="0"/>
          <a:ext cx="0" cy="0"/>
          <a:chOff x="0" y="0"/>
          <a:chExt cx="0" cy="0"/>
        </a:xfrm>
      </p:grpSpPr>
      <p:sp>
        <p:nvSpPr>
          <p:cNvPr id="57" name="Google Shape;57;p1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334044"/>
              </a:buClr>
              <a:buSzPts val="2200"/>
              <a:buFont typeface="Open Sans"/>
              <a:buNone/>
              <a:defRPr b="1" sz="2200">
                <a:solidFill>
                  <a:srgbClr val="334044"/>
                </a:solidFill>
                <a:latin typeface="Open Sans"/>
                <a:ea typeface="Open Sans"/>
                <a:cs typeface="Open Sans"/>
                <a:sym typeface="Open Sans"/>
              </a:defRPr>
            </a:lvl1pPr>
            <a:lvl2pPr lvl="1" rtl="0">
              <a:spcBef>
                <a:spcPts val="0"/>
              </a:spcBef>
              <a:spcAft>
                <a:spcPts val="0"/>
              </a:spcAft>
              <a:buSzPts val="2200"/>
              <a:buFont typeface="Open Sans"/>
              <a:buNone/>
              <a:defRPr sz="2200">
                <a:latin typeface="Open Sans"/>
                <a:ea typeface="Open Sans"/>
                <a:cs typeface="Open Sans"/>
                <a:sym typeface="Open Sans"/>
              </a:defRPr>
            </a:lvl2pPr>
            <a:lvl3pPr lvl="2" rtl="0">
              <a:spcBef>
                <a:spcPts val="0"/>
              </a:spcBef>
              <a:spcAft>
                <a:spcPts val="0"/>
              </a:spcAft>
              <a:buSzPts val="2200"/>
              <a:buFont typeface="Open Sans"/>
              <a:buNone/>
              <a:defRPr sz="2200">
                <a:latin typeface="Open Sans"/>
                <a:ea typeface="Open Sans"/>
                <a:cs typeface="Open Sans"/>
                <a:sym typeface="Open Sans"/>
              </a:defRPr>
            </a:lvl3pPr>
            <a:lvl4pPr lvl="3" rtl="0">
              <a:spcBef>
                <a:spcPts val="0"/>
              </a:spcBef>
              <a:spcAft>
                <a:spcPts val="0"/>
              </a:spcAft>
              <a:buSzPts val="2200"/>
              <a:buFont typeface="Open Sans"/>
              <a:buNone/>
              <a:defRPr sz="2200">
                <a:latin typeface="Open Sans"/>
                <a:ea typeface="Open Sans"/>
                <a:cs typeface="Open Sans"/>
                <a:sym typeface="Open Sans"/>
              </a:defRPr>
            </a:lvl4pPr>
            <a:lvl5pPr lvl="4" rtl="0">
              <a:spcBef>
                <a:spcPts val="0"/>
              </a:spcBef>
              <a:spcAft>
                <a:spcPts val="0"/>
              </a:spcAft>
              <a:buSzPts val="2200"/>
              <a:buFont typeface="Open Sans"/>
              <a:buNone/>
              <a:defRPr sz="2200">
                <a:latin typeface="Open Sans"/>
                <a:ea typeface="Open Sans"/>
                <a:cs typeface="Open Sans"/>
                <a:sym typeface="Open Sans"/>
              </a:defRPr>
            </a:lvl5pPr>
            <a:lvl6pPr lvl="5" rtl="0">
              <a:spcBef>
                <a:spcPts val="0"/>
              </a:spcBef>
              <a:spcAft>
                <a:spcPts val="0"/>
              </a:spcAft>
              <a:buSzPts val="2200"/>
              <a:buFont typeface="Open Sans"/>
              <a:buNone/>
              <a:defRPr sz="2200">
                <a:latin typeface="Open Sans"/>
                <a:ea typeface="Open Sans"/>
                <a:cs typeface="Open Sans"/>
                <a:sym typeface="Open Sans"/>
              </a:defRPr>
            </a:lvl6pPr>
            <a:lvl7pPr lvl="6" rtl="0">
              <a:spcBef>
                <a:spcPts val="0"/>
              </a:spcBef>
              <a:spcAft>
                <a:spcPts val="0"/>
              </a:spcAft>
              <a:buSzPts val="2200"/>
              <a:buFont typeface="Open Sans"/>
              <a:buNone/>
              <a:defRPr sz="2200">
                <a:latin typeface="Open Sans"/>
                <a:ea typeface="Open Sans"/>
                <a:cs typeface="Open Sans"/>
                <a:sym typeface="Open Sans"/>
              </a:defRPr>
            </a:lvl7pPr>
            <a:lvl8pPr lvl="7" rtl="0">
              <a:spcBef>
                <a:spcPts val="0"/>
              </a:spcBef>
              <a:spcAft>
                <a:spcPts val="0"/>
              </a:spcAft>
              <a:buSzPts val="2200"/>
              <a:buFont typeface="Open Sans"/>
              <a:buNone/>
              <a:defRPr sz="2200">
                <a:latin typeface="Open Sans"/>
                <a:ea typeface="Open Sans"/>
                <a:cs typeface="Open Sans"/>
                <a:sym typeface="Open Sans"/>
              </a:defRPr>
            </a:lvl8pPr>
            <a:lvl9pPr lvl="8" rtl="0">
              <a:spcBef>
                <a:spcPts val="0"/>
              </a:spcBef>
              <a:spcAft>
                <a:spcPts val="0"/>
              </a:spcAft>
              <a:buSzPts val="2200"/>
              <a:buFont typeface="Open Sans"/>
              <a:buNone/>
              <a:defRPr sz="2200">
                <a:latin typeface="Open Sans"/>
                <a:ea typeface="Open Sans"/>
                <a:cs typeface="Open Sans"/>
                <a:sym typeface="Open Sans"/>
              </a:defRPr>
            </a:lvl9pPr>
          </a:lstStyle>
          <a:p/>
        </p:txBody>
      </p:sp>
      <p:pic>
        <p:nvPicPr>
          <p:cNvPr id="58" name="Google Shape;58;p15"/>
          <p:cNvPicPr preferRelativeResize="0"/>
          <p:nvPr/>
        </p:nvPicPr>
        <p:blipFill>
          <a:blip r:embed="rId2">
            <a:alphaModFix/>
          </a:blip>
          <a:stretch>
            <a:fillRect/>
          </a:stretch>
        </p:blipFill>
        <p:spPr>
          <a:xfrm>
            <a:off x="7117425" y="4566900"/>
            <a:ext cx="1734398" cy="362200"/>
          </a:xfrm>
          <a:prstGeom prst="rect">
            <a:avLst/>
          </a:prstGeom>
          <a:noFill/>
          <a:ln>
            <a:noFill/>
          </a:ln>
        </p:spPr>
      </p:pic>
      <p:sp>
        <p:nvSpPr>
          <p:cNvPr id="59" name="Google Shape;59;p15"/>
          <p:cNvSpPr txBox="1"/>
          <p:nvPr>
            <p:ph idx="1" type="body"/>
          </p:nvPr>
        </p:nvSpPr>
        <p:spPr>
          <a:xfrm>
            <a:off x="311700" y="1001600"/>
            <a:ext cx="7475700" cy="29388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rgbClr val="334044"/>
              </a:buClr>
              <a:buSzPts val="1800"/>
              <a:buFont typeface="Open Sans"/>
              <a:buChar char="●"/>
              <a:defRPr>
                <a:solidFill>
                  <a:srgbClr val="334044"/>
                </a:solidFill>
                <a:latin typeface="Open Sans"/>
                <a:ea typeface="Open Sans"/>
                <a:cs typeface="Open Sans"/>
                <a:sym typeface="Open Sans"/>
              </a:defRPr>
            </a:lvl1pPr>
            <a:lvl2pPr indent="-317500" lvl="1" marL="9144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2pPr>
            <a:lvl3pPr indent="-317500" lvl="2" marL="13716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3pPr>
            <a:lvl4pPr indent="-317500" lvl="3" marL="18288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4pPr>
            <a:lvl5pPr indent="-317500" lvl="4" marL="22860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5pPr>
            <a:lvl6pPr indent="-317500" lvl="5" marL="27432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6pPr>
            <a:lvl7pPr indent="-317500" lvl="6" marL="32004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7pPr>
            <a:lvl8pPr indent="-317500" lvl="7" marL="36576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8pPr>
            <a:lvl9pPr indent="-317500" lvl="8" marL="4114800" rtl="0">
              <a:lnSpc>
                <a:spcPct val="100000"/>
              </a:lnSpc>
              <a:spcBef>
                <a:spcPts val="800"/>
              </a:spcBef>
              <a:spcAft>
                <a:spcPts val="800"/>
              </a:spcAft>
              <a:buClr>
                <a:srgbClr val="334044"/>
              </a:buClr>
              <a:buSzPts val="1400"/>
              <a:buFont typeface="Open Sans"/>
              <a:buChar char="■"/>
              <a:defRPr>
                <a:solidFill>
                  <a:srgbClr val="334044"/>
                </a:solidFill>
                <a:latin typeface="Open Sans"/>
                <a:ea typeface="Open Sans"/>
                <a:cs typeface="Open Sans"/>
                <a:sym typeface="Open Sans"/>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_1">
    <p:spTree>
      <p:nvGrpSpPr>
        <p:cNvPr id="60" name="Shape 60"/>
        <p:cNvGrpSpPr/>
        <p:nvPr/>
      </p:nvGrpSpPr>
      <p:grpSpPr>
        <a:xfrm>
          <a:off x="0" y="0"/>
          <a:ext cx="0" cy="0"/>
          <a:chOff x="0" y="0"/>
          <a:chExt cx="0" cy="0"/>
        </a:xfrm>
      </p:grpSpPr>
      <p:pic>
        <p:nvPicPr>
          <p:cNvPr descr="AdobeStock_99929222.jpeg" id="61" name="Google Shape;61;p16"/>
          <p:cNvPicPr preferRelativeResize="0"/>
          <p:nvPr/>
        </p:nvPicPr>
        <p:blipFill rotWithShape="1">
          <a:blip r:embed="rId2">
            <a:alphaModFix/>
          </a:blip>
          <a:srcRect b="-3113" l="0" r="0" t="11269"/>
          <a:stretch/>
        </p:blipFill>
        <p:spPr>
          <a:xfrm>
            <a:off x="0" y="0"/>
            <a:ext cx="9144006" cy="5143496"/>
          </a:xfrm>
          <a:prstGeom prst="rect">
            <a:avLst/>
          </a:prstGeom>
          <a:noFill/>
          <a:ln>
            <a:noFill/>
          </a:ln>
        </p:spPr>
      </p:pic>
      <p:sp>
        <p:nvSpPr>
          <p:cNvPr id="62" name="Google Shape;62;p16"/>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6"/>
          <p:cNvSpPr/>
          <p:nvPr/>
        </p:nvSpPr>
        <p:spPr>
          <a:xfrm>
            <a:off x="0" y="3982675"/>
            <a:ext cx="9144000" cy="1160700"/>
          </a:xfrm>
          <a:prstGeom prst="rect">
            <a:avLst/>
          </a:prstGeom>
          <a:solidFill>
            <a:srgbClr val="3340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64" name="Google Shape;64;p16"/>
          <p:cNvCxnSpPr/>
          <p:nvPr/>
        </p:nvCxnSpPr>
        <p:spPr>
          <a:xfrm>
            <a:off x="3177125" y="4231225"/>
            <a:ext cx="0" cy="681600"/>
          </a:xfrm>
          <a:prstGeom prst="straightConnector1">
            <a:avLst/>
          </a:prstGeom>
          <a:noFill/>
          <a:ln cap="flat" cmpd="sng" w="19050">
            <a:solidFill>
              <a:srgbClr val="FFFFFF"/>
            </a:solidFill>
            <a:prstDash val="solid"/>
            <a:round/>
            <a:headEnd len="med" w="med" type="none"/>
            <a:tailEnd len="med" w="med" type="none"/>
          </a:ln>
        </p:spPr>
      </p:cxnSp>
      <p:pic>
        <p:nvPicPr>
          <p:cNvPr id="65" name="Google Shape;65;p16"/>
          <p:cNvPicPr preferRelativeResize="0"/>
          <p:nvPr/>
        </p:nvPicPr>
        <p:blipFill>
          <a:blip r:embed="rId3">
            <a:alphaModFix/>
          </a:blip>
          <a:stretch>
            <a:fillRect/>
          </a:stretch>
        </p:blipFill>
        <p:spPr>
          <a:xfrm>
            <a:off x="256975" y="4265274"/>
            <a:ext cx="2652574" cy="561924"/>
          </a:xfrm>
          <a:prstGeom prst="rect">
            <a:avLst/>
          </a:prstGeom>
          <a:noFill/>
          <a:ln>
            <a:noFill/>
          </a:ln>
        </p:spPr>
      </p:pic>
      <p:sp>
        <p:nvSpPr>
          <p:cNvPr id="66" name="Google Shape;66;p16"/>
          <p:cNvSpPr txBox="1"/>
          <p:nvPr>
            <p:ph type="title"/>
          </p:nvPr>
        </p:nvSpPr>
        <p:spPr>
          <a:xfrm>
            <a:off x="3444700" y="4231075"/>
            <a:ext cx="5500500" cy="681600"/>
          </a:xfrm>
          <a:prstGeom prst="rect">
            <a:avLst/>
          </a:prstGeom>
        </p:spPr>
        <p:txBody>
          <a:bodyPr anchorCtr="0" anchor="ctr" bIns="91425" lIns="91425" spcFirstLastPara="1" rIns="91425" wrap="square" tIns="91425">
            <a:noAutofit/>
          </a:bodyPr>
          <a:lstStyle>
            <a:lvl1pPr lvl="0" rtl="0">
              <a:spcBef>
                <a:spcPts val="0"/>
              </a:spcBef>
              <a:spcAft>
                <a:spcPts val="0"/>
              </a:spcAft>
              <a:buNone/>
              <a:defRPr b="1" sz="2400">
                <a:solidFill>
                  <a:schemeClr val="lt1"/>
                </a:solidFill>
                <a:latin typeface="Open Sans"/>
                <a:ea typeface="Open Sans"/>
                <a:cs typeface="Open Sans"/>
                <a:sym typeface="Open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67" name="Shape 67"/>
        <p:cNvGrpSpPr/>
        <p:nvPr/>
      </p:nvGrpSpPr>
      <p:grpSpPr>
        <a:xfrm>
          <a:off x="0" y="0"/>
          <a:ext cx="0" cy="0"/>
          <a:chOff x="0" y="0"/>
          <a:chExt cx="0" cy="0"/>
        </a:xfrm>
      </p:grpSpPr>
      <p:sp>
        <p:nvSpPr>
          <p:cNvPr id="68" name="Google Shape;68;p17"/>
          <p:cNvSpPr txBox="1"/>
          <p:nvPr>
            <p:ph type="ctrTitle"/>
          </p:nvPr>
        </p:nvSpPr>
        <p:spPr>
          <a:xfrm flipH="1">
            <a:off x="3044655" y="61173"/>
            <a:ext cx="5158200" cy="19959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000000"/>
              </a:buClr>
              <a:buSzPts val="6000"/>
              <a:buNone/>
              <a:defRPr sz="5200">
                <a:solidFill>
                  <a:srgbClr val="0141B3"/>
                </a:solidFill>
              </a:defRPr>
            </a:lvl1pPr>
            <a:lvl2pPr lvl="1" rtl="0" algn="ctr">
              <a:spcBef>
                <a:spcPts val="0"/>
              </a:spcBef>
              <a:spcAft>
                <a:spcPts val="0"/>
              </a:spcAft>
              <a:buClr>
                <a:srgbClr val="FFFFFF"/>
              </a:buClr>
              <a:buSzPts val="5200"/>
              <a:buNone/>
              <a:defRPr sz="5200">
                <a:solidFill>
                  <a:srgbClr val="FFFFFF"/>
                </a:solidFill>
              </a:defRPr>
            </a:lvl2pPr>
            <a:lvl3pPr lvl="2" rtl="0" algn="ctr">
              <a:spcBef>
                <a:spcPts val="0"/>
              </a:spcBef>
              <a:spcAft>
                <a:spcPts val="0"/>
              </a:spcAft>
              <a:buClr>
                <a:srgbClr val="FFFFFF"/>
              </a:buClr>
              <a:buSzPts val="5200"/>
              <a:buNone/>
              <a:defRPr sz="5200">
                <a:solidFill>
                  <a:srgbClr val="FFFFFF"/>
                </a:solidFill>
              </a:defRPr>
            </a:lvl3pPr>
            <a:lvl4pPr lvl="3" rtl="0" algn="ctr">
              <a:spcBef>
                <a:spcPts val="0"/>
              </a:spcBef>
              <a:spcAft>
                <a:spcPts val="0"/>
              </a:spcAft>
              <a:buClr>
                <a:srgbClr val="FFFFFF"/>
              </a:buClr>
              <a:buSzPts val="5200"/>
              <a:buNone/>
              <a:defRPr sz="5200">
                <a:solidFill>
                  <a:srgbClr val="FFFFFF"/>
                </a:solidFill>
              </a:defRPr>
            </a:lvl4pPr>
            <a:lvl5pPr lvl="4" rtl="0" algn="ctr">
              <a:spcBef>
                <a:spcPts val="0"/>
              </a:spcBef>
              <a:spcAft>
                <a:spcPts val="0"/>
              </a:spcAft>
              <a:buClr>
                <a:srgbClr val="FFFFFF"/>
              </a:buClr>
              <a:buSzPts val="5200"/>
              <a:buNone/>
              <a:defRPr sz="5200">
                <a:solidFill>
                  <a:srgbClr val="FFFFFF"/>
                </a:solidFill>
              </a:defRPr>
            </a:lvl5pPr>
            <a:lvl6pPr lvl="5" rtl="0" algn="ctr">
              <a:spcBef>
                <a:spcPts val="0"/>
              </a:spcBef>
              <a:spcAft>
                <a:spcPts val="0"/>
              </a:spcAft>
              <a:buClr>
                <a:srgbClr val="FFFFFF"/>
              </a:buClr>
              <a:buSzPts val="5200"/>
              <a:buNone/>
              <a:defRPr sz="5200">
                <a:solidFill>
                  <a:srgbClr val="FFFFFF"/>
                </a:solidFill>
              </a:defRPr>
            </a:lvl6pPr>
            <a:lvl7pPr lvl="6" rtl="0" algn="ctr">
              <a:spcBef>
                <a:spcPts val="0"/>
              </a:spcBef>
              <a:spcAft>
                <a:spcPts val="0"/>
              </a:spcAft>
              <a:buClr>
                <a:srgbClr val="FFFFFF"/>
              </a:buClr>
              <a:buSzPts val="5200"/>
              <a:buNone/>
              <a:defRPr sz="5200">
                <a:solidFill>
                  <a:srgbClr val="FFFFFF"/>
                </a:solidFill>
              </a:defRPr>
            </a:lvl7pPr>
            <a:lvl8pPr lvl="7" rtl="0" algn="ctr">
              <a:spcBef>
                <a:spcPts val="0"/>
              </a:spcBef>
              <a:spcAft>
                <a:spcPts val="0"/>
              </a:spcAft>
              <a:buClr>
                <a:srgbClr val="FFFFFF"/>
              </a:buClr>
              <a:buSzPts val="5200"/>
              <a:buNone/>
              <a:defRPr sz="5200">
                <a:solidFill>
                  <a:srgbClr val="FFFFFF"/>
                </a:solidFill>
              </a:defRPr>
            </a:lvl8pPr>
            <a:lvl9pPr lvl="8" rtl="0" algn="ctr">
              <a:spcBef>
                <a:spcPts val="0"/>
              </a:spcBef>
              <a:spcAft>
                <a:spcPts val="0"/>
              </a:spcAft>
              <a:buClr>
                <a:srgbClr val="FFFFFF"/>
              </a:buClr>
              <a:buSzPts val="5200"/>
              <a:buNone/>
              <a:defRPr sz="5200">
                <a:solidFill>
                  <a:srgbClr val="FFFFFF"/>
                </a:solidFill>
              </a:defRPr>
            </a:lvl9pPr>
          </a:lstStyle>
          <a:p/>
        </p:txBody>
      </p:sp>
      <p:sp>
        <p:nvSpPr>
          <p:cNvPr id="69" name="Google Shape;69;p17"/>
          <p:cNvSpPr txBox="1"/>
          <p:nvPr>
            <p:ph idx="1" type="subTitle"/>
          </p:nvPr>
        </p:nvSpPr>
        <p:spPr>
          <a:xfrm flipH="1">
            <a:off x="3925155" y="1982650"/>
            <a:ext cx="4277700" cy="6705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000000"/>
              </a:buClr>
              <a:buSzPts val="1400"/>
              <a:buNone/>
              <a:defRPr sz="1600">
                <a:solidFill>
                  <a:srgbClr val="000955"/>
                </a:solidFill>
              </a:defRPr>
            </a:lvl1pPr>
            <a:lvl2pPr lvl="1" rtl="0" algn="ctr">
              <a:lnSpc>
                <a:spcPct val="100000"/>
              </a:lnSpc>
              <a:spcBef>
                <a:spcPts val="0"/>
              </a:spcBef>
              <a:spcAft>
                <a:spcPts val="0"/>
              </a:spcAft>
              <a:buClr>
                <a:srgbClr val="FFFFFF"/>
              </a:buClr>
              <a:buSzPts val="1400"/>
              <a:buNone/>
              <a:defRPr sz="1400">
                <a:solidFill>
                  <a:srgbClr val="FFFFFF"/>
                </a:solidFill>
              </a:defRPr>
            </a:lvl2pPr>
            <a:lvl3pPr lvl="2" rtl="0" algn="ctr">
              <a:lnSpc>
                <a:spcPct val="100000"/>
              </a:lnSpc>
              <a:spcBef>
                <a:spcPts val="0"/>
              </a:spcBef>
              <a:spcAft>
                <a:spcPts val="0"/>
              </a:spcAft>
              <a:buClr>
                <a:srgbClr val="FFFFFF"/>
              </a:buClr>
              <a:buSzPts val="1400"/>
              <a:buNone/>
              <a:defRPr sz="1400">
                <a:solidFill>
                  <a:srgbClr val="FFFFFF"/>
                </a:solidFill>
              </a:defRPr>
            </a:lvl3pPr>
            <a:lvl4pPr lvl="3" rtl="0" algn="ctr">
              <a:lnSpc>
                <a:spcPct val="100000"/>
              </a:lnSpc>
              <a:spcBef>
                <a:spcPts val="0"/>
              </a:spcBef>
              <a:spcAft>
                <a:spcPts val="0"/>
              </a:spcAft>
              <a:buClr>
                <a:srgbClr val="FFFFFF"/>
              </a:buClr>
              <a:buSzPts val="1400"/>
              <a:buNone/>
              <a:defRPr sz="1400">
                <a:solidFill>
                  <a:srgbClr val="FFFFFF"/>
                </a:solidFill>
              </a:defRPr>
            </a:lvl4pPr>
            <a:lvl5pPr lvl="4" rtl="0" algn="ctr">
              <a:lnSpc>
                <a:spcPct val="100000"/>
              </a:lnSpc>
              <a:spcBef>
                <a:spcPts val="0"/>
              </a:spcBef>
              <a:spcAft>
                <a:spcPts val="0"/>
              </a:spcAft>
              <a:buClr>
                <a:srgbClr val="FFFFFF"/>
              </a:buClr>
              <a:buSzPts val="1400"/>
              <a:buNone/>
              <a:defRPr sz="1400">
                <a:solidFill>
                  <a:srgbClr val="FFFFFF"/>
                </a:solidFill>
              </a:defRPr>
            </a:lvl5pPr>
            <a:lvl6pPr lvl="5" rtl="0" algn="ctr">
              <a:lnSpc>
                <a:spcPct val="100000"/>
              </a:lnSpc>
              <a:spcBef>
                <a:spcPts val="0"/>
              </a:spcBef>
              <a:spcAft>
                <a:spcPts val="0"/>
              </a:spcAft>
              <a:buClr>
                <a:srgbClr val="FFFFFF"/>
              </a:buClr>
              <a:buSzPts val="1400"/>
              <a:buNone/>
              <a:defRPr sz="1400">
                <a:solidFill>
                  <a:srgbClr val="FFFFFF"/>
                </a:solidFill>
              </a:defRPr>
            </a:lvl6pPr>
            <a:lvl7pPr lvl="6" rtl="0" algn="ctr">
              <a:lnSpc>
                <a:spcPct val="100000"/>
              </a:lnSpc>
              <a:spcBef>
                <a:spcPts val="0"/>
              </a:spcBef>
              <a:spcAft>
                <a:spcPts val="0"/>
              </a:spcAft>
              <a:buClr>
                <a:srgbClr val="FFFFFF"/>
              </a:buClr>
              <a:buSzPts val="1400"/>
              <a:buNone/>
              <a:defRPr sz="1400">
                <a:solidFill>
                  <a:srgbClr val="FFFFFF"/>
                </a:solidFill>
              </a:defRPr>
            </a:lvl7pPr>
            <a:lvl8pPr lvl="7" rtl="0" algn="ctr">
              <a:lnSpc>
                <a:spcPct val="100000"/>
              </a:lnSpc>
              <a:spcBef>
                <a:spcPts val="0"/>
              </a:spcBef>
              <a:spcAft>
                <a:spcPts val="0"/>
              </a:spcAft>
              <a:buClr>
                <a:srgbClr val="FFFFFF"/>
              </a:buClr>
              <a:buSzPts val="1400"/>
              <a:buNone/>
              <a:defRPr sz="1400">
                <a:solidFill>
                  <a:srgbClr val="FFFFFF"/>
                </a:solidFill>
              </a:defRPr>
            </a:lvl8pPr>
            <a:lvl9pPr lvl="8" rtl="0" algn="ctr">
              <a:lnSpc>
                <a:spcPct val="100000"/>
              </a:lnSpc>
              <a:spcBef>
                <a:spcPts val="0"/>
              </a:spcBef>
              <a:spcAft>
                <a:spcPts val="0"/>
              </a:spcAft>
              <a:buClr>
                <a:srgbClr val="FFFFFF"/>
              </a:buClr>
              <a:buSzPts val="1400"/>
              <a:buNone/>
              <a:defRPr sz="1400">
                <a:solidFill>
                  <a:srgbClr val="FFFFFF"/>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ist">
  <p:cSld name="CUSTOM_5_1">
    <p:spTree>
      <p:nvGrpSpPr>
        <p:cNvPr id="70" name="Shape 70"/>
        <p:cNvGrpSpPr/>
        <p:nvPr/>
      </p:nvGrpSpPr>
      <p:grpSpPr>
        <a:xfrm>
          <a:off x="0" y="0"/>
          <a:ext cx="0" cy="0"/>
          <a:chOff x="0" y="0"/>
          <a:chExt cx="0" cy="0"/>
        </a:xfrm>
      </p:grpSpPr>
      <p:sp>
        <p:nvSpPr>
          <p:cNvPr id="71" name="Google Shape;71;p18"/>
          <p:cNvSpPr txBox="1"/>
          <p:nvPr>
            <p:ph idx="1" type="body"/>
          </p:nvPr>
        </p:nvSpPr>
        <p:spPr>
          <a:xfrm>
            <a:off x="1004975" y="1365325"/>
            <a:ext cx="7070700" cy="29856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Clr>
                <a:schemeClr val="accent2"/>
              </a:buClr>
              <a:buSzPts val="1600"/>
              <a:buFont typeface="Raleway Thin"/>
              <a:buChar char="●"/>
              <a:defRPr sz="1400"/>
            </a:lvl1pPr>
            <a:lvl2pPr indent="-330200" lvl="1" marL="914400" rtl="0">
              <a:spcBef>
                <a:spcPts val="1600"/>
              </a:spcBef>
              <a:spcAft>
                <a:spcPts val="0"/>
              </a:spcAft>
              <a:buSzPts val="1600"/>
              <a:buFont typeface="Nunito Light"/>
              <a:buChar char="○"/>
              <a:defRPr/>
            </a:lvl2pPr>
            <a:lvl3pPr indent="-323850" lvl="2" marL="1371600" rtl="0">
              <a:spcBef>
                <a:spcPts val="1600"/>
              </a:spcBef>
              <a:spcAft>
                <a:spcPts val="0"/>
              </a:spcAft>
              <a:buSzPts val="1500"/>
              <a:buFont typeface="Nunito Light"/>
              <a:buChar char="■"/>
              <a:defRPr/>
            </a:lvl3pPr>
            <a:lvl4pPr indent="-323850" lvl="3" marL="1828800" rtl="0">
              <a:spcBef>
                <a:spcPts val="1600"/>
              </a:spcBef>
              <a:spcAft>
                <a:spcPts val="0"/>
              </a:spcAft>
              <a:buSzPts val="1500"/>
              <a:buFont typeface="Nunito Light"/>
              <a:buChar char="●"/>
              <a:defRPr/>
            </a:lvl4pPr>
            <a:lvl5pPr indent="-317500" lvl="4" marL="2286000" rtl="0">
              <a:spcBef>
                <a:spcPts val="1600"/>
              </a:spcBef>
              <a:spcAft>
                <a:spcPts val="0"/>
              </a:spcAft>
              <a:buSzPts val="1400"/>
              <a:buFont typeface="Nunito Light"/>
              <a:buChar char="○"/>
              <a:defRPr/>
            </a:lvl5pPr>
            <a:lvl6pPr indent="-317500" lvl="5" marL="2743200" rtl="0">
              <a:spcBef>
                <a:spcPts val="1600"/>
              </a:spcBef>
              <a:spcAft>
                <a:spcPts val="0"/>
              </a:spcAft>
              <a:buSzPts val="1400"/>
              <a:buFont typeface="Nunito Light"/>
              <a:buChar char="■"/>
              <a:defRPr/>
            </a:lvl6pPr>
            <a:lvl7pPr indent="-311150" lvl="6" marL="3200400" rtl="0">
              <a:spcBef>
                <a:spcPts val="1600"/>
              </a:spcBef>
              <a:spcAft>
                <a:spcPts val="0"/>
              </a:spcAft>
              <a:buSzPts val="1300"/>
              <a:buFont typeface="Nunito Light"/>
              <a:buChar char="●"/>
              <a:defRPr/>
            </a:lvl7pPr>
            <a:lvl8pPr indent="-311150" lvl="7" marL="3657600" rtl="0">
              <a:spcBef>
                <a:spcPts val="1600"/>
              </a:spcBef>
              <a:spcAft>
                <a:spcPts val="0"/>
              </a:spcAft>
              <a:buSzPts val="1300"/>
              <a:buFont typeface="Nunito Light"/>
              <a:buChar char="○"/>
              <a:defRPr/>
            </a:lvl8pPr>
            <a:lvl9pPr indent="-317500" lvl="8" marL="4114800" rtl="0">
              <a:spcBef>
                <a:spcPts val="1600"/>
              </a:spcBef>
              <a:spcAft>
                <a:spcPts val="1600"/>
              </a:spcAft>
              <a:buSzPts val="1400"/>
              <a:buFont typeface="Nunito Light"/>
              <a:buChar char="■"/>
              <a:defRPr/>
            </a:lvl9pPr>
          </a:lstStyle>
          <a:p/>
        </p:txBody>
      </p:sp>
      <p:sp>
        <p:nvSpPr>
          <p:cNvPr id="72" name="Google Shape;72;p18"/>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000">
                <a:solidFill>
                  <a:schemeClr val="accent1"/>
                </a:solidFill>
                <a:latin typeface="Lemonada Regular"/>
                <a:ea typeface="Lemonada Regular"/>
                <a:cs typeface="Lemonada Regular"/>
                <a:sym typeface="Lemonada Regular"/>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 name="Google Shape;73;p18"/>
          <p:cNvSpPr/>
          <p:nvPr/>
        </p:nvSpPr>
        <p:spPr>
          <a:xfrm>
            <a:off x="-290695" y="679353"/>
            <a:ext cx="911159" cy="586016"/>
          </a:xfrm>
          <a:custGeom>
            <a:rect b="b" l="l" r="r" t="t"/>
            <a:pathLst>
              <a:path extrusionOk="0" h="10650" w="16559">
                <a:moveTo>
                  <a:pt x="12940" y="0"/>
                </a:moveTo>
                <a:cubicBezTo>
                  <a:pt x="8651" y="0"/>
                  <a:pt x="1" y="2276"/>
                  <a:pt x="3657" y="8447"/>
                </a:cubicBezTo>
                <a:cubicBezTo>
                  <a:pt x="3657" y="8447"/>
                  <a:pt x="7028" y="10650"/>
                  <a:pt x="10057" y="10650"/>
                </a:cubicBezTo>
                <a:cubicBezTo>
                  <a:pt x="11292" y="10650"/>
                  <a:pt x="12470" y="10283"/>
                  <a:pt x="13339" y="9252"/>
                </a:cubicBezTo>
                <a:cubicBezTo>
                  <a:pt x="16339" y="5691"/>
                  <a:pt x="16559" y="1594"/>
                  <a:pt x="15047" y="374"/>
                </a:cubicBezTo>
                <a:cubicBezTo>
                  <a:pt x="14753" y="133"/>
                  <a:pt x="13973" y="0"/>
                  <a:pt x="1294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8"/>
          <p:cNvSpPr/>
          <p:nvPr/>
        </p:nvSpPr>
        <p:spPr>
          <a:xfrm rot="-8386458">
            <a:off x="8430701" y="4245908"/>
            <a:ext cx="373955" cy="256055"/>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8"/>
          <p:cNvSpPr/>
          <p:nvPr/>
        </p:nvSpPr>
        <p:spPr>
          <a:xfrm rot="-8386458">
            <a:off x="8918846" y="4553744"/>
            <a:ext cx="336453" cy="238357"/>
          </a:xfrm>
          <a:custGeom>
            <a:rect b="b" l="l" r="r" t="t"/>
            <a:pathLst>
              <a:path extrusionOk="0" h="10074" w="14220">
                <a:moveTo>
                  <a:pt x="7706" y="4422"/>
                </a:moveTo>
                <a:lnTo>
                  <a:pt x="7683" y="4512"/>
                </a:lnTo>
                <a:lnTo>
                  <a:pt x="7708" y="4439"/>
                </a:lnTo>
                <a:cubicBezTo>
                  <a:pt x="7708" y="4431"/>
                  <a:pt x="7707" y="4426"/>
                  <a:pt x="7706" y="4422"/>
                </a:cubicBezTo>
                <a:close/>
                <a:moveTo>
                  <a:pt x="1891" y="4477"/>
                </a:moveTo>
                <a:cubicBezTo>
                  <a:pt x="1895" y="4477"/>
                  <a:pt x="1899" y="4480"/>
                  <a:pt x="1903" y="4488"/>
                </a:cubicBezTo>
                <a:lnTo>
                  <a:pt x="1746" y="4711"/>
                </a:lnTo>
                <a:lnTo>
                  <a:pt x="1746" y="4711"/>
                </a:lnTo>
                <a:cubicBezTo>
                  <a:pt x="1839" y="4577"/>
                  <a:pt x="1870" y="4477"/>
                  <a:pt x="1891" y="4477"/>
                </a:cubicBezTo>
                <a:close/>
                <a:moveTo>
                  <a:pt x="14195" y="6854"/>
                </a:moveTo>
                <a:cubicBezTo>
                  <a:pt x="14194" y="6863"/>
                  <a:pt x="14194" y="6872"/>
                  <a:pt x="14193" y="6882"/>
                </a:cubicBezTo>
                <a:lnTo>
                  <a:pt x="14193" y="6882"/>
                </a:lnTo>
                <a:cubicBezTo>
                  <a:pt x="14194" y="6873"/>
                  <a:pt x="14195" y="6863"/>
                  <a:pt x="14195" y="6854"/>
                </a:cubicBezTo>
                <a:close/>
                <a:moveTo>
                  <a:pt x="10125" y="7143"/>
                </a:moveTo>
                <a:cubicBezTo>
                  <a:pt x="10124" y="7144"/>
                  <a:pt x="10123" y="7145"/>
                  <a:pt x="10122" y="7146"/>
                </a:cubicBezTo>
                <a:cubicBezTo>
                  <a:pt x="10123" y="7145"/>
                  <a:pt x="10124" y="7144"/>
                  <a:pt x="10125" y="7143"/>
                </a:cubicBezTo>
                <a:close/>
                <a:moveTo>
                  <a:pt x="4317" y="0"/>
                </a:moveTo>
                <a:cubicBezTo>
                  <a:pt x="4220" y="25"/>
                  <a:pt x="4122" y="49"/>
                  <a:pt x="4000" y="49"/>
                </a:cubicBezTo>
                <a:lnTo>
                  <a:pt x="3903" y="73"/>
                </a:lnTo>
                <a:lnTo>
                  <a:pt x="3708" y="98"/>
                </a:lnTo>
                <a:cubicBezTo>
                  <a:pt x="3561" y="98"/>
                  <a:pt x="3439" y="146"/>
                  <a:pt x="3269" y="146"/>
                </a:cubicBezTo>
                <a:lnTo>
                  <a:pt x="3171" y="268"/>
                </a:lnTo>
                <a:lnTo>
                  <a:pt x="3195" y="195"/>
                </a:lnTo>
                <a:lnTo>
                  <a:pt x="3195" y="195"/>
                </a:lnTo>
                <a:cubicBezTo>
                  <a:pt x="3025" y="415"/>
                  <a:pt x="2781" y="659"/>
                  <a:pt x="2537" y="903"/>
                </a:cubicBezTo>
                <a:lnTo>
                  <a:pt x="1976" y="1585"/>
                </a:lnTo>
                <a:lnTo>
                  <a:pt x="1732" y="1854"/>
                </a:lnTo>
                <a:lnTo>
                  <a:pt x="1488" y="2146"/>
                </a:lnTo>
                <a:lnTo>
                  <a:pt x="1049" y="2683"/>
                </a:lnTo>
                <a:cubicBezTo>
                  <a:pt x="805" y="2976"/>
                  <a:pt x="586" y="3293"/>
                  <a:pt x="391" y="3634"/>
                </a:cubicBezTo>
                <a:lnTo>
                  <a:pt x="195" y="3805"/>
                </a:lnTo>
                <a:lnTo>
                  <a:pt x="25" y="3976"/>
                </a:lnTo>
                <a:lnTo>
                  <a:pt x="0" y="4049"/>
                </a:lnTo>
                <a:cubicBezTo>
                  <a:pt x="122" y="4268"/>
                  <a:pt x="293" y="4488"/>
                  <a:pt x="488" y="4683"/>
                </a:cubicBezTo>
                <a:cubicBezTo>
                  <a:pt x="693" y="4857"/>
                  <a:pt x="939" y="4999"/>
                  <a:pt x="1193" y="4999"/>
                </a:cubicBezTo>
                <a:cubicBezTo>
                  <a:pt x="1332" y="4999"/>
                  <a:pt x="1472" y="4957"/>
                  <a:pt x="1610" y="4854"/>
                </a:cubicBezTo>
                <a:lnTo>
                  <a:pt x="1634" y="4878"/>
                </a:lnTo>
                <a:lnTo>
                  <a:pt x="1683" y="4805"/>
                </a:lnTo>
                <a:lnTo>
                  <a:pt x="1732" y="4732"/>
                </a:lnTo>
                <a:cubicBezTo>
                  <a:pt x="1785" y="4670"/>
                  <a:pt x="1809" y="4646"/>
                  <a:pt x="1817" y="4646"/>
                </a:cubicBezTo>
                <a:cubicBezTo>
                  <a:pt x="1832" y="4646"/>
                  <a:pt x="1796" y="4718"/>
                  <a:pt x="1781" y="4780"/>
                </a:cubicBezTo>
                <a:cubicBezTo>
                  <a:pt x="1830" y="4707"/>
                  <a:pt x="1878" y="4634"/>
                  <a:pt x="1927" y="4585"/>
                </a:cubicBezTo>
                <a:cubicBezTo>
                  <a:pt x="1927" y="4570"/>
                  <a:pt x="1925" y="4564"/>
                  <a:pt x="1921" y="4564"/>
                </a:cubicBezTo>
                <a:cubicBezTo>
                  <a:pt x="1912" y="4564"/>
                  <a:pt x="1895" y="4593"/>
                  <a:pt x="1878" y="4610"/>
                </a:cubicBezTo>
                <a:cubicBezTo>
                  <a:pt x="1927" y="4488"/>
                  <a:pt x="2000" y="4366"/>
                  <a:pt x="2073" y="4244"/>
                </a:cubicBezTo>
                <a:cubicBezTo>
                  <a:pt x="2138" y="4169"/>
                  <a:pt x="2160" y="4165"/>
                  <a:pt x="2178" y="4165"/>
                </a:cubicBezTo>
                <a:cubicBezTo>
                  <a:pt x="2181" y="4165"/>
                  <a:pt x="2184" y="4165"/>
                  <a:pt x="2186" y="4165"/>
                </a:cubicBezTo>
                <a:cubicBezTo>
                  <a:pt x="2208" y="4165"/>
                  <a:pt x="2232" y="4159"/>
                  <a:pt x="2317" y="4049"/>
                </a:cubicBezTo>
                <a:lnTo>
                  <a:pt x="2488" y="3805"/>
                </a:lnTo>
                <a:lnTo>
                  <a:pt x="2586" y="3683"/>
                </a:lnTo>
                <a:lnTo>
                  <a:pt x="2634" y="3610"/>
                </a:lnTo>
                <a:lnTo>
                  <a:pt x="2683" y="3585"/>
                </a:lnTo>
                <a:lnTo>
                  <a:pt x="2756" y="3561"/>
                </a:lnTo>
                <a:cubicBezTo>
                  <a:pt x="2781" y="3537"/>
                  <a:pt x="2781" y="3537"/>
                  <a:pt x="2805" y="3537"/>
                </a:cubicBezTo>
                <a:lnTo>
                  <a:pt x="2805" y="3561"/>
                </a:lnTo>
                <a:lnTo>
                  <a:pt x="2781" y="3585"/>
                </a:lnTo>
                <a:cubicBezTo>
                  <a:pt x="2789" y="3577"/>
                  <a:pt x="2792" y="3575"/>
                  <a:pt x="2793" y="3575"/>
                </a:cubicBezTo>
                <a:cubicBezTo>
                  <a:pt x="2794" y="3575"/>
                  <a:pt x="2789" y="3585"/>
                  <a:pt x="2805" y="3585"/>
                </a:cubicBezTo>
                <a:cubicBezTo>
                  <a:pt x="2805" y="3634"/>
                  <a:pt x="2756" y="3683"/>
                  <a:pt x="2756" y="3707"/>
                </a:cubicBezTo>
                <a:lnTo>
                  <a:pt x="2756" y="3707"/>
                </a:lnTo>
                <a:cubicBezTo>
                  <a:pt x="2756" y="3707"/>
                  <a:pt x="2756" y="3683"/>
                  <a:pt x="2781" y="3683"/>
                </a:cubicBezTo>
                <a:lnTo>
                  <a:pt x="2781" y="3707"/>
                </a:lnTo>
                <a:cubicBezTo>
                  <a:pt x="2756" y="3927"/>
                  <a:pt x="2756" y="4098"/>
                  <a:pt x="2756" y="4098"/>
                </a:cubicBezTo>
                <a:lnTo>
                  <a:pt x="2830" y="4146"/>
                </a:lnTo>
                <a:cubicBezTo>
                  <a:pt x="2781" y="5024"/>
                  <a:pt x="2732" y="4439"/>
                  <a:pt x="2708" y="5244"/>
                </a:cubicBezTo>
                <a:cubicBezTo>
                  <a:pt x="2732" y="5341"/>
                  <a:pt x="2732" y="5439"/>
                  <a:pt x="2732" y="5537"/>
                </a:cubicBezTo>
                <a:cubicBezTo>
                  <a:pt x="2732" y="5659"/>
                  <a:pt x="2732" y="5805"/>
                  <a:pt x="2708" y="5951"/>
                </a:cubicBezTo>
                <a:cubicBezTo>
                  <a:pt x="2805" y="6049"/>
                  <a:pt x="2927" y="6146"/>
                  <a:pt x="3000" y="6171"/>
                </a:cubicBezTo>
                <a:cubicBezTo>
                  <a:pt x="3000" y="6171"/>
                  <a:pt x="3098" y="6293"/>
                  <a:pt x="3073" y="6293"/>
                </a:cubicBezTo>
                <a:cubicBezTo>
                  <a:pt x="3147" y="6293"/>
                  <a:pt x="3220" y="6390"/>
                  <a:pt x="3317" y="6463"/>
                </a:cubicBezTo>
                <a:cubicBezTo>
                  <a:pt x="3342" y="6463"/>
                  <a:pt x="3317" y="6415"/>
                  <a:pt x="3293" y="6390"/>
                </a:cubicBezTo>
                <a:lnTo>
                  <a:pt x="3293" y="6390"/>
                </a:lnTo>
                <a:lnTo>
                  <a:pt x="3366" y="6463"/>
                </a:lnTo>
                <a:lnTo>
                  <a:pt x="3464" y="6537"/>
                </a:lnTo>
                <a:cubicBezTo>
                  <a:pt x="3511" y="6584"/>
                  <a:pt x="3528" y="6611"/>
                  <a:pt x="3514" y="6611"/>
                </a:cubicBezTo>
                <a:cubicBezTo>
                  <a:pt x="3506" y="6611"/>
                  <a:pt x="3490" y="6603"/>
                  <a:pt x="3464" y="6585"/>
                </a:cubicBezTo>
                <a:lnTo>
                  <a:pt x="3464" y="6585"/>
                </a:lnTo>
                <a:cubicBezTo>
                  <a:pt x="3537" y="6634"/>
                  <a:pt x="3634" y="6683"/>
                  <a:pt x="3756" y="6756"/>
                </a:cubicBezTo>
                <a:lnTo>
                  <a:pt x="4269" y="7122"/>
                </a:lnTo>
                <a:cubicBezTo>
                  <a:pt x="4488" y="7024"/>
                  <a:pt x="4732" y="6878"/>
                  <a:pt x="5000" y="6732"/>
                </a:cubicBezTo>
                <a:cubicBezTo>
                  <a:pt x="5293" y="6537"/>
                  <a:pt x="5586" y="6317"/>
                  <a:pt x="5854" y="6098"/>
                </a:cubicBezTo>
                <a:cubicBezTo>
                  <a:pt x="6000" y="5976"/>
                  <a:pt x="6171" y="5854"/>
                  <a:pt x="6293" y="5732"/>
                </a:cubicBezTo>
                <a:lnTo>
                  <a:pt x="6708" y="5341"/>
                </a:lnTo>
                <a:lnTo>
                  <a:pt x="7147" y="4951"/>
                </a:lnTo>
                <a:cubicBezTo>
                  <a:pt x="7268" y="4829"/>
                  <a:pt x="7390" y="4732"/>
                  <a:pt x="7512" y="4634"/>
                </a:cubicBezTo>
                <a:lnTo>
                  <a:pt x="7683" y="4488"/>
                </a:lnTo>
                <a:cubicBezTo>
                  <a:pt x="7683" y="4439"/>
                  <a:pt x="7683" y="4463"/>
                  <a:pt x="7659" y="4390"/>
                </a:cubicBezTo>
                <a:cubicBezTo>
                  <a:pt x="7647" y="4366"/>
                  <a:pt x="7653" y="4366"/>
                  <a:pt x="7662" y="4366"/>
                </a:cubicBezTo>
                <a:cubicBezTo>
                  <a:pt x="7671" y="4366"/>
                  <a:pt x="7683" y="4366"/>
                  <a:pt x="7683" y="4341"/>
                </a:cubicBezTo>
                <a:cubicBezTo>
                  <a:pt x="7683" y="4423"/>
                  <a:pt x="7700" y="4402"/>
                  <a:pt x="7706" y="4422"/>
                </a:cubicBezTo>
                <a:lnTo>
                  <a:pt x="7706" y="4422"/>
                </a:lnTo>
                <a:lnTo>
                  <a:pt x="7708" y="4415"/>
                </a:lnTo>
                <a:lnTo>
                  <a:pt x="7708" y="4463"/>
                </a:lnTo>
                <a:cubicBezTo>
                  <a:pt x="7732" y="4463"/>
                  <a:pt x="7732" y="4439"/>
                  <a:pt x="7756" y="4415"/>
                </a:cubicBezTo>
                <a:cubicBezTo>
                  <a:pt x="7781" y="4415"/>
                  <a:pt x="7756" y="4415"/>
                  <a:pt x="7756" y="4463"/>
                </a:cubicBezTo>
                <a:lnTo>
                  <a:pt x="7805" y="4463"/>
                </a:lnTo>
                <a:cubicBezTo>
                  <a:pt x="7800" y="4469"/>
                  <a:pt x="7799" y="4470"/>
                  <a:pt x="7801" y="4470"/>
                </a:cubicBezTo>
                <a:cubicBezTo>
                  <a:pt x="7807" y="4470"/>
                  <a:pt x="7835" y="4456"/>
                  <a:pt x="7858" y="4456"/>
                </a:cubicBezTo>
                <a:cubicBezTo>
                  <a:pt x="7866" y="4456"/>
                  <a:pt x="7873" y="4458"/>
                  <a:pt x="7878" y="4463"/>
                </a:cubicBezTo>
                <a:cubicBezTo>
                  <a:pt x="7878" y="4476"/>
                  <a:pt x="7872" y="4476"/>
                  <a:pt x="7869" y="4476"/>
                </a:cubicBezTo>
                <a:cubicBezTo>
                  <a:pt x="7866" y="4476"/>
                  <a:pt x="7866" y="4476"/>
                  <a:pt x="7878" y="4488"/>
                </a:cubicBezTo>
                <a:cubicBezTo>
                  <a:pt x="7878" y="4512"/>
                  <a:pt x="7878" y="4537"/>
                  <a:pt x="7878" y="4537"/>
                </a:cubicBezTo>
                <a:cubicBezTo>
                  <a:pt x="7878" y="4537"/>
                  <a:pt x="7878" y="4561"/>
                  <a:pt x="7878" y="4561"/>
                </a:cubicBezTo>
                <a:lnTo>
                  <a:pt x="7878" y="4707"/>
                </a:lnTo>
                <a:cubicBezTo>
                  <a:pt x="7878" y="4747"/>
                  <a:pt x="7878" y="4818"/>
                  <a:pt x="7904" y="4818"/>
                </a:cubicBezTo>
                <a:cubicBezTo>
                  <a:pt x="7910" y="4818"/>
                  <a:pt x="7918" y="4814"/>
                  <a:pt x="7927" y="4805"/>
                </a:cubicBezTo>
                <a:lnTo>
                  <a:pt x="7927" y="4805"/>
                </a:lnTo>
                <a:cubicBezTo>
                  <a:pt x="7890" y="4842"/>
                  <a:pt x="7838" y="5038"/>
                  <a:pt x="7816" y="5038"/>
                </a:cubicBezTo>
                <a:cubicBezTo>
                  <a:pt x="7809" y="5038"/>
                  <a:pt x="7805" y="5021"/>
                  <a:pt x="7805" y="4976"/>
                </a:cubicBezTo>
                <a:cubicBezTo>
                  <a:pt x="7781" y="5073"/>
                  <a:pt x="7781" y="5171"/>
                  <a:pt x="7756" y="5293"/>
                </a:cubicBezTo>
                <a:lnTo>
                  <a:pt x="7805" y="5146"/>
                </a:lnTo>
                <a:lnTo>
                  <a:pt x="7805" y="5146"/>
                </a:lnTo>
                <a:cubicBezTo>
                  <a:pt x="7732" y="5415"/>
                  <a:pt x="7708" y="5683"/>
                  <a:pt x="7683" y="5976"/>
                </a:cubicBezTo>
                <a:lnTo>
                  <a:pt x="7732" y="5829"/>
                </a:lnTo>
                <a:lnTo>
                  <a:pt x="7732" y="5829"/>
                </a:lnTo>
                <a:cubicBezTo>
                  <a:pt x="7732" y="6024"/>
                  <a:pt x="7683" y="6195"/>
                  <a:pt x="7586" y="6341"/>
                </a:cubicBezTo>
                <a:lnTo>
                  <a:pt x="7610" y="6098"/>
                </a:lnTo>
                <a:lnTo>
                  <a:pt x="7610" y="6098"/>
                </a:lnTo>
                <a:cubicBezTo>
                  <a:pt x="7537" y="6415"/>
                  <a:pt x="7488" y="6732"/>
                  <a:pt x="7464" y="7049"/>
                </a:cubicBezTo>
                <a:lnTo>
                  <a:pt x="7488" y="6951"/>
                </a:lnTo>
                <a:lnTo>
                  <a:pt x="7488" y="6951"/>
                </a:lnTo>
                <a:cubicBezTo>
                  <a:pt x="7488" y="7040"/>
                  <a:pt x="7470" y="7237"/>
                  <a:pt x="7445" y="7493"/>
                </a:cubicBezTo>
                <a:lnTo>
                  <a:pt x="7445" y="7493"/>
                </a:lnTo>
                <a:cubicBezTo>
                  <a:pt x="7435" y="7507"/>
                  <a:pt x="7425" y="7522"/>
                  <a:pt x="7415" y="7537"/>
                </a:cubicBezTo>
                <a:lnTo>
                  <a:pt x="7440" y="7546"/>
                </a:lnTo>
                <a:lnTo>
                  <a:pt x="7440" y="7546"/>
                </a:lnTo>
                <a:cubicBezTo>
                  <a:pt x="7425" y="7698"/>
                  <a:pt x="7408" y="7869"/>
                  <a:pt x="7390" y="8049"/>
                </a:cubicBezTo>
                <a:lnTo>
                  <a:pt x="9073" y="8683"/>
                </a:lnTo>
                <a:cubicBezTo>
                  <a:pt x="9488" y="8024"/>
                  <a:pt x="9976" y="7268"/>
                  <a:pt x="10098" y="7073"/>
                </a:cubicBezTo>
                <a:lnTo>
                  <a:pt x="10098" y="7073"/>
                </a:lnTo>
                <a:lnTo>
                  <a:pt x="9951" y="7171"/>
                </a:lnTo>
                <a:lnTo>
                  <a:pt x="9951" y="7171"/>
                </a:lnTo>
                <a:lnTo>
                  <a:pt x="10119" y="6907"/>
                </a:lnTo>
                <a:lnTo>
                  <a:pt x="10119" y="6907"/>
                </a:lnTo>
                <a:cubicBezTo>
                  <a:pt x="10103" y="6944"/>
                  <a:pt x="10142" y="7109"/>
                  <a:pt x="10125" y="7143"/>
                </a:cubicBezTo>
                <a:lnTo>
                  <a:pt x="10125" y="7143"/>
                </a:lnTo>
                <a:cubicBezTo>
                  <a:pt x="10417" y="6730"/>
                  <a:pt x="10757" y="6365"/>
                  <a:pt x="11098" y="6000"/>
                </a:cubicBezTo>
                <a:cubicBezTo>
                  <a:pt x="11220" y="5878"/>
                  <a:pt x="11342" y="5756"/>
                  <a:pt x="11464" y="5659"/>
                </a:cubicBezTo>
                <a:lnTo>
                  <a:pt x="11659" y="5488"/>
                </a:lnTo>
                <a:cubicBezTo>
                  <a:pt x="11707" y="5463"/>
                  <a:pt x="11732" y="5439"/>
                  <a:pt x="11781" y="5415"/>
                </a:cubicBezTo>
                <a:lnTo>
                  <a:pt x="11829" y="5366"/>
                </a:lnTo>
                <a:cubicBezTo>
                  <a:pt x="11903" y="5293"/>
                  <a:pt x="12000" y="5244"/>
                  <a:pt x="12098" y="5195"/>
                </a:cubicBezTo>
                <a:cubicBezTo>
                  <a:pt x="12122" y="5195"/>
                  <a:pt x="12171" y="5171"/>
                  <a:pt x="12195" y="5171"/>
                </a:cubicBezTo>
                <a:lnTo>
                  <a:pt x="12268" y="5171"/>
                </a:lnTo>
                <a:lnTo>
                  <a:pt x="12268" y="5293"/>
                </a:lnTo>
                <a:cubicBezTo>
                  <a:pt x="12244" y="5415"/>
                  <a:pt x="12195" y="5415"/>
                  <a:pt x="12195" y="5415"/>
                </a:cubicBezTo>
                <a:cubicBezTo>
                  <a:pt x="12195" y="5427"/>
                  <a:pt x="12201" y="5433"/>
                  <a:pt x="12207" y="5433"/>
                </a:cubicBezTo>
                <a:cubicBezTo>
                  <a:pt x="12214" y="5433"/>
                  <a:pt x="12220" y="5427"/>
                  <a:pt x="12220" y="5415"/>
                </a:cubicBezTo>
                <a:cubicBezTo>
                  <a:pt x="12244" y="5415"/>
                  <a:pt x="12244" y="5415"/>
                  <a:pt x="12244" y="5439"/>
                </a:cubicBezTo>
                <a:cubicBezTo>
                  <a:pt x="12244" y="5488"/>
                  <a:pt x="12195" y="5488"/>
                  <a:pt x="12195" y="5488"/>
                </a:cubicBezTo>
                <a:cubicBezTo>
                  <a:pt x="12195" y="5488"/>
                  <a:pt x="12195" y="5519"/>
                  <a:pt x="12208" y="5519"/>
                </a:cubicBezTo>
                <a:cubicBezTo>
                  <a:pt x="12211" y="5519"/>
                  <a:pt x="12215" y="5517"/>
                  <a:pt x="12220" y="5512"/>
                </a:cubicBezTo>
                <a:cubicBezTo>
                  <a:pt x="12244" y="5512"/>
                  <a:pt x="12293" y="5439"/>
                  <a:pt x="12342" y="5390"/>
                </a:cubicBezTo>
                <a:lnTo>
                  <a:pt x="12342" y="5512"/>
                </a:lnTo>
                <a:lnTo>
                  <a:pt x="12293" y="5512"/>
                </a:lnTo>
                <a:cubicBezTo>
                  <a:pt x="12293" y="5512"/>
                  <a:pt x="12317" y="5512"/>
                  <a:pt x="12366" y="5537"/>
                </a:cubicBezTo>
                <a:cubicBezTo>
                  <a:pt x="12366" y="5561"/>
                  <a:pt x="12390" y="5561"/>
                  <a:pt x="12390" y="5585"/>
                </a:cubicBezTo>
                <a:cubicBezTo>
                  <a:pt x="12390" y="5610"/>
                  <a:pt x="12390" y="5610"/>
                  <a:pt x="12390" y="5634"/>
                </a:cubicBezTo>
                <a:lnTo>
                  <a:pt x="12390" y="5707"/>
                </a:lnTo>
                <a:cubicBezTo>
                  <a:pt x="12390" y="5976"/>
                  <a:pt x="12390" y="6268"/>
                  <a:pt x="12366" y="6561"/>
                </a:cubicBezTo>
                <a:cubicBezTo>
                  <a:pt x="12366" y="6707"/>
                  <a:pt x="12342" y="6854"/>
                  <a:pt x="12342" y="7000"/>
                </a:cubicBezTo>
                <a:lnTo>
                  <a:pt x="12293" y="7439"/>
                </a:lnTo>
                <a:cubicBezTo>
                  <a:pt x="12268" y="7439"/>
                  <a:pt x="12244" y="7293"/>
                  <a:pt x="12244" y="7171"/>
                </a:cubicBezTo>
                <a:cubicBezTo>
                  <a:pt x="12244" y="7268"/>
                  <a:pt x="12244" y="7341"/>
                  <a:pt x="12220" y="7439"/>
                </a:cubicBezTo>
                <a:cubicBezTo>
                  <a:pt x="12227" y="7415"/>
                  <a:pt x="12233" y="7406"/>
                  <a:pt x="12236" y="7406"/>
                </a:cubicBezTo>
                <a:cubicBezTo>
                  <a:pt x="12252" y="7406"/>
                  <a:pt x="12231" y="7601"/>
                  <a:pt x="12238" y="7601"/>
                </a:cubicBezTo>
                <a:cubicBezTo>
                  <a:pt x="12239" y="7601"/>
                  <a:pt x="12241" y="7596"/>
                  <a:pt x="12244" y="7585"/>
                </a:cubicBezTo>
                <a:lnTo>
                  <a:pt x="12244" y="7585"/>
                </a:lnTo>
                <a:cubicBezTo>
                  <a:pt x="12317" y="8000"/>
                  <a:pt x="12171" y="8561"/>
                  <a:pt x="12220" y="8951"/>
                </a:cubicBezTo>
                <a:lnTo>
                  <a:pt x="13073" y="9415"/>
                </a:lnTo>
                <a:cubicBezTo>
                  <a:pt x="13342" y="9585"/>
                  <a:pt x="13634" y="9707"/>
                  <a:pt x="13927" y="9829"/>
                </a:cubicBezTo>
                <a:cubicBezTo>
                  <a:pt x="13927" y="9902"/>
                  <a:pt x="13927" y="10000"/>
                  <a:pt x="13902" y="10073"/>
                </a:cubicBezTo>
                <a:cubicBezTo>
                  <a:pt x="13951" y="9951"/>
                  <a:pt x="13951" y="9829"/>
                  <a:pt x="13951" y="9732"/>
                </a:cubicBezTo>
                <a:lnTo>
                  <a:pt x="13878" y="9707"/>
                </a:lnTo>
                <a:cubicBezTo>
                  <a:pt x="13878" y="9439"/>
                  <a:pt x="13927" y="9634"/>
                  <a:pt x="13927" y="9390"/>
                </a:cubicBezTo>
                <a:cubicBezTo>
                  <a:pt x="13976" y="9390"/>
                  <a:pt x="13976" y="9610"/>
                  <a:pt x="13976" y="9829"/>
                </a:cubicBezTo>
                <a:cubicBezTo>
                  <a:pt x="14000" y="9683"/>
                  <a:pt x="14000" y="9512"/>
                  <a:pt x="13976" y="9366"/>
                </a:cubicBezTo>
                <a:cubicBezTo>
                  <a:pt x="13985" y="9299"/>
                  <a:pt x="13995" y="9288"/>
                  <a:pt x="14006" y="9288"/>
                </a:cubicBezTo>
                <a:cubicBezTo>
                  <a:pt x="14011" y="9288"/>
                  <a:pt x="14016" y="9290"/>
                  <a:pt x="14022" y="9290"/>
                </a:cubicBezTo>
                <a:cubicBezTo>
                  <a:pt x="14036" y="9290"/>
                  <a:pt x="14052" y="9278"/>
                  <a:pt x="14073" y="9195"/>
                </a:cubicBezTo>
                <a:cubicBezTo>
                  <a:pt x="14049" y="9000"/>
                  <a:pt x="14049" y="8829"/>
                  <a:pt x="14073" y="8634"/>
                </a:cubicBezTo>
                <a:cubicBezTo>
                  <a:pt x="14146" y="8195"/>
                  <a:pt x="14049" y="7951"/>
                  <a:pt x="14122" y="7537"/>
                </a:cubicBezTo>
                <a:lnTo>
                  <a:pt x="14122" y="7537"/>
                </a:lnTo>
                <a:lnTo>
                  <a:pt x="14122" y="7585"/>
                </a:lnTo>
                <a:cubicBezTo>
                  <a:pt x="14169" y="7444"/>
                  <a:pt x="14171" y="7165"/>
                  <a:pt x="14193" y="6882"/>
                </a:cubicBezTo>
                <a:lnTo>
                  <a:pt x="14193" y="6882"/>
                </a:lnTo>
                <a:cubicBezTo>
                  <a:pt x="14188" y="6910"/>
                  <a:pt x="14177" y="6934"/>
                  <a:pt x="14167" y="6934"/>
                </a:cubicBezTo>
                <a:cubicBezTo>
                  <a:pt x="14156" y="6934"/>
                  <a:pt x="14146" y="6906"/>
                  <a:pt x="14146" y="6829"/>
                </a:cubicBezTo>
                <a:cubicBezTo>
                  <a:pt x="14195" y="6537"/>
                  <a:pt x="14171" y="6293"/>
                  <a:pt x="14220" y="6073"/>
                </a:cubicBezTo>
                <a:lnTo>
                  <a:pt x="14171" y="5829"/>
                </a:lnTo>
                <a:lnTo>
                  <a:pt x="14171" y="5561"/>
                </a:lnTo>
                <a:cubicBezTo>
                  <a:pt x="14171" y="5366"/>
                  <a:pt x="14171" y="5195"/>
                  <a:pt x="14146" y="5024"/>
                </a:cubicBezTo>
                <a:cubicBezTo>
                  <a:pt x="14098" y="4634"/>
                  <a:pt x="14049" y="4171"/>
                  <a:pt x="13976" y="3659"/>
                </a:cubicBezTo>
                <a:lnTo>
                  <a:pt x="13317" y="3244"/>
                </a:lnTo>
                <a:cubicBezTo>
                  <a:pt x="13220" y="3171"/>
                  <a:pt x="13098" y="3122"/>
                  <a:pt x="12976" y="3049"/>
                </a:cubicBezTo>
                <a:lnTo>
                  <a:pt x="12537" y="2829"/>
                </a:lnTo>
                <a:cubicBezTo>
                  <a:pt x="12244" y="2927"/>
                  <a:pt x="11976" y="3073"/>
                  <a:pt x="11683" y="3195"/>
                </a:cubicBezTo>
                <a:cubicBezTo>
                  <a:pt x="11537" y="3268"/>
                  <a:pt x="11390" y="3341"/>
                  <a:pt x="11268" y="3439"/>
                </a:cubicBezTo>
                <a:lnTo>
                  <a:pt x="11049" y="3561"/>
                </a:lnTo>
                <a:cubicBezTo>
                  <a:pt x="10976" y="3585"/>
                  <a:pt x="10903" y="3659"/>
                  <a:pt x="10829" y="3683"/>
                </a:cubicBezTo>
                <a:lnTo>
                  <a:pt x="10610" y="3829"/>
                </a:lnTo>
                <a:lnTo>
                  <a:pt x="10488" y="3951"/>
                </a:lnTo>
                <a:lnTo>
                  <a:pt x="10244" y="4122"/>
                </a:lnTo>
                <a:cubicBezTo>
                  <a:pt x="10098" y="4268"/>
                  <a:pt x="9951" y="4390"/>
                  <a:pt x="9829" y="4512"/>
                </a:cubicBezTo>
                <a:cubicBezTo>
                  <a:pt x="9812" y="4530"/>
                  <a:pt x="9794" y="4548"/>
                  <a:pt x="9776" y="4565"/>
                </a:cubicBezTo>
                <a:lnTo>
                  <a:pt x="9776" y="4565"/>
                </a:lnTo>
                <a:cubicBezTo>
                  <a:pt x="9804" y="4117"/>
                  <a:pt x="9797" y="3672"/>
                  <a:pt x="9756" y="3244"/>
                </a:cubicBezTo>
                <a:cubicBezTo>
                  <a:pt x="9781" y="3122"/>
                  <a:pt x="9781" y="3000"/>
                  <a:pt x="9756" y="2878"/>
                </a:cubicBezTo>
                <a:cubicBezTo>
                  <a:pt x="9756" y="2756"/>
                  <a:pt x="9732" y="2634"/>
                  <a:pt x="9707" y="2512"/>
                </a:cubicBezTo>
                <a:lnTo>
                  <a:pt x="9317" y="2171"/>
                </a:lnTo>
                <a:lnTo>
                  <a:pt x="9317" y="2171"/>
                </a:lnTo>
                <a:cubicBezTo>
                  <a:pt x="9366" y="2244"/>
                  <a:pt x="9390" y="2268"/>
                  <a:pt x="9366" y="2268"/>
                </a:cubicBezTo>
                <a:cubicBezTo>
                  <a:pt x="9342" y="2268"/>
                  <a:pt x="9317" y="2244"/>
                  <a:pt x="9268" y="2220"/>
                </a:cubicBezTo>
                <a:lnTo>
                  <a:pt x="9098" y="2049"/>
                </a:lnTo>
                <a:cubicBezTo>
                  <a:pt x="8927" y="1976"/>
                  <a:pt x="8927" y="2000"/>
                  <a:pt x="8903" y="1976"/>
                </a:cubicBezTo>
                <a:cubicBezTo>
                  <a:pt x="8878" y="1976"/>
                  <a:pt x="8854" y="1976"/>
                  <a:pt x="8805" y="1951"/>
                </a:cubicBezTo>
                <a:lnTo>
                  <a:pt x="8683" y="1927"/>
                </a:lnTo>
                <a:lnTo>
                  <a:pt x="8464" y="1829"/>
                </a:lnTo>
                <a:lnTo>
                  <a:pt x="8366" y="1805"/>
                </a:lnTo>
                <a:cubicBezTo>
                  <a:pt x="8220" y="1854"/>
                  <a:pt x="8049" y="1927"/>
                  <a:pt x="7829" y="2000"/>
                </a:cubicBezTo>
                <a:lnTo>
                  <a:pt x="7683" y="2073"/>
                </a:lnTo>
                <a:lnTo>
                  <a:pt x="7488" y="2171"/>
                </a:lnTo>
                <a:lnTo>
                  <a:pt x="7122" y="2366"/>
                </a:lnTo>
                <a:cubicBezTo>
                  <a:pt x="6878" y="2537"/>
                  <a:pt x="6586" y="2707"/>
                  <a:pt x="6342" y="2927"/>
                </a:cubicBezTo>
                <a:cubicBezTo>
                  <a:pt x="6171" y="3073"/>
                  <a:pt x="6000" y="3220"/>
                  <a:pt x="5829" y="3366"/>
                </a:cubicBezTo>
                <a:lnTo>
                  <a:pt x="5342" y="3805"/>
                </a:lnTo>
                <a:cubicBezTo>
                  <a:pt x="5220" y="3902"/>
                  <a:pt x="5244" y="3902"/>
                  <a:pt x="5195" y="3927"/>
                </a:cubicBezTo>
                <a:lnTo>
                  <a:pt x="5147" y="3976"/>
                </a:lnTo>
                <a:cubicBezTo>
                  <a:pt x="5073" y="4049"/>
                  <a:pt x="5000" y="4098"/>
                  <a:pt x="4927" y="4122"/>
                </a:cubicBezTo>
                <a:cubicBezTo>
                  <a:pt x="4903" y="4146"/>
                  <a:pt x="4854" y="4171"/>
                  <a:pt x="4805" y="4171"/>
                </a:cubicBezTo>
                <a:lnTo>
                  <a:pt x="4781" y="4195"/>
                </a:lnTo>
                <a:cubicBezTo>
                  <a:pt x="4781" y="4171"/>
                  <a:pt x="4781" y="4146"/>
                  <a:pt x="4781" y="4122"/>
                </a:cubicBezTo>
                <a:cubicBezTo>
                  <a:pt x="4781" y="4098"/>
                  <a:pt x="4781" y="4049"/>
                  <a:pt x="4781" y="4000"/>
                </a:cubicBezTo>
                <a:lnTo>
                  <a:pt x="4781" y="3976"/>
                </a:lnTo>
                <a:cubicBezTo>
                  <a:pt x="4781" y="3951"/>
                  <a:pt x="4781" y="3927"/>
                  <a:pt x="4781" y="3902"/>
                </a:cubicBezTo>
                <a:lnTo>
                  <a:pt x="4781" y="3756"/>
                </a:lnTo>
                <a:cubicBezTo>
                  <a:pt x="4781" y="3512"/>
                  <a:pt x="4830" y="3293"/>
                  <a:pt x="4830" y="3049"/>
                </a:cubicBezTo>
                <a:cubicBezTo>
                  <a:pt x="4854" y="2805"/>
                  <a:pt x="4878" y="2537"/>
                  <a:pt x="4903" y="2293"/>
                </a:cubicBezTo>
                <a:cubicBezTo>
                  <a:pt x="4951" y="1781"/>
                  <a:pt x="4976" y="1293"/>
                  <a:pt x="5025" y="829"/>
                </a:cubicBezTo>
                <a:lnTo>
                  <a:pt x="4781" y="610"/>
                </a:lnTo>
                <a:lnTo>
                  <a:pt x="4756" y="585"/>
                </a:lnTo>
                <a:lnTo>
                  <a:pt x="4756" y="561"/>
                </a:lnTo>
                <a:lnTo>
                  <a:pt x="4732" y="537"/>
                </a:lnTo>
                <a:lnTo>
                  <a:pt x="4683" y="464"/>
                </a:lnTo>
                <a:lnTo>
                  <a:pt x="4561" y="342"/>
                </a:lnTo>
                <a:lnTo>
                  <a:pt x="4561" y="342"/>
                </a:lnTo>
                <a:cubicBezTo>
                  <a:pt x="4391" y="195"/>
                  <a:pt x="4439" y="146"/>
                  <a:pt x="4342" y="49"/>
                </a:cubicBezTo>
                <a:lnTo>
                  <a:pt x="431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8"/>
          <p:cNvSpPr/>
          <p:nvPr/>
        </p:nvSpPr>
        <p:spPr>
          <a:xfrm rot="-8386458">
            <a:off x="8471017" y="4609639"/>
            <a:ext cx="388388" cy="262585"/>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rgbClr val="9244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8"/>
          <p:cNvSpPr/>
          <p:nvPr/>
        </p:nvSpPr>
        <p:spPr>
          <a:xfrm rot="-8386458">
            <a:off x="8748161" y="4004642"/>
            <a:ext cx="377433" cy="314520"/>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8" name="Google Shape;78;p18"/>
          <p:cNvGrpSpPr/>
          <p:nvPr/>
        </p:nvGrpSpPr>
        <p:grpSpPr>
          <a:xfrm>
            <a:off x="-222358" y="1017295"/>
            <a:ext cx="572923" cy="720591"/>
            <a:chOff x="632000" y="3011150"/>
            <a:chExt cx="212225" cy="266925"/>
          </a:xfrm>
        </p:grpSpPr>
        <p:sp>
          <p:nvSpPr>
            <p:cNvPr id="79" name="Google Shape;79;p18"/>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8"/>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8"/>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8"/>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8"/>
            <p:cNvSpPr/>
            <p:nvPr/>
          </p:nvSpPr>
          <p:spPr>
            <a:xfrm>
              <a:off x="649075" y="3152000"/>
              <a:ext cx="25" cy="25"/>
            </a:xfrm>
            <a:custGeom>
              <a:rect b="b" l="l" r="r" t="t"/>
              <a:pathLst>
                <a:path extrusionOk="0" h="1" w="1">
                  <a:moveTo>
                    <a:pt x="1" y="0"/>
                  </a:moveTo>
                  <a:lnTo>
                    <a:pt x="1" y="0"/>
                  </a:lnTo>
                  <a:lnTo>
                    <a:pt x="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8"/>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8"/>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8"/>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8"/>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8"/>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8"/>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8"/>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8"/>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 name="Google Shape;92;p18"/>
          <p:cNvGrpSpPr/>
          <p:nvPr/>
        </p:nvGrpSpPr>
        <p:grpSpPr>
          <a:xfrm>
            <a:off x="-191589" y="332562"/>
            <a:ext cx="1104456" cy="586021"/>
            <a:chOff x="238125" y="2760550"/>
            <a:chExt cx="528650" cy="280500"/>
          </a:xfrm>
        </p:grpSpPr>
        <p:sp>
          <p:nvSpPr>
            <p:cNvPr id="93" name="Google Shape;93;p18"/>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8"/>
            <p:cNvSpPr/>
            <p:nvPr/>
          </p:nvSpPr>
          <p:spPr>
            <a:xfrm>
              <a:off x="277125" y="3020300"/>
              <a:ext cx="25" cy="25"/>
            </a:xfrm>
            <a:custGeom>
              <a:rect b="b" l="l" r="r" t="t"/>
              <a:pathLst>
                <a:path extrusionOk="0" h="1" w="1">
                  <a:moveTo>
                    <a:pt x="1" y="0"/>
                  </a:move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 name="Google Shape;95;p18"/>
            <p:cNvGrpSpPr/>
            <p:nvPr/>
          </p:nvGrpSpPr>
          <p:grpSpPr>
            <a:xfrm>
              <a:off x="238125" y="2760550"/>
              <a:ext cx="528650" cy="279275"/>
              <a:chOff x="238125" y="2760550"/>
              <a:chExt cx="528650" cy="279275"/>
            </a:xfrm>
          </p:grpSpPr>
          <p:sp>
            <p:nvSpPr>
              <p:cNvPr id="96" name="Google Shape;96;p18"/>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8"/>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8"/>
              <p:cNvSpPr/>
              <p:nvPr/>
            </p:nvSpPr>
            <p:spPr>
              <a:xfrm>
                <a:off x="340550" y="3028825"/>
                <a:ext cx="25" cy="25"/>
              </a:xfrm>
              <a:custGeom>
                <a:rect b="b" l="l" r="r" t="t"/>
                <a:pathLst>
                  <a:path extrusionOk="0" h="1" w="1">
                    <a:moveTo>
                      <a:pt x="0" y="0"/>
                    </a:moveTo>
                    <a:lnTo>
                      <a:pt x="0" y="0"/>
                    </a:lnTo>
                    <a:lnTo>
                      <a:pt x="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8"/>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0" name="Google Shape;100;p18"/>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8"/>
            <p:cNvSpPr/>
            <p:nvPr/>
          </p:nvSpPr>
          <p:spPr>
            <a:xfrm>
              <a:off x="403350" y="3037350"/>
              <a:ext cx="25" cy="25"/>
            </a:xfrm>
            <a:custGeom>
              <a:rect b="b" l="l" r="r" t="t"/>
              <a:pathLst>
                <a:path extrusionOk="0" h="1" w="1">
                  <a:moveTo>
                    <a:pt x="1" y="1"/>
                  </a:moveTo>
                  <a:lnTo>
                    <a:pt x="1" y="1"/>
                  </a:lnTo>
                  <a:lnTo>
                    <a:pt x="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9">
    <p:spTree>
      <p:nvGrpSpPr>
        <p:cNvPr id="102" name="Shape 102"/>
        <p:cNvGrpSpPr/>
        <p:nvPr/>
      </p:nvGrpSpPr>
      <p:grpSpPr>
        <a:xfrm>
          <a:off x="0" y="0"/>
          <a:ext cx="0" cy="0"/>
          <a:chOff x="0" y="0"/>
          <a:chExt cx="0" cy="0"/>
        </a:xfrm>
      </p:grpSpPr>
      <p:sp>
        <p:nvSpPr>
          <p:cNvPr id="103" name="Google Shape;103;p19"/>
          <p:cNvSpPr txBox="1"/>
          <p:nvPr>
            <p:ph idx="1" type="subTitle"/>
          </p:nvPr>
        </p:nvSpPr>
        <p:spPr>
          <a:xfrm flipH="1">
            <a:off x="2575133" y="1716511"/>
            <a:ext cx="2465100" cy="745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4" name="Google Shape;104;p19"/>
          <p:cNvSpPr txBox="1"/>
          <p:nvPr>
            <p:ph idx="2" type="subTitle"/>
          </p:nvPr>
        </p:nvSpPr>
        <p:spPr>
          <a:xfrm flipH="1">
            <a:off x="2408333" y="4035393"/>
            <a:ext cx="2631900" cy="745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 name="Google Shape;105;p19"/>
          <p:cNvSpPr txBox="1"/>
          <p:nvPr>
            <p:ph hasCustomPrompt="1" type="title"/>
          </p:nvPr>
        </p:nvSpPr>
        <p:spPr>
          <a:xfrm>
            <a:off x="6040568" y="1301699"/>
            <a:ext cx="7002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accent2"/>
              </a:buClr>
              <a:buSzPts val="5500"/>
              <a:buNone/>
              <a:defRPr sz="2400">
                <a:solidFill>
                  <a:schemeClr val="accent1"/>
                </a:solidFill>
              </a:defRPr>
            </a:lvl1pPr>
            <a:lvl2pPr lvl="1" rtl="0" algn="ctr">
              <a:spcBef>
                <a:spcPts val="0"/>
              </a:spcBef>
              <a:spcAft>
                <a:spcPts val="0"/>
              </a:spcAft>
              <a:buClr>
                <a:schemeClr val="accent2"/>
              </a:buClr>
              <a:buSzPts val="5500"/>
              <a:buFont typeface="Fira Sans Extra Condensed Medium"/>
              <a:buNone/>
              <a:defRPr sz="5500">
                <a:solidFill>
                  <a:schemeClr val="accent2"/>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chemeClr val="accent2"/>
              </a:buClr>
              <a:buSzPts val="5500"/>
              <a:buFont typeface="Fira Sans Extra Condensed Medium"/>
              <a:buNone/>
              <a:defRPr sz="5500">
                <a:solidFill>
                  <a:schemeClr val="accent2"/>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chemeClr val="accent2"/>
              </a:buClr>
              <a:buSzPts val="5500"/>
              <a:buFont typeface="Fira Sans Extra Condensed Medium"/>
              <a:buNone/>
              <a:defRPr sz="5500">
                <a:solidFill>
                  <a:schemeClr val="accent2"/>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chemeClr val="accent2"/>
              </a:buClr>
              <a:buSzPts val="5500"/>
              <a:buFont typeface="Fira Sans Extra Condensed Medium"/>
              <a:buNone/>
              <a:defRPr sz="5500">
                <a:solidFill>
                  <a:schemeClr val="accent2"/>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chemeClr val="accent2"/>
              </a:buClr>
              <a:buSzPts val="5500"/>
              <a:buFont typeface="Fira Sans Extra Condensed Medium"/>
              <a:buNone/>
              <a:defRPr sz="5500">
                <a:solidFill>
                  <a:schemeClr val="accent2"/>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chemeClr val="accent2"/>
              </a:buClr>
              <a:buSzPts val="5500"/>
              <a:buFont typeface="Fira Sans Extra Condensed Medium"/>
              <a:buNone/>
              <a:defRPr sz="5500">
                <a:solidFill>
                  <a:schemeClr val="accent2"/>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chemeClr val="accent2"/>
              </a:buClr>
              <a:buSzPts val="5500"/>
              <a:buFont typeface="Fira Sans Extra Condensed Medium"/>
              <a:buNone/>
              <a:defRPr sz="5500">
                <a:solidFill>
                  <a:schemeClr val="accent2"/>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chemeClr val="accent2"/>
              </a:buClr>
              <a:buSzPts val="5500"/>
              <a:buFont typeface="Fira Sans Extra Condensed Medium"/>
              <a:buNone/>
              <a:defRPr sz="5500">
                <a:solidFill>
                  <a:schemeClr val="accent2"/>
                </a:solidFill>
                <a:latin typeface="Fira Sans Extra Condensed Medium"/>
                <a:ea typeface="Fira Sans Extra Condensed Medium"/>
                <a:cs typeface="Fira Sans Extra Condensed Medium"/>
                <a:sym typeface="Fira Sans Extra Condensed Medium"/>
              </a:defRPr>
            </a:lvl9pPr>
          </a:lstStyle>
          <a:p>
            <a:r>
              <a:t>xx%</a:t>
            </a:r>
          </a:p>
        </p:txBody>
      </p:sp>
      <p:sp>
        <p:nvSpPr>
          <p:cNvPr id="106" name="Google Shape;106;p19"/>
          <p:cNvSpPr txBox="1"/>
          <p:nvPr>
            <p:ph idx="3" type="subTitle"/>
          </p:nvPr>
        </p:nvSpPr>
        <p:spPr>
          <a:xfrm flipH="1">
            <a:off x="2658233" y="2881489"/>
            <a:ext cx="2382000" cy="730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7" name="Google Shape;107;p19"/>
          <p:cNvSpPr txBox="1"/>
          <p:nvPr>
            <p:ph idx="4" type="subTitle"/>
          </p:nvPr>
        </p:nvSpPr>
        <p:spPr>
          <a:xfrm flipH="1">
            <a:off x="2333933" y="1325255"/>
            <a:ext cx="2706300" cy="5688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800"/>
              <a:buFont typeface="Oswald"/>
              <a:buNone/>
              <a:defRPr sz="2000">
                <a:solidFill>
                  <a:schemeClr val="accent2"/>
                </a:solidFill>
                <a:latin typeface="Lemonada Regular"/>
                <a:ea typeface="Lemonada Regular"/>
                <a:cs typeface="Lemonada Regular"/>
                <a:sym typeface="Lemonada Regular"/>
              </a:defRPr>
            </a:lvl1pPr>
            <a:lvl2pPr lvl="1" rtl="0" algn="ctr">
              <a:lnSpc>
                <a:spcPct val="100000"/>
              </a:lnSpc>
              <a:spcBef>
                <a:spcPts val="0"/>
              </a:spcBef>
              <a:spcAft>
                <a:spcPts val="0"/>
              </a:spcAft>
              <a:buSzPts val="1400"/>
              <a:buFont typeface="Oswald"/>
              <a:buNone/>
              <a:defRPr>
                <a:latin typeface="Oswald"/>
                <a:ea typeface="Oswald"/>
                <a:cs typeface="Oswald"/>
                <a:sym typeface="Oswald"/>
              </a:defRPr>
            </a:lvl2pPr>
            <a:lvl3pPr lvl="2" rtl="0" algn="ctr">
              <a:lnSpc>
                <a:spcPct val="100000"/>
              </a:lnSpc>
              <a:spcBef>
                <a:spcPts val="0"/>
              </a:spcBef>
              <a:spcAft>
                <a:spcPts val="0"/>
              </a:spcAft>
              <a:buSzPts val="1400"/>
              <a:buFont typeface="Oswald"/>
              <a:buNone/>
              <a:defRPr>
                <a:latin typeface="Oswald"/>
                <a:ea typeface="Oswald"/>
                <a:cs typeface="Oswald"/>
                <a:sym typeface="Oswald"/>
              </a:defRPr>
            </a:lvl3pPr>
            <a:lvl4pPr lvl="3" rtl="0" algn="ctr">
              <a:lnSpc>
                <a:spcPct val="100000"/>
              </a:lnSpc>
              <a:spcBef>
                <a:spcPts val="0"/>
              </a:spcBef>
              <a:spcAft>
                <a:spcPts val="0"/>
              </a:spcAft>
              <a:buSzPts val="1400"/>
              <a:buFont typeface="Oswald"/>
              <a:buNone/>
              <a:defRPr>
                <a:latin typeface="Oswald"/>
                <a:ea typeface="Oswald"/>
                <a:cs typeface="Oswald"/>
                <a:sym typeface="Oswald"/>
              </a:defRPr>
            </a:lvl4pPr>
            <a:lvl5pPr lvl="4" rtl="0" algn="ctr">
              <a:lnSpc>
                <a:spcPct val="100000"/>
              </a:lnSpc>
              <a:spcBef>
                <a:spcPts val="0"/>
              </a:spcBef>
              <a:spcAft>
                <a:spcPts val="0"/>
              </a:spcAft>
              <a:buSzPts val="1400"/>
              <a:buFont typeface="Oswald"/>
              <a:buNone/>
              <a:defRPr>
                <a:latin typeface="Oswald"/>
                <a:ea typeface="Oswald"/>
                <a:cs typeface="Oswald"/>
                <a:sym typeface="Oswald"/>
              </a:defRPr>
            </a:lvl5pPr>
            <a:lvl6pPr lvl="5" rtl="0" algn="ctr">
              <a:lnSpc>
                <a:spcPct val="100000"/>
              </a:lnSpc>
              <a:spcBef>
                <a:spcPts val="0"/>
              </a:spcBef>
              <a:spcAft>
                <a:spcPts val="0"/>
              </a:spcAft>
              <a:buSzPts val="1400"/>
              <a:buFont typeface="Oswald"/>
              <a:buNone/>
              <a:defRPr>
                <a:latin typeface="Oswald"/>
                <a:ea typeface="Oswald"/>
                <a:cs typeface="Oswald"/>
                <a:sym typeface="Oswald"/>
              </a:defRPr>
            </a:lvl6pPr>
            <a:lvl7pPr lvl="6" rtl="0" algn="ctr">
              <a:lnSpc>
                <a:spcPct val="100000"/>
              </a:lnSpc>
              <a:spcBef>
                <a:spcPts val="0"/>
              </a:spcBef>
              <a:spcAft>
                <a:spcPts val="0"/>
              </a:spcAft>
              <a:buSzPts val="1400"/>
              <a:buFont typeface="Oswald"/>
              <a:buNone/>
              <a:defRPr>
                <a:latin typeface="Oswald"/>
                <a:ea typeface="Oswald"/>
                <a:cs typeface="Oswald"/>
                <a:sym typeface="Oswald"/>
              </a:defRPr>
            </a:lvl7pPr>
            <a:lvl8pPr lvl="7" rtl="0" algn="ctr">
              <a:lnSpc>
                <a:spcPct val="100000"/>
              </a:lnSpc>
              <a:spcBef>
                <a:spcPts val="0"/>
              </a:spcBef>
              <a:spcAft>
                <a:spcPts val="0"/>
              </a:spcAft>
              <a:buSzPts val="1400"/>
              <a:buFont typeface="Oswald"/>
              <a:buNone/>
              <a:defRPr>
                <a:latin typeface="Oswald"/>
                <a:ea typeface="Oswald"/>
                <a:cs typeface="Oswald"/>
                <a:sym typeface="Oswald"/>
              </a:defRPr>
            </a:lvl8pPr>
            <a:lvl9pPr lvl="8" rtl="0" algn="ctr">
              <a:lnSpc>
                <a:spcPct val="100000"/>
              </a:lnSpc>
              <a:spcBef>
                <a:spcPts val="0"/>
              </a:spcBef>
              <a:spcAft>
                <a:spcPts val="0"/>
              </a:spcAft>
              <a:buSzPts val="1400"/>
              <a:buFont typeface="Oswald"/>
              <a:buNone/>
              <a:defRPr>
                <a:latin typeface="Oswald"/>
                <a:ea typeface="Oswald"/>
                <a:cs typeface="Oswald"/>
                <a:sym typeface="Oswald"/>
              </a:defRPr>
            </a:lvl9pPr>
          </a:lstStyle>
          <a:p/>
        </p:txBody>
      </p:sp>
      <p:sp>
        <p:nvSpPr>
          <p:cNvPr id="108" name="Google Shape;108;p19"/>
          <p:cNvSpPr txBox="1"/>
          <p:nvPr>
            <p:ph idx="5" type="subTitle"/>
          </p:nvPr>
        </p:nvSpPr>
        <p:spPr>
          <a:xfrm flipH="1">
            <a:off x="1961032" y="3642348"/>
            <a:ext cx="3079200" cy="5688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800"/>
              <a:buFont typeface="Oswald"/>
              <a:buNone/>
              <a:defRPr sz="2000">
                <a:solidFill>
                  <a:schemeClr val="accent2"/>
                </a:solidFill>
                <a:latin typeface="Lemonada Regular"/>
                <a:ea typeface="Lemonada Regular"/>
                <a:cs typeface="Lemonada Regular"/>
                <a:sym typeface="Lemonada Regular"/>
              </a:defRPr>
            </a:lvl1pPr>
            <a:lvl2pPr lvl="1" rtl="0" algn="ctr">
              <a:lnSpc>
                <a:spcPct val="100000"/>
              </a:lnSpc>
              <a:spcBef>
                <a:spcPts val="0"/>
              </a:spcBef>
              <a:spcAft>
                <a:spcPts val="0"/>
              </a:spcAft>
              <a:buSzPts val="1400"/>
              <a:buFont typeface="Oswald"/>
              <a:buNone/>
              <a:defRPr>
                <a:latin typeface="Oswald"/>
                <a:ea typeface="Oswald"/>
                <a:cs typeface="Oswald"/>
                <a:sym typeface="Oswald"/>
              </a:defRPr>
            </a:lvl2pPr>
            <a:lvl3pPr lvl="2" rtl="0" algn="ctr">
              <a:lnSpc>
                <a:spcPct val="100000"/>
              </a:lnSpc>
              <a:spcBef>
                <a:spcPts val="0"/>
              </a:spcBef>
              <a:spcAft>
                <a:spcPts val="0"/>
              </a:spcAft>
              <a:buSzPts val="1400"/>
              <a:buFont typeface="Oswald"/>
              <a:buNone/>
              <a:defRPr>
                <a:latin typeface="Oswald"/>
                <a:ea typeface="Oswald"/>
                <a:cs typeface="Oswald"/>
                <a:sym typeface="Oswald"/>
              </a:defRPr>
            </a:lvl3pPr>
            <a:lvl4pPr lvl="3" rtl="0" algn="ctr">
              <a:lnSpc>
                <a:spcPct val="100000"/>
              </a:lnSpc>
              <a:spcBef>
                <a:spcPts val="0"/>
              </a:spcBef>
              <a:spcAft>
                <a:spcPts val="0"/>
              </a:spcAft>
              <a:buSzPts val="1400"/>
              <a:buFont typeface="Oswald"/>
              <a:buNone/>
              <a:defRPr>
                <a:latin typeface="Oswald"/>
                <a:ea typeface="Oswald"/>
                <a:cs typeface="Oswald"/>
                <a:sym typeface="Oswald"/>
              </a:defRPr>
            </a:lvl4pPr>
            <a:lvl5pPr lvl="4" rtl="0" algn="ctr">
              <a:lnSpc>
                <a:spcPct val="100000"/>
              </a:lnSpc>
              <a:spcBef>
                <a:spcPts val="0"/>
              </a:spcBef>
              <a:spcAft>
                <a:spcPts val="0"/>
              </a:spcAft>
              <a:buSzPts val="1400"/>
              <a:buFont typeface="Oswald"/>
              <a:buNone/>
              <a:defRPr>
                <a:latin typeface="Oswald"/>
                <a:ea typeface="Oswald"/>
                <a:cs typeface="Oswald"/>
                <a:sym typeface="Oswald"/>
              </a:defRPr>
            </a:lvl5pPr>
            <a:lvl6pPr lvl="5" rtl="0" algn="ctr">
              <a:lnSpc>
                <a:spcPct val="100000"/>
              </a:lnSpc>
              <a:spcBef>
                <a:spcPts val="0"/>
              </a:spcBef>
              <a:spcAft>
                <a:spcPts val="0"/>
              </a:spcAft>
              <a:buSzPts val="1400"/>
              <a:buFont typeface="Oswald"/>
              <a:buNone/>
              <a:defRPr>
                <a:latin typeface="Oswald"/>
                <a:ea typeface="Oswald"/>
                <a:cs typeface="Oswald"/>
                <a:sym typeface="Oswald"/>
              </a:defRPr>
            </a:lvl6pPr>
            <a:lvl7pPr lvl="6" rtl="0" algn="ctr">
              <a:lnSpc>
                <a:spcPct val="100000"/>
              </a:lnSpc>
              <a:spcBef>
                <a:spcPts val="0"/>
              </a:spcBef>
              <a:spcAft>
                <a:spcPts val="0"/>
              </a:spcAft>
              <a:buSzPts val="1400"/>
              <a:buFont typeface="Oswald"/>
              <a:buNone/>
              <a:defRPr>
                <a:latin typeface="Oswald"/>
                <a:ea typeface="Oswald"/>
                <a:cs typeface="Oswald"/>
                <a:sym typeface="Oswald"/>
              </a:defRPr>
            </a:lvl7pPr>
            <a:lvl8pPr lvl="7" rtl="0" algn="ctr">
              <a:lnSpc>
                <a:spcPct val="100000"/>
              </a:lnSpc>
              <a:spcBef>
                <a:spcPts val="0"/>
              </a:spcBef>
              <a:spcAft>
                <a:spcPts val="0"/>
              </a:spcAft>
              <a:buSzPts val="1400"/>
              <a:buFont typeface="Oswald"/>
              <a:buNone/>
              <a:defRPr>
                <a:latin typeface="Oswald"/>
                <a:ea typeface="Oswald"/>
                <a:cs typeface="Oswald"/>
                <a:sym typeface="Oswald"/>
              </a:defRPr>
            </a:lvl8pPr>
            <a:lvl9pPr lvl="8" rtl="0" algn="ctr">
              <a:lnSpc>
                <a:spcPct val="100000"/>
              </a:lnSpc>
              <a:spcBef>
                <a:spcPts val="0"/>
              </a:spcBef>
              <a:spcAft>
                <a:spcPts val="0"/>
              </a:spcAft>
              <a:buSzPts val="1400"/>
              <a:buFont typeface="Oswald"/>
              <a:buNone/>
              <a:defRPr>
                <a:latin typeface="Oswald"/>
                <a:ea typeface="Oswald"/>
                <a:cs typeface="Oswald"/>
                <a:sym typeface="Oswald"/>
              </a:defRPr>
            </a:lvl9pPr>
          </a:lstStyle>
          <a:p/>
        </p:txBody>
      </p:sp>
      <p:sp>
        <p:nvSpPr>
          <p:cNvPr id="109" name="Google Shape;109;p19"/>
          <p:cNvSpPr txBox="1"/>
          <p:nvPr>
            <p:ph idx="6" type="subTitle"/>
          </p:nvPr>
        </p:nvSpPr>
        <p:spPr>
          <a:xfrm flipH="1">
            <a:off x="2081332" y="2550331"/>
            <a:ext cx="2958900" cy="447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800"/>
              <a:buFont typeface="Oswald"/>
              <a:buNone/>
              <a:defRPr sz="2000">
                <a:solidFill>
                  <a:schemeClr val="accent2"/>
                </a:solidFill>
                <a:latin typeface="Lemonada Regular"/>
                <a:ea typeface="Lemonada Regular"/>
                <a:cs typeface="Lemonada Regular"/>
                <a:sym typeface="Lemonada Regular"/>
              </a:defRPr>
            </a:lvl1pPr>
            <a:lvl2pPr lvl="1" rtl="0" algn="ctr">
              <a:lnSpc>
                <a:spcPct val="100000"/>
              </a:lnSpc>
              <a:spcBef>
                <a:spcPts val="0"/>
              </a:spcBef>
              <a:spcAft>
                <a:spcPts val="0"/>
              </a:spcAft>
              <a:buSzPts val="1400"/>
              <a:buFont typeface="Oswald"/>
              <a:buNone/>
              <a:defRPr>
                <a:latin typeface="Oswald"/>
                <a:ea typeface="Oswald"/>
                <a:cs typeface="Oswald"/>
                <a:sym typeface="Oswald"/>
              </a:defRPr>
            </a:lvl2pPr>
            <a:lvl3pPr lvl="2" rtl="0" algn="ctr">
              <a:lnSpc>
                <a:spcPct val="100000"/>
              </a:lnSpc>
              <a:spcBef>
                <a:spcPts val="0"/>
              </a:spcBef>
              <a:spcAft>
                <a:spcPts val="0"/>
              </a:spcAft>
              <a:buSzPts val="1400"/>
              <a:buFont typeface="Oswald"/>
              <a:buNone/>
              <a:defRPr>
                <a:latin typeface="Oswald"/>
                <a:ea typeface="Oswald"/>
                <a:cs typeface="Oswald"/>
                <a:sym typeface="Oswald"/>
              </a:defRPr>
            </a:lvl3pPr>
            <a:lvl4pPr lvl="3" rtl="0" algn="ctr">
              <a:lnSpc>
                <a:spcPct val="100000"/>
              </a:lnSpc>
              <a:spcBef>
                <a:spcPts val="0"/>
              </a:spcBef>
              <a:spcAft>
                <a:spcPts val="0"/>
              </a:spcAft>
              <a:buSzPts val="1400"/>
              <a:buFont typeface="Oswald"/>
              <a:buNone/>
              <a:defRPr>
                <a:latin typeface="Oswald"/>
                <a:ea typeface="Oswald"/>
                <a:cs typeface="Oswald"/>
                <a:sym typeface="Oswald"/>
              </a:defRPr>
            </a:lvl4pPr>
            <a:lvl5pPr lvl="4" rtl="0" algn="ctr">
              <a:lnSpc>
                <a:spcPct val="100000"/>
              </a:lnSpc>
              <a:spcBef>
                <a:spcPts val="0"/>
              </a:spcBef>
              <a:spcAft>
                <a:spcPts val="0"/>
              </a:spcAft>
              <a:buSzPts val="1400"/>
              <a:buFont typeface="Oswald"/>
              <a:buNone/>
              <a:defRPr>
                <a:latin typeface="Oswald"/>
                <a:ea typeface="Oswald"/>
                <a:cs typeface="Oswald"/>
                <a:sym typeface="Oswald"/>
              </a:defRPr>
            </a:lvl5pPr>
            <a:lvl6pPr lvl="5" rtl="0" algn="ctr">
              <a:lnSpc>
                <a:spcPct val="100000"/>
              </a:lnSpc>
              <a:spcBef>
                <a:spcPts val="0"/>
              </a:spcBef>
              <a:spcAft>
                <a:spcPts val="0"/>
              </a:spcAft>
              <a:buSzPts val="1400"/>
              <a:buFont typeface="Oswald"/>
              <a:buNone/>
              <a:defRPr>
                <a:latin typeface="Oswald"/>
                <a:ea typeface="Oswald"/>
                <a:cs typeface="Oswald"/>
                <a:sym typeface="Oswald"/>
              </a:defRPr>
            </a:lvl6pPr>
            <a:lvl7pPr lvl="6" rtl="0" algn="ctr">
              <a:lnSpc>
                <a:spcPct val="100000"/>
              </a:lnSpc>
              <a:spcBef>
                <a:spcPts val="0"/>
              </a:spcBef>
              <a:spcAft>
                <a:spcPts val="0"/>
              </a:spcAft>
              <a:buSzPts val="1400"/>
              <a:buFont typeface="Oswald"/>
              <a:buNone/>
              <a:defRPr>
                <a:latin typeface="Oswald"/>
                <a:ea typeface="Oswald"/>
                <a:cs typeface="Oswald"/>
                <a:sym typeface="Oswald"/>
              </a:defRPr>
            </a:lvl7pPr>
            <a:lvl8pPr lvl="7" rtl="0" algn="ctr">
              <a:lnSpc>
                <a:spcPct val="100000"/>
              </a:lnSpc>
              <a:spcBef>
                <a:spcPts val="0"/>
              </a:spcBef>
              <a:spcAft>
                <a:spcPts val="0"/>
              </a:spcAft>
              <a:buSzPts val="1400"/>
              <a:buFont typeface="Oswald"/>
              <a:buNone/>
              <a:defRPr>
                <a:latin typeface="Oswald"/>
                <a:ea typeface="Oswald"/>
                <a:cs typeface="Oswald"/>
                <a:sym typeface="Oswald"/>
              </a:defRPr>
            </a:lvl8pPr>
            <a:lvl9pPr lvl="8" rtl="0" algn="ctr">
              <a:lnSpc>
                <a:spcPct val="100000"/>
              </a:lnSpc>
              <a:spcBef>
                <a:spcPts val="0"/>
              </a:spcBef>
              <a:spcAft>
                <a:spcPts val="0"/>
              </a:spcAft>
              <a:buSzPts val="1400"/>
              <a:buFont typeface="Oswald"/>
              <a:buNone/>
              <a:defRPr>
                <a:latin typeface="Oswald"/>
                <a:ea typeface="Oswald"/>
                <a:cs typeface="Oswald"/>
                <a:sym typeface="Oswald"/>
              </a:defRPr>
            </a:lvl9pPr>
          </a:lstStyle>
          <a:p/>
        </p:txBody>
      </p:sp>
      <p:sp>
        <p:nvSpPr>
          <p:cNvPr id="110" name="Google Shape;110;p19"/>
          <p:cNvSpPr txBox="1"/>
          <p:nvPr>
            <p:ph hasCustomPrompt="1" idx="7" type="title"/>
          </p:nvPr>
        </p:nvSpPr>
        <p:spPr>
          <a:xfrm>
            <a:off x="5598368" y="2463582"/>
            <a:ext cx="15846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2400">
                <a:solidFill>
                  <a:schemeClr val="accent1"/>
                </a:solidFill>
              </a:defRPr>
            </a:lvl1pPr>
            <a:lvl2pPr lvl="1"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111" name="Google Shape;111;p19"/>
          <p:cNvSpPr txBox="1"/>
          <p:nvPr>
            <p:ph hasCustomPrompt="1" idx="8" type="title"/>
          </p:nvPr>
        </p:nvSpPr>
        <p:spPr>
          <a:xfrm>
            <a:off x="5779268" y="3616182"/>
            <a:ext cx="12228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2400">
                <a:solidFill>
                  <a:schemeClr val="accent1"/>
                </a:solidFill>
              </a:defRPr>
            </a:lvl1pPr>
            <a:lvl2pPr lvl="1" rtl="0" algn="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112" name="Google Shape;112;p19"/>
          <p:cNvSpPr/>
          <p:nvPr/>
        </p:nvSpPr>
        <p:spPr>
          <a:xfrm>
            <a:off x="8013839" y="1560614"/>
            <a:ext cx="1776905" cy="1142825"/>
          </a:xfrm>
          <a:custGeom>
            <a:rect b="b" l="l" r="r" t="t"/>
            <a:pathLst>
              <a:path extrusionOk="0" h="10650" w="16559">
                <a:moveTo>
                  <a:pt x="12940" y="0"/>
                </a:moveTo>
                <a:cubicBezTo>
                  <a:pt x="8651" y="0"/>
                  <a:pt x="1" y="2276"/>
                  <a:pt x="3657" y="8447"/>
                </a:cubicBezTo>
                <a:cubicBezTo>
                  <a:pt x="3657" y="8447"/>
                  <a:pt x="7028" y="10650"/>
                  <a:pt x="10057" y="10650"/>
                </a:cubicBezTo>
                <a:cubicBezTo>
                  <a:pt x="11292" y="10650"/>
                  <a:pt x="12470" y="10283"/>
                  <a:pt x="13339" y="9252"/>
                </a:cubicBezTo>
                <a:cubicBezTo>
                  <a:pt x="16339" y="5691"/>
                  <a:pt x="16559" y="1594"/>
                  <a:pt x="15047" y="374"/>
                </a:cubicBezTo>
                <a:cubicBezTo>
                  <a:pt x="14753" y="133"/>
                  <a:pt x="13973" y="0"/>
                  <a:pt x="1294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9"/>
          <p:cNvSpPr/>
          <p:nvPr/>
        </p:nvSpPr>
        <p:spPr>
          <a:xfrm>
            <a:off x="-671252" y="3624349"/>
            <a:ext cx="1271648" cy="817867"/>
          </a:xfrm>
          <a:custGeom>
            <a:rect b="b" l="l" r="r" t="t"/>
            <a:pathLst>
              <a:path extrusionOk="0" h="10650" w="16559">
                <a:moveTo>
                  <a:pt x="12940" y="0"/>
                </a:moveTo>
                <a:cubicBezTo>
                  <a:pt x="8651" y="0"/>
                  <a:pt x="1" y="2276"/>
                  <a:pt x="3657" y="8447"/>
                </a:cubicBezTo>
                <a:cubicBezTo>
                  <a:pt x="3657" y="8447"/>
                  <a:pt x="7028" y="10650"/>
                  <a:pt x="10057" y="10650"/>
                </a:cubicBezTo>
                <a:cubicBezTo>
                  <a:pt x="11292" y="10650"/>
                  <a:pt x="12470" y="10283"/>
                  <a:pt x="13339" y="9252"/>
                </a:cubicBezTo>
                <a:cubicBezTo>
                  <a:pt x="16339" y="5691"/>
                  <a:pt x="16559" y="1594"/>
                  <a:pt x="15047" y="374"/>
                </a:cubicBezTo>
                <a:cubicBezTo>
                  <a:pt x="14753" y="133"/>
                  <a:pt x="13973" y="0"/>
                  <a:pt x="1294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4" name="Google Shape;114;p19"/>
          <p:cNvGrpSpPr/>
          <p:nvPr/>
        </p:nvGrpSpPr>
        <p:grpSpPr>
          <a:xfrm rot="2339735">
            <a:off x="-195959" y="3125800"/>
            <a:ext cx="1197497" cy="635388"/>
            <a:chOff x="238125" y="2760550"/>
            <a:chExt cx="528650" cy="280500"/>
          </a:xfrm>
        </p:grpSpPr>
        <p:sp>
          <p:nvSpPr>
            <p:cNvPr id="115" name="Google Shape;115;p19"/>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9"/>
            <p:cNvSpPr/>
            <p:nvPr/>
          </p:nvSpPr>
          <p:spPr>
            <a:xfrm>
              <a:off x="277125" y="3020300"/>
              <a:ext cx="25" cy="25"/>
            </a:xfrm>
            <a:custGeom>
              <a:rect b="b" l="l" r="r" t="t"/>
              <a:pathLst>
                <a:path extrusionOk="0" h="1" w="1">
                  <a:moveTo>
                    <a:pt x="1" y="0"/>
                  </a:move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 name="Google Shape;117;p19"/>
            <p:cNvGrpSpPr/>
            <p:nvPr/>
          </p:nvGrpSpPr>
          <p:grpSpPr>
            <a:xfrm>
              <a:off x="238125" y="2760550"/>
              <a:ext cx="528650" cy="279275"/>
              <a:chOff x="238125" y="2760550"/>
              <a:chExt cx="528650" cy="279275"/>
            </a:xfrm>
          </p:grpSpPr>
          <p:sp>
            <p:nvSpPr>
              <p:cNvPr id="118" name="Google Shape;118;p19"/>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9"/>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9"/>
              <p:cNvSpPr/>
              <p:nvPr/>
            </p:nvSpPr>
            <p:spPr>
              <a:xfrm>
                <a:off x="340550" y="3028825"/>
                <a:ext cx="25" cy="25"/>
              </a:xfrm>
              <a:custGeom>
                <a:rect b="b" l="l" r="r" t="t"/>
                <a:pathLst>
                  <a:path extrusionOk="0" h="1" w="1">
                    <a:moveTo>
                      <a:pt x="0" y="0"/>
                    </a:moveTo>
                    <a:lnTo>
                      <a:pt x="0" y="0"/>
                    </a:lnTo>
                    <a:lnTo>
                      <a:pt x="0" y="0"/>
                    </a:ln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9"/>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 name="Google Shape;122;p19"/>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9"/>
            <p:cNvSpPr/>
            <p:nvPr/>
          </p:nvSpPr>
          <p:spPr>
            <a:xfrm>
              <a:off x="403350" y="3037350"/>
              <a:ext cx="25" cy="25"/>
            </a:xfrm>
            <a:custGeom>
              <a:rect b="b" l="l" r="r" t="t"/>
              <a:pathLst>
                <a:path extrusionOk="0" h="1" w="1">
                  <a:moveTo>
                    <a:pt x="1" y="1"/>
                  </a:moveTo>
                  <a:lnTo>
                    <a:pt x="1" y="1"/>
                  </a:lnTo>
                  <a:lnTo>
                    <a:pt x="1" y="1"/>
                  </a:ln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9"/>
            <p:cNvSpPr/>
            <p:nvPr/>
          </p:nvSpPr>
          <p:spPr>
            <a:xfrm>
              <a:off x="365550" y="2914800"/>
              <a:ext cx="267700" cy="124800"/>
            </a:xfrm>
            <a:custGeom>
              <a:rect b="b" l="l" r="r" t="t"/>
              <a:pathLst>
                <a:path extrusionOk="0" h="4992" w="10708">
                  <a:moveTo>
                    <a:pt x="2206" y="3416"/>
                  </a:moveTo>
                  <a:lnTo>
                    <a:pt x="2206" y="3416"/>
                  </a:lnTo>
                  <a:cubicBezTo>
                    <a:pt x="2205" y="3416"/>
                    <a:pt x="2205" y="3417"/>
                    <a:pt x="2205" y="3418"/>
                  </a:cubicBezTo>
                  <a:lnTo>
                    <a:pt x="2205" y="3418"/>
                  </a:lnTo>
                  <a:cubicBezTo>
                    <a:pt x="2206" y="3417"/>
                    <a:pt x="2207" y="3416"/>
                    <a:pt x="2206" y="3416"/>
                  </a:cubicBezTo>
                  <a:close/>
                  <a:moveTo>
                    <a:pt x="2205" y="3418"/>
                  </a:moveTo>
                  <a:cubicBezTo>
                    <a:pt x="2202" y="3421"/>
                    <a:pt x="2196" y="3427"/>
                    <a:pt x="2196" y="3440"/>
                  </a:cubicBezTo>
                  <a:cubicBezTo>
                    <a:pt x="2198" y="3432"/>
                    <a:pt x="2201" y="3425"/>
                    <a:pt x="2205" y="3418"/>
                  </a:cubicBezTo>
                  <a:close/>
                  <a:moveTo>
                    <a:pt x="1464" y="4757"/>
                  </a:moveTo>
                  <a:lnTo>
                    <a:pt x="1451" y="4807"/>
                  </a:lnTo>
                  <a:lnTo>
                    <a:pt x="1451" y="4807"/>
                  </a:lnTo>
                  <a:cubicBezTo>
                    <a:pt x="1453" y="4778"/>
                    <a:pt x="1448" y="4757"/>
                    <a:pt x="1464" y="4757"/>
                  </a:cubicBezTo>
                  <a:close/>
                  <a:moveTo>
                    <a:pt x="5171" y="1"/>
                  </a:moveTo>
                  <a:cubicBezTo>
                    <a:pt x="5244" y="1"/>
                    <a:pt x="5220" y="25"/>
                    <a:pt x="5171" y="49"/>
                  </a:cubicBezTo>
                  <a:cubicBezTo>
                    <a:pt x="4830" y="74"/>
                    <a:pt x="5147" y="74"/>
                    <a:pt x="4805" y="123"/>
                  </a:cubicBezTo>
                  <a:lnTo>
                    <a:pt x="4610" y="147"/>
                  </a:lnTo>
                  <a:lnTo>
                    <a:pt x="4366" y="220"/>
                  </a:lnTo>
                  <a:cubicBezTo>
                    <a:pt x="4147" y="245"/>
                    <a:pt x="3927" y="318"/>
                    <a:pt x="3683" y="391"/>
                  </a:cubicBezTo>
                  <a:cubicBezTo>
                    <a:pt x="3586" y="415"/>
                    <a:pt x="3464" y="464"/>
                    <a:pt x="3366" y="488"/>
                  </a:cubicBezTo>
                  <a:cubicBezTo>
                    <a:pt x="3244" y="537"/>
                    <a:pt x="3147" y="562"/>
                    <a:pt x="3049" y="610"/>
                  </a:cubicBezTo>
                  <a:cubicBezTo>
                    <a:pt x="2878" y="708"/>
                    <a:pt x="2708" y="781"/>
                    <a:pt x="2635" y="805"/>
                  </a:cubicBezTo>
                  <a:cubicBezTo>
                    <a:pt x="2513" y="952"/>
                    <a:pt x="2269" y="1049"/>
                    <a:pt x="2147" y="1196"/>
                  </a:cubicBezTo>
                  <a:lnTo>
                    <a:pt x="2147" y="1171"/>
                  </a:lnTo>
                  <a:cubicBezTo>
                    <a:pt x="2098" y="1220"/>
                    <a:pt x="2025" y="1293"/>
                    <a:pt x="1903" y="1366"/>
                  </a:cubicBezTo>
                  <a:lnTo>
                    <a:pt x="1561" y="1708"/>
                  </a:lnTo>
                  <a:lnTo>
                    <a:pt x="1220" y="2049"/>
                  </a:lnTo>
                  <a:cubicBezTo>
                    <a:pt x="1147" y="2147"/>
                    <a:pt x="1098" y="2220"/>
                    <a:pt x="1049" y="2318"/>
                  </a:cubicBezTo>
                  <a:lnTo>
                    <a:pt x="1074" y="2293"/>
                  </a:lnTo>
                  <a:lnTo>
                    <a:pt x="1074" y="2293"/>
                  </a:lnTo>
                  <a:cubicBezTo>
                    <a:pt x="976" y="2488"/>
                    <a:pt x="927" y="2415"/>
                    <a:pt x="830" y="2537"/>
                  </a:cubicBezTo>
                  <a:cubicBezTo>
                    <a:pt x="903" y="2562"/>
                    <a:pt x="830" y="2732"/>
                    <a:pt x="805" y="2781"/>
                  </a:cubicBezTo>
                  <a:cubicBezTo>
                    <a:pt x="757" y="2879"/>
                    <a:pt x="708" y="3074"/>
                    <a:pt x="635" y="3244"/>
                  </a:cubicBezTo>
                  <a:lnTo>
                    <a:pt x="610" y="3220"/>
                  </a:lnTo>
                  <a:cubicBezTo>
                    <a:pt x="586" y="3342"/>
                    <a:pt x="464" y="3586"/>
                    <a:pt x="439" y="3659"/>
                  </a:cubicBezTo>
                  <a:cubicBezTo>
                    <a:pt x="391" y="3757"/>
                    <a:pt x="318" y="3879"/>
                    <a:pt x="269" y="4025"/>
                  </a:cubicBezTo>
                  <a:cubicBezTo>
                    <a:pt x="196" y="4171"/>
                    <a:pt x="147" y="4318"/>
                    <a:pt x="147" y="4464"/>
                  </a:cubicBezTo>
                  <a:lnTo>
                    <a:pt x="0" y="4610"/>
                  </a:lnTo>
                  <a:lnTo>
                    <a:pt x="0" y="4635"/>
                  </a:lnTo>
                  <a:cubicBezTo>
                    <a:pt x="171" y="4732"/>
                    <a:pt x="366" y="4830"/>
                    <a:pt x="586" y="4879"/>
                  </a:cubicBezTo>
                  <a:cubicBezTo>
                    <a:pt x="769" y="4940"/>
                    <a:pt x="981" y="4991"/>
                    <a:pt x="1156" y="4991"/>
                  </a:cubicBezTo>
                  <a:cubicBezTo>
                    <a:pt x="1260" y="4991"/>
                    <a:pt x="1351" y="4973"/>
                    <a:pt x="1415" y="4927"/>
                  </a:cubicBezTo>
                  <a:lnTo>
                    <a:pt x="1439" y="4927"/>
                  </a:lnTo>
                  <a:lnTo>
                    <a:pt x="1439" y="4854"/>
                  </a:lnTo>
                  <a:cubicBezTo>
                    <a:pt x="1447" y="4839"/>
                    <a:pt x="1455" y="4833"/>
                    <a:pt x="1461" y="4833"/>
                  </a:cubicBezTo>
                  <a:cubicBezTo>
                    <a:pt x="1477" y="4833"/>
                    <a:pt x="1488" y="4862"/>
                    <a:pt x="1488" y="4879"/>
                  </a:cubicBezTo>
                  <a:cubicBezTo>
                    <a:pt x="1488" y="4854"/>
                    <a:pt x="1513" y="4830"/>
                    <a:pt x="1537" y="4805"/>
                  </a:cubicBezTo>
                  <a:cubicBezTo>
                    <a:pt x="1537" y="4798"/>
                    <a:pt x="1535" y="4795"/>
                    <a:pt x="1531" y="4795"/>
                  </a:cubicBezTo>
                  <a:cubicBezTo>
                    <a:pt x="1523" y="4795"/>
                    <a:pt x="1505" y="4813"/>
                    <a:pt x="1488" y="4830"/>
                  </a:cubicBezTo>
                  <a:cubicBezTo>
                    <a:pt x="1488" y="4781"/>
                    <a:pt x="1488" y="4708"/>
                    <a:pt x="1488" y="4659"/>
                  </a:cubicBezTo>
                  <a:cubicBezTo>
                    <a:pt x="1513" y="4635"/>
                    <a:pt x="1531" y="4635"/>
                    <a:pt x="1546" y="4635"/>
                  </a:cubicBezTo>
                  <a:cubicBezTo>
                    <a:pt x="1561" y="4635"/>
                    <a:pt x="1574" y="4635"/>
                    <a:pt x="1586" y="4610"/>
                  </a:cubicBezTo>
                  <a:cubicBezTo>
                    <a:pt x="1757" y="4196"/>
                    <a:pt x="1952" y="3781"/>
                    <a:pt x="2196" y="3415"/>
                  </a:cubicBezTo>
                  <a:cubicBezTo>
                    <a:pt x="2202" y="3415"/>
                    <a:pt x="2205" y="3415"/>
                    <a:pt x="2206" y="3416"/>
                  </a:cubicBezTo>
                  <a:lnTo>
                    <a:pt x="2206" y="3416"/>
                  </a:lnTo>
                  <a:cubicBezTo>
                    <a:pt x="2257" y="3305"/>
                    <a:pt x="2345" y="3214"/>
                    <a:pt x="2391" y="3122"/>
                  </a:cubicBezTo>
                  <a:lnTo>
                    <a:pt x="2464" y="3122"/>
                  </a:lnTo>
                  <a:cubicBezTo>
                    <a:pt x="2439" y="3122"/>
                    <a:pt x="2561" y="3001"/>
                    <a:pt x="2659" y="2879"/>
                  </a:cubicBezTo>
                  <a:cubicBezTo>
                    <a:pt x="2708" y="2805"/>
                    <a:pt x="2781" y="2757"/>
                    <a:pt x="2830" y="2708"/>
                  </a:cubicBezTo>
                  <a:lnTo>
                    <a:pt x="2952" y="2635"/>
                  </a:lnTo>
                  <a:lnTo>
                    <a:pt x="2927" y="2586"/>
                  </a:lnTo>
                  <a:cubicBezTo>
                    <a:pt x="2960" y="2553"/>
                    <a:pt x="2979" y="2545"/>
                    <a:pt x="2992" y="2545"/>
                  </a:cubicBezTo>
                  <a:cubicBezTo>
                    <a:pt x="3006" y="2545"/>
                    <a:pt x="3014" y="2553"/>
                    <a:pt x="3025" y="2553"/>
                  </a:cubicBezTo>
                  <a:cubicBezTo>
                    <a:pt x="3036" y="2553"/>
                    <a:pt x="3049" y="2545"/>
                    <a:pt x="3074" y="2513"/>
                  </a:cubicBezTo>
                  <a:cubicBezTo>
                    <a:pt x="3049" y="2415"/>
                    <a:pt x="3244" y="2391"/>
                    <a:pt x="3244" y="2342"/>
                  </a:cubicBezTo>
                  <a:cubicBezTo>
                    <a:pt x="3244" y="2342"/>
                    <a:pt x="3266" y="2331"/>
                    <a:pt x="3288" y="2331"/>
                  </a:cubicBezTo>
                  <a:cubicBezTo>
                    <a:pt x="3298" y="2331"/>
                    <a:pt x="3309" y="2334"/>
                    <a:pt x="3317" y="2342"/>
                  </a:cubicBezTo>
                  <a:cubicBezTo>
                    <a:pt x="3317" y="2293"/>
                    <a:pt x="3342" y="2293"/>
                    <a:pt x="3366" y="2269"/>
                  </a:cubicBezTo>
                  <a:cubicBezTo>
                    <a:pt x="3374" y="2261"/>
                    <a:pt x="3377" y="2258"/>
                    <a:pt x="3376" y="2258"/>
                  </a:cubicBezTo>
                  <a:cubicBezTo>
                    <a:pt x="3374" y="2258"/>
                    <a:pt x="3358" y="2269"/>
                    <a:pt x="3342" y="2269"/>
                  </a:cubicBezTo>
                  <a:lnTo>
                    <a:pt x="3415" y="2220"/>
                  </a:lnTo>
                  <a:cubicBezTo>
                    <a:pt x="3439" y="2220"/>
                    <a:pt x="3464" y="2220"/>
                    <a:pt x="3439" y="2244"/>
                  </a:cubicBezTo>
                  <a:cubicBezTo>
                    <a:pt x="3513" y="2196"/>
                    <a:pt x="3610" y="2171"/>
                    <a:pt x="3708" y="2123"/>
                  </a:cubicBezTo>
                  <a:cubicBezTo>
                    <a:pt x="3830" y="2049"/>
                    <a:pt x="3976" y="2001"/>
                    <a:pt x="4122" y="1952"/>
                  </a:cubicBezTo>
                  <a:cubicBezTo>
                    <a:pt x="4195" y="1927"/>
                    <a:pt x="4269" y="1927"/>
                    <a:pt x="4342" y="1903"/>
                  </a:cubicBezTo>
                  <a:cubicBezTo>
                    <a:pt x="4415" y="1879"/>
                    <a:pt x="4488" y="1854"/>
                    <a:pt x="4561" y="1830"/>
                  </a:cubicBezTo>
                  <a:cubicBezTo>
                    <a:pt x="4708" y="1805"/>
                    <a:pt x="4805" y="1781"/>
                    <a:pt x="4878" y="1781"/>
                  </a:cubicBezTo>
                  <a:cubicBezTo>
                    <a:pt x="4854" y="1757"/>
                    <a:pt x="4824" y="1757"/>
                    <a:pt x="4796" y="1757"/>
                  </a:cubicBezTo>
                  <a:cubicBezTo>
                    <a:pt x="4769" y="1757"/>
                    <a:pt x="4744" y="1757"/>
                    <a:pt x="4732" y="1732"/>
                  </a:cubicBezTo>
                  <a:cubicBezTo>
                    <a:pt x="4756" y="1708"/>
                    <a:pt x="4781" y="1708"/>
                    <a:pt x="4799" y="1708"/>
                  </a:cubicBezTo>
                  <a:cubicBezTo>
                    <a:pt x="4817" y="1708"/>
                    <a:pt x="4830" y="1708"/>
                    <a:pt x="4830" y="1684"/>
                  </a:cubicBezTo>
                  <a:cubicBezTo>
                    <a:pt x="4854" y="1720"/>
                    <a:pt x="4891" y="1720"/>
                    <a:pt x="4930" y="1720"/>
                  </a:cubicBezTo>
                  <a:cubicBezTo>
                    <a:pt x="4970" y="1720"/>
                    <a:pt x="5013" y="1720"/>
                    <a:pt x="5049" y="1757"/>
                  </a:cubicBezTo>
                  <a:lnTo>
                    <a:pt x="5049" y="1708"/>
                  </a:lnTo>
                  <a:lnTo>
                    <a:pt x="5074" y="1732"/>
                  </a:lnTo>
                  <a:cubicBezTo>
                    <a:pt x="5220" y="1684"/>
                    <a:pt x="5244" y="1684"/>
                    <a:pt x="5244" y="1684"/>
                  </a:cubicBezTo>
                  <a:lnTo>
                    <a:pt x="5415" y="1684"/>
                  </a:lnTo>
                  <a:cubicBezTo>
                    <a:pt x="5519" y="1684"/>
                    <a:pt x="5588" y="1630"/>
                    <a:pt x="5667" y="1630"/>
                  </a:cubicBezTo>
                  <a:cubicBezTo>
                    <a:pt x="5680" y="1630"/>
                    <a:pt x="5694" y="1631"/>
                    <a:pt x="5708" y="1635"/>
                  </a:cubicBezTo>
                  <a:cubicBezTo>
                    <a:pt x="5708" y="1635"/>
                    <a:pt x="5659" y="1586"/>
                    <a:pt x="5708" y="1586"/>
                  </a:cubicBezTo>
                  <a:cubicBezTo>
                    <a:pt x="5708" y="1591"/>
                    <a:pt x="5713" y="1593"/>
                    <a:pt x="5720" y="1593"/>
                  </a:cubicBezTo>
                  <a:cubicBezTo>
                    <a:pt x="5734" y="1593"/>
                    <a:pt x="5757" y="1588"/>
                    <a:pt x="5775" y="1588"/>
                  </a:cubicBezTo>
                  <a:cubicBezTo>
                    <a:pt x="5792" y="1588"/>
                    <a:pt x="5805" y="1592"/>
                    <a:pt x="5805" y="1610"/>
                  </a:cubicBezTo>
                  <a:cubicBezTo>
                    <a:pt x="5812" y="1617"/>
                    <a:pt x="5824" y="1620"/>
                    <a:pt x="5837" y="1620"/>
                  </a:cubicBezTo>
                  <a:cubicBezTo>
                    <a:pt x="5871" y="1620"/>
                    <a:pt x="5915" y="1600"/>
                    <a:pt x="5905" y="1568"/>
                  </a:cubicBezTo>
                  <a:lnTo>
                    <a:pt x="5905" y="1568"/>
                  </a:lnTo>
                  <a:cubicBezTo>
                    <a:pt x="5921" y="1586"/>
                    <a:pt x="5996" y="1588"/>
                    <a:pt x="5952" y="1610"/>
                  </a:cubicBezTo>
                  <a:cubicBezTo>
                    <a:pt x="5968" y="1610"/>
                    <a:pt x="5995" y="1621"/>
                    <a:pt x="6011" y="1621"/>
                  </a:cubicBezTo>
                  <a:cubicBezTo>
                    <a:pt x="6019" y="1621"/>
                    <a:pt x="6025" y="1618"/>
                    <a:pt x="6025" y="1610"/>
                  </a:cubicBezTo>
                  <a:lnTo>
                    <a:pt x="6000" y="1586"/>
                  </a:lnTo>
                  <a:cubicBezTo>
                    <a:pt x="6084" y="1586"/>
                    <a:pt x="6132" y="1640"/>
                    <a:pt x="6205" y="1640"/>
                  </a:cubicBezTo>
                  <a:cubicBezTo>
                    <a:pt x="6217" y="1640"/>
                    <a:pt x="6230" y="1638"/>
                    <a:pt x="6244" y="1635"/>
                  </a:cubicBezTo>
                  <a:lnTo>
                    <a:pt x="6195" y="1586"/>
                  </a:lnTo>
                  <a:cubicBezTo>
                    <a:pt x="6269" y="1586"/>
                    <a:pt x="6317" y="1635"/>
                    <a:pt x="6317" y="1684"/>
                  </a:cubicBezTo>
                  <a:lnTo>
                    <a:pt x="6269" y="1684"/>
                  </a:lnTo>
                  <a:cubicBezTo>
                    <a:pt x="6342" y="1708"/>
                    <a:pt x="6439" y="1732"/>
                    <a:pt x="6537" y="1732"/>
                  </a:cubicBezTo>
                  <a:lnTo>
                    <a:pt x="6488" y="1732"/>
                  </a:lnTo>
                  <a:cubicBezTo>
                    <a:pt x="6561" y="1732"/>
                    <a:pt x="6610" y="1757"/>
                    <a:pt x="6683" y="1757"/>
                  </a:cubicBezTo>
                  <a:cubicBezTo>
                    <a:pt x="6756" y="1781"/>
                    <a:pt x="6854" y="1805"/>
                    <a:pt x="6952" y="1854"/>
                  </a:cubicBezTo>
                  <a:cubicBezTo>
                    <a:pt x="7147" y="1903"/>
                    <a:pt x="7317" y="2001"/>
                    <a:pt x="7391" y="2025"/>
                  </a:cubicBezTo>
                  <a:lnTo>
                    <a:pt x="7366" y="1952"/>
                  </a:lnTo>
                  <a:lnTo>
                    <a:pt x="7488" y="1976"/>
                  </a:lnTo>
                  <a:cubicBezTo>
                    <a:pt x="7488" y="1976"/>
                    <a:pt x="7395" y="2051"/>
                    <a:pt x="7371" y="2053"/>
                  </a:cubicBezTo>
                  <a:lnTo>
                    <a:pt x="7371" y="2053"/>
                  </a:lnTo>
                  <a:lnTo>
                    <a:pt x="7366" y="2049"/>
                  </a:lnTo>
                  <a:lnTo>
                    <a:pt x="7366" y="2049"/>
                  </a:lnTo>
                  <a:cubicBezTo>
                    <a:pt x="7366" y="2052"/>
                    <a:pt x="7368" y="2053"/>
                    <a:pt x="7370" y="2053"/>
                  </a:cubicBezTo>
                  <a:cubicBezTo>
                    <a:pt x="7371" y="2053"/>
                    <a:pt x="7371" y="2053"/>
                    <a:pt x="7371" y="2053"/>
                  </a:cubicBezTo>
                  <a:lnTo>
                    <a:pt x="7371" y="2053"/>
                  </a:lnTo>
                  <a:lnTo>
                    <a:pt x="7464" y="2123"/>
                  </a:lnTo>
                  <a:lnTo>
                    <a:pt x="7610" y="2220"/>
                  </a:lnTo>
                  <a:cubicBezTo>
                    <a:pt x="7756" y="2318"/>
                    <a:pt x="7878" y="2415"/>
                    <a:pt x="8000" y="2537"/>
                  </a:cubicBezTo>
                  <a:cubicBezTo>
                    <a:pt x="8195" y="2708"/>
                    <a:pt x="8391" y="2927"/>
                    <a:pt x="8537" y="3147"/>
                  </a:cubicBezTo>
                  <a:cubicBezTo>
                    <a:pt x="8551" y="3191"/>
                    <a:pt x="8531" y="3200"/>
                    <a:pt x="8512" y="3200"/>
                  </a:cubicBezTo>
                  <a:cubicBezTo>
                    <a:pt x="8500" y="3200"/>
                    <a:pt x="8488" y="3196"/>
                    <a:pt x="8488" y="3196"/>
                  </a:cubicBezTo>
                  <a:lnTo>
                    <a:pt x="8488" y="3196"/>
                  </a:lnTo>
                  <a:cubicBezTo>
                    <a:pt x="8512" y="3232"/>
                    <a:pt x="8525" y="3232"/>
                    <a:pt x="8537" y="3232"/>
                  </a:cubicBezTo>
                  <a:cubicBezTo>
                    <a:pt x="8549" y="3232"/>
                    <a:pt x="8561" y="3232"/>
                    <a:pt x="8586" y="3269"/>
                  </a:cubicBezTo>
                  <a:cubicBezTo>
                    <a:pt x="8586" y="3277"/>
                    <a:pt x="8583" y="3280"/>
                    <a:pt x="8578" y="3280"/>
                  </a:cubicBezTo>
                  <a:cubicBezTo>
                    <a:pt x="8569" y="3280"/>
                    <a:pt x="8553" y="3269"/>
                    <a:pt x="8537" y="3269"/>
                  </a:cubicBezTo>
                  <a:cubicBezTo>
                    <a:pt x="8537" y="3269"/>
                    <a:pt x="8586" y="3342"/>
                    <a:pt x="8586" y="3342"/>
                  </a:cubicBezTo>
                  <a:cubicBezTo>
                    <a:pt x="8610" y="3318"/>
                    <a:pt x="8634" y="3269"/>
                    <a:pt x="8659" y="3244"/>
                  </a:cubicBezTo>
                  <a:lnTo>
                    <a:pt x="8708" y="3318"/>
                  </a:lnTo>
                  <a:lnTo>
                    <a:pt x="8683" y="3342"/>
                  </a:lnTo>
                  <a:cubicBezTo>
                    <a:pt x="8683" y="3366"/>
                    <a:pt x="8805" y="3342"/>
                    <a:pt x="8830" y="3440"/>
                  </a:cubicBezTo>
                  <a:cubicBezTo>
                    <a:pt x="8878" y="3562"/>
                    <a:pt x="8927" y="3610"/>
                    <a:pt x="8951" y="3708"/>
                  </a:cubicBezTo>
                  <a:cubicBezTo>
                    <a:pt x="9000" y="3781"/>
                    <a:pt x="9025" y="3854"/>
                    <a:pt x="9049" y="3952"/>
                  </a:cubicBezTo>
                  <a:cubicBezTo>
                    <a:pt x="9049" y="3952"/>
                    <a:pt x="9025" y="3927"/>
                    <a:pt x="9000" y="3903"/>
                  </a:cubicBezTo>
                  <a:cubicBezTo>
                    <a:pt x="9000" y="3927"/>
                    <a:pt x="9000" y="3952"/>
                    <a:pt x="9000" y="3976"/>
                  </a:cubicBezTo>
                  <a:cubicBezTo>
                    <a:pt x="9005" y="3966"/>
                    <a:pt x="9010" y="3962"/>
                    <a:pt x="9015" y="3962"/>
                  </a:cubicBezTo>
                  <a:cubicBezTo>
                    <a:pt x="9031" y="3962"/>
                    <a:pt x="9045" y="4004"/>
                    <a:pt x="9048" y="4004"/>
                  </a:cubicBezTo>
                  <a:cubicBezTo>
                    <a:pt x="9049" y="4004"/>
                    <a:pt x="9049" y="4003"/>
                    <a:pt x="9049" y="4001"/>
                  </a:cubicBezTo>
                  <a:cubicBezTo>
                    <a:pt x="9098" y="4049"/>
                    <a:pt x="9147" y="4098"/>
                    <a:pt x="9147" y="4171"/>
                  </a:cubicBezTo>
                  <a:cubicBezTo>
                    <a:pt x="9147" y="4244"/>
                    <a:pt x="9171" y="4318"/>
                    <a:pt x="9220" y="4366"/>
                  </a:cubicBezTo>
                  <a:cubicBezTo>
                    <a:pt x="9439" y="4366"/>
                    <a:pt x="9683" y="4391"/>
                    <a:pt x="9903" y="4440"/>
                  </a:cubicBezTo>
                  <a:cubicBezTo>
                    <a:pt x="10244" y="4488"/>
                    <a:pt x="10561" y="4586"/>
                    <a:pt x="10610" y="4586"/>
                  </a:cubicBezTo>
                  <a:cubicBezTo>
                    <a:pt x="10610" y="4635"/>
                    <a:pt x="10610" y="4683"/>
                    <a:pt x="10610" y="4732"/>
                  </a:cubicBezTo>
                  <a:cubicBezTo>
                    <a:pt x="10634" y="4683"/>
                    <a:pt x="10634" y="4610"/>
                    <a:pt x="10634" y="4537"/>
                  </a:cubicBezTo>
                  <a:lnTo>
                    <a:pt x="10586" y="4537"/>
                  </a:lnTo>
                  <a:cubicBezTo>
                    <a:pt x="10561" y="4391"/>
                    <a:pt x="10610" y="4513"/>
                    <a:pt x="10610" y="4366"/>
                  </a:cubicBezTo>
                  <a:cubicBezTo>
                    <a:pt x="10634" y="4366"/>
                    <a:pt x="10659" y="4488"/>
                    <a:pt x="10659" y="4610"/>
                  </a:cubicBezTo>
                  <a:cubicBezTo>
                    <a:pt x="10659" y="4488"/>
                    <a:pt x="10683" y="4391"/>
                    <a:pt x="10634" y="4342"/>
                  </a:cubicBezTo>
                  <a:cubicBezTo>
                    <a:pt x="10634" y="4293"/>
                    <a:pt x="10647" y="4293"/>
                    <a:pt x="10662" y="4293"/>
                  </a:cubicBezTo>
                  <a:cubicBezTo>
                    <a:pt x="10677" y="4293"/>
                    <a:pt x="10695" y="4293"/>
                    <a:pt x="10708" y="4244"/>
                  </a:cubicBezTo>
                  <a:cubicBezTo>
                    <a:pt x="10659" y="4147"/>
                    <a:pt x="10634" y="4049"/>
                    <a:pt x="10634" y="3952"/>
                  </a:cubicBezTo>
                  <a:cubicBezTo>
                    <a:pt x="10634" y="3903"/>
                    <a:pt x="10610" y="3854"/>
                    <a:pt x="10610" y="3805"/>
                  </a:cubicBezTo>
                  <a:cubicBezTo>
                    <a:pt x="10586" y="3757"/>
                    <a:pt x="10561" y="3732"/>
                    <a:pt x="10561" y="3683"/>
                  </a:cubicBezTo>
                  <a:cubicBezTo>
                    <a:pt x="10512" y="3610"/>
                    <a:pt x="10464" y="3537"/>
                    <a:pt x="10464" y="3440"/>
                  </a:cubicBezTo>
                  <a:lnTo>
                    <a:pt x="10464" y="3440"/>
                  </a:lnTo>
                  <a:lnTo>
                    <a:pt x="10488" y="3464"/>
                  </a:lnTo>
                  <a:cubicBezTo>
                    <a:pt x="10488" y="3391"/>
                    <a:pt x="10390" y="3269"/>
                    <a:pt x="10366" y="3147"/>
                  </a:cubicBezTo>
                  <a:cubicBezTo>
                    <a:pt x="10366" y="3174"/>
                    <a:pt x="10366" y="3193"/>
                    <a:pt x="10362" y="3193"/>
                  </a:cubicBezTo>
                  <a:cubicBezTo>
                    <a:pt x="10359" y="3193"/>
                    <a:pt x="10353" y="3180"/>
                    <a:pt x="10342" y="3147"/>
                  </a:cubicBezTo>
                  <a:cubicBezTo>
                    <a:pt x="10293" y="3025"/>
                    <a:pt x="10244" y="2952"/>
                    <a:pt x="10220" y="2854"/>
                  </a:cubicBezTo>
                  <a:lnTo>
                    <a:pt x="10122" y="2781"/>
                  </a:lnTo>
                  <a:cubicBezTo>
                    <a:pt x="9903" y="2391"/>
                    <a:pt x="9634" y="2025"/>
                    <a:pt x="9317" y="1708"/>
                  </a:cubicBezTo>
                  <a:cubicBezTo>
                    <a:pt x="9220" y="1610"/>
                    <a:pt x="9122" y="1513"/>
                    <a:pt x="9000" y="1415"/>
                  </a:cubicBezTo>
                  <a:lnTo>
                    <a:pt x="8708" y="1171"/>
                  </a:lnTo>
                  <a:cubicBezTo>
                    <a:pt x="8537" y="1049"/>
                    <a:pt x="8366" y="927"/>
                    <a:pt x="8293" y="854"/>
                  </a:cubicBezTo>
                  <a:cubicBezTo>
                    <a:pt x="7878" y="586"/>
                    <a:pt x="7464" y="391"/>
                    <a:pt x="7025" y="220"/>
                  </a:cubicBezTo>
                  <a:lnTo>
                    <a:pt x="6634" y="98"/>
                  </a:lnTo>
                  <a:lnTo>
                    <a:pt x="6220" y="25"/>
                  </a:lnTo>
                  <a:cubicBezTo>
                    <a:pt x="6110" y="13"/>
                    <a:pt x="5994" y="7"/>
                    <a:pt x="5878" y="7"/>
                  </a:cubicBezTo>
                  <a:cubicBezTo>
                    <a:pt x="5763" y="7"/>
                    <a:pt x="5647" y="13"/>
                    <a:pt x="5537" y="25"/>
                  </a:cubicBezTo>
                  <a:cubicBezTo>
                    <a:pt x="5415" y="1"/>
                    <a:pt x="5293" y="1"/>
                    <a:pt x="5171"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5" name="Google Shape;125;p19"/>
          <p:cNvGrpSpPr/>
          <p:nvPr/>
        </p:nvGrpSpPr>
        <p:grpSpPr>
          <a:xfrm>
            <a:off x="-262487" y="1999235"/>
            <a:ext cx="699897" cy="880292"/>
            <a:chOff x="632000" y="3011150"/>
            <a:chExt cx="212225" cy="266925"/>
          </a:xfrm>
        </p:grpSpPr>
        <p:sp>
          <p:nvSpPr>
            <p:cNvPr id="126" name="Google Shape;126;p19"/>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9"/>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9"/>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9"/>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9"/>
            <p:cNvSpPr/>
            <p:nvPr/>
          </p:nvSpPr>
          <p:spPr>
            <a:xfrm>
              <a:off x="649075" y="3152000"/>
              <a:ext cx="25" cy="25"/>
            </a:xfrm>
            <a:custGeom>
              <a:rect b="b" l="l" r="r" t="t"/>
              <a:pathLst>
                <a:path extrusionOk="0" h="1" w="1">
                  <a:moveTo>
                    <a:pt x="1" y="0"/>
                  </a:moveTo>
                  <a:lnTo>
                    <a:pt x="1" y="0"/>
                  </a:lnTo>
                  <a:lnTo>
                    <a:pt x="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9"/>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9"/>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9"/>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9"/>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9"/>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9"/>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9"/>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9"/>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9" name="Google Shape;139;p19"/>
          <p:cNvGrpSpPr/>
          <p:nvPr/>
        </p:nvGrpSpPr>
        <p:grpSpPr>
          <a:xfrm>
            <a:off x="8423988" y="2263885"/>
            <a:ext cx="699897" cy="880292"/>
            <a:chOff x="632000" y="3011150"/>
            <a:chExt cx="212225" cy="266925"/>
          </a:xfrm>
        </p:grpSpPr>
        <p:sp>
          <p:nvSpPr>
            <p:cNvPr id="140" name="Google Shape;140;p19"/>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9"/>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9"/>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9"/>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9"/>
            <p:cNvSpPr/>
            <p:nvPr/>
          </p:nvSpPr>
          <p:spPr>
            <a:xfrm>
              <a:off x="649075" y="3152000"/>
              <a:ext cx="25" cy="25"/>
            </a:xfrm>
            <a:custGeom>
              <a:rect b="b" l="l" r="r" t="t"/>
              <a:pathLst>
                <a:path extrusionOk="0" h="1" w="1">
                  <a:moveTo>
                    <a:pt x="1" y="0"/>
                  </a:moveTo>
                  <a:lnTo>
                    <a:pt x="1" y="0"/>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9"/>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9"/>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9"/>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9"/>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9"/>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9"/>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9"/>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9"/>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3" name="Google Shape;153;p19"/>
          <p:cNvSpPr/>
          <p:nvPr/>
        </p:nvSpPr>
        <p:spPr>
          <a:xfrm>
            <a:off x="8588615" y="924148"/>
            <a:ext cx="523422" cy="358398"/>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9"/>
          <p:cNvSpPr/>
          <p:nvPr/>
        </p:nvSpPr>
        <p:spPr>
          <a:xfrm>
            <a:off x="8123600" y="604170"/>
            <a:ext cx="543624" cy="367538"/>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rgbClr val="9244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9"/>
          <p:cNvSpPr/>
          <p:nvPr/>
        </p:nvSpPr>
        <p:spPr>
          <a:xfrm>
            <a:off x="7952867" y="1205017"/>
            <a:ext cx="528290" cy="440231"/>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6" name="Google Shape;156;p19"/>
          <p:cNvGrpSpPr/>
          <p:nvPr/>
        </p:nvGrpSpPr>
        <p:grpSpPr>
          <a:xfrm rot="-9582679">
            <a:off x="8351105" y="3446991"/>
            <a:ext cx="998450" cy="529774"/>
            <a:chOff x="238125" y="2760550"/>
            <a:chExt cx="528650" cy="280500"/>
          </a:xfrm>
        </p:grpSpPr>
        <p:sp>
          <p:nvSpPr>
            <p:cNvPr id="157" name="Google Shape;157;p19"/>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9"/>
            <p:cNvSpPr/>
            <p:nvPr/>
          </p:nvSpPr>
          <p:spPr>
            <a:xfrm>
              <a:off x="277125" y="3020300"/>
              <a:ext cx="25" cy="25"/>
            </a:xfrm>
            <a:custGeom>
              <a:rect b="b" l="l" r="r" t="t"/>
              <a:pathLst>
                <a:path extrusionOk="0" h="1" w="1">
                  <a:moveTo>
                    <a:pt x="1" y="0"/>
                  </a:move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9" name="Google Shape;159;p19"/>
            <p:cNvGrpSpPr/>
            <p:nvPr/>
          </p:nvGrpSpPr>
          <p:grpSpPr>
            <a:xfrm>
              <a:off x="238125" y="2760550"/>
              <a:ext cx="528650" cy="279275"/>
              <a:chOff x="238125" y="2760550"/>
              <a:chExt cx="528650" cy="279275"/>
            </a:xfrm>
          </p:grpSpPr>
          <p:sp>
            <p:nvSpPr>
              <p:cNvPr id="160" name="Google Shape;160;p19"/>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9"/>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9"/>
              <p:cNvSpPr/>
              <p:nvPr/>
            </p:nvSpPr>
            <p:spPr>
              <a:xfrm>
                <a:off x="340550" y="3028825"/>
                <a:ext cx="25" cy="25"/>
              </a:xfrm>
              <a:custGeom>
                <a:rect b="b" l="l" r="r" t="t"/>
                <a:pathLst>
                  <a:path extrusionOk="0" h="1" w="1">
                    <a:moveTo>
                      <a:pt x="0" y="0"/>
                    </a:moveTo>
                    <a:lnTo>
                      <a:pt x="0" y="0"/>
                    </a:lnTo>
                    <a:lnTo>
                      <a:pt x="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9"/>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 name="Google Shape;164;p19"/>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9"/>
            <p:cNvSpPr/>
            <p:nvPr/>
          </p:nvSpPr>
          <p:spPr>
            <a:xfrm>
              <a:off x="403350" y="3037350"/>
              <a:ext cx="25" cy="25"/>
            </a:xfrm>
            <a:custGeom>
              <a:rect b="b" l="l" r="r" t="t"/>
              <a:pathLst>
                <a:path extrusionOk="0" h="1" w="1">
                  <a:moveTo>
                    <a:pt x="1" y="1"/>
                  </a:moveTo>
                  <a:lnTo>
                    <a:pt x="1" y="1"/>
                  </a:lnTo>
                  <a:lnTo>
                    <a:pt x="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6" name="Google Shape;166;p19"/>
          <p:cNvSpPr txBox="1"/>
          <p:nvPr>
            <p:ph idx="9"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000">
                <a:solidFill>
                  <a:schemeClr val="accent1"/>
                </a:solidFill>
                <a:latin typeface="Lemonada Regular"/>
                <a:ea typeface="Lemonada Regular"/>
                <a:cs typeface="Lemonada Regular"/>
                <a:sym typeface="Lemonada Regular"/>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167" name="Shape 167"/>
        <p:cNvGrpSpPr/>
        <p:nvPr/>
      </p:nvGrpSpPr>
      <p:grpSpPr>
        <a:xfrm>
          <a:off x="0" y="0"/>
          <a:ext cx="0" cy="0"/>
          <a:chOff x="0" y="0"/>
          <a:chExt cx="0" cy="0"/>
        </a:xfrm>
      </p:grpSpPr>
      <p:sp>
        <p:nvSpPr>
          <p:cNvPr id="168" name="Google Shape;168;p20"/>
          <p:cNvSpPr txBox="1"/>
          <p:nvPr>
            <p:ph type="ctrTitle"/>
          </p:nvPr>
        </p:nvSpPr>
        <p:spPr>
          <a:xfrm>
            <a:off x="2285850" y="1224625"/>
            <a:ext cx="4572000" cy="10536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0000"/>
              </a:buClr>
              <a:buSzPts val="2800"/>
              <a:buNone/>
              <a:defRPr sz="3000">
                <a:solidFill>
                  <a:schemeClr val="accent1"/>
                </a:solidFill>
                <a:latin typeface="Lemonada Regular"/>
                <a:ea typeface="Lemonada Regular"/>
                <a:cs typeface="Lemonada Regular"/>
                <a:sym typeface="Lemonada Regular"/>
              </a:defRPr>
            </a:lvl1pPr>
            <a:lvl2pPr lvl="1" rtl="0">
              <a:spcBef>
                <a:spcPts val="0"/>
              </a:spcBef>
              <a:spcAft>
                <a:spcPts val="0"/>
              </a:spcAft>
              <a:buClr>
                <a:srgbClr val="000000"/>
              </a:buClr>
              <a:buSzPts val="1600"/>
              <a:buNone/>
              <a:defRPr sz="1600">
                <a:solidFill>
                  <a:srgbClr val="000000"/>
                </a:solidFill>
              </a:defRPr>
            </a:lvl2pPr>
            <a:lvl3pPr lvl="2" rtl="0">
              <a:spcBef>
                <a:spcPts val="0"/>
              </a:spcBef>
              <a:spcAft>
                <a:spcPts val="0"/>
              </a:spcAft>
              <a:buClr>
                <a:srgbClr val="000000"/>
              </a:buClr>
              <a:buSzPts val="1600"/>
              <a:buNone/>
              <a:defRPr sz="1600">
                <a:solidFill>
                  <a:srgbClr val="000000"/>
                </a:solidFill>
              </a:defRPr>
            </a:lvl3pPr>
            <a:lvl4pPr lvl="3" rtl="0">
              <a:spcBef>
                <a:spcPts val="0"/>
              </a:spcBef>
              <a:spcAft>
                <a:spcPts val="0"/>
              </a:spcAft>
              <a:buClr>
                <a:srgbClr val="000000"/>
              </a:buClr>
              <a:buSzPts val="1600"/>
              <a:buNone/>
              <a:defRPr sz="1600">
                <a:solidFill>
                  <a:srgbClr val="000000"/>
                </a:solidFill>
              </a:defRPr>
            </a:lvl4pPr>
            <a:lvl5pPr lvl="4" rtl="0">
              <a:spcBef>
                <a:spcPts val="0"/>
              </a:spcBef>
              <a:spcAft>
                <a:spcPts val="0"/>
              </a:spcAft>
              <a:buClr>
                <a:srgbClr val="000000"/>
              </a:buClr>
              <a:buSzPts val="1600"/>
              <a:buNone/>
              <a:defRPr sz="1600">
                <a:solidFill>
                  <a:srgbClr val="000000"/>
                </a:solidFill>
              </a:defRPr>
            </a:lvl5pPr>
            <a:lvl6pPr lvl="5" rtl="0">
              <a:spcBef>
                <a:spcPts val="0"/>
              </a:spcBef>
              <a:spcAft>
                <a:spcPts val="0"/>
              </a:spcAft>
              <a:buClr>
                <a:srgbClr val="000000"/>
              </a:buClr>
              <a:buSzPts val="1600"/>
              <a:buNone/>
              <a:defRPr sz="1600">
                <a:solidFill>
                  <a:srgbClr val="000000"/>
                </a:solidFill>
              </a:defRPr>
            </a:lvl6pPr>
            <a:lvl7pPr lvl="6" rtl="0">
              <a:spcBef>
                <a:spcPts val="0"/>
              </a:spcBef>
              <a:spcAft>
                <a:spcPts val="0"/>
              </a:spcAft>
              <a:buClr>
                <a:srgbClr val="000000"/>
              </a:buClr>
              <a:buSzPts val="1600"/>
              <a:buNone/>
              <a:defRPr sz="1600">
                <a:solidFill>
                  <a:srgbClr val="000000"/>
                </a:solidFill>
              </a:defRPr>
            </a:lvl7pPr>
            <a:lvl8pPr lvl="7" rtl="0">
              <a:spcBef>
                <a:spcPts val="0"/>
              </a:spcBef>
              <a:spcAft>
                <a:spcPts val="0"/>
              </a:spcAft>
              <a:buClr>
                <a:srgbClr val="000000"/>
              </a:buClr>
              <a:buSzPts val="1600"/>
              <a:buNone/>
              <a:defRPr sz="1600">
                <a:solidFill>
                  <a:srgbClr val="000000"/>
                </a:solidFill>
              </a:defRPr>
            </a:lvl8pPr>
            <a:lvl9pPr lvl="8" rtl="0">
              <a:spcBef>
                <a:spcPts val="0"/>
              </a:spcBef>
              <a:spcAft>
                <a:spcPts val="0"/>
              </a:spcAft>
              <a:buClr>
                <a:srgbClr val="000000"/>
              </a:buClr>
              <a:buSzPts val="1600"/>
              <a:buNone/>
              <a:defRPr sz="1600">
                <a:solidFill>
                  <a:srgbClr val="000000"/>
                </a:solidFill>
              </a:defRPr>
            </a:lvl9pPr>
          </a:lstStyle>
          <a:p/>
        </p:txBody>
      </p:sp>
      <p:sp>
        <p:nvSpPr>
          <p:cNvPr id="169" name="Google Shape;169;p20"/>
          <p:cNvSpPr txBox="1"/>
          <p:nvPr>
            <p:ph idx="1" type="subTitle"/>
          </p:nvPr>
        </p:nvSpPr>
        <p:spPr>
          <a:xfrm>
            <a:off x="2459400" y="2190400"/>
            <a:ext cx="4224900" cy="178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800"/>
              <a:buNone/>
              <a:defRPr/>
            </a:lvl1pPr>
            <a:lvl2pPr lvl="1" rtl="0">
              <a:lnSpc>
                <a:spcPct val="100000"/>
              </a:lnSpc>
              <a:spcBef>
                <a:spcPts val="0"/>
              </a:spcBef>
              <a:spcAft>
                <a:spcPts val="0"/>
              </a:spcAft>
              <a:buClr>
                <a:srgbClr val="000000"/>
              </a:buClr>
              <a:buSzPts val="1400"/>
              <a:buNone/>
              <a:defRPr>
                <a:solidFill>
                  <a:srgbClr val="000000"/>
                </a:solidFill>
              </a:defRPr>
            </a:lvl2pPr>
            <a:lvl3pPr lvl="2" rtl="0">
              <a:lnSpc>
                <a:spcPct val="100000"/>
              </a:lnSpc>
              <a:spcBef>
                <a:spcPts val="0"/>
              </a:spcBef>
              <a:spcAft>
                <a:spcPts val="0"/>
              </a:spcAft>
              <a:buClr>
                <a:srgbClr val="000000"/>
              </a:buClr>
              <a:buSzPts val="1400"/>
              <a:buNone/>
              <a:defRPr>
                <a:solidFill>
                  <a:srgbClr val="000000"/>
                </a:solidFill>
              </a:defRPr>
            </a:lvl3pPr>
            <a:lvl4pPr lvl="3" rtl="0">
              <a:lnSpc>
                <a:spcPct val="100000"/>
              </a:lnSpc>
              <a:spcBef>
                <a:spcPts val="0"/>
              </a:spcBef>
              <a:spcAft>
                <a:spcPts val="0"/>
              </a:spcAft>
              <a:buClr>
                <a:srgbClr val="000000"/>
              </a:buClr>
              <a:buSzPts val="1400"/>
              <a:buNone/>
              <a:defRPr>
                <a:solidFill>
                  <a:srgbClr val="000000"/>
                </a:solidFill>
              </a:defRPr>
            </a:lvl4pPr>
            <a:lvl5pPr lvl="4" rtl="0">
              <a:lnSpc>
                <a:spcPct val="100000"/>
              </a:lnSpc>
              <a:spcBef>
                <a:spcPts val="0"/>
              </a:spcBef>
              <a:spcAft>
                <a:spcPts val="0"/>
              </a:spcAft>
              <a:buClr>
                <a:srgbClr val="000000"/>
              </a:buClr>
              <a:buSzPts val="1400"/>
              <a:buNone/>
              <a:defRPr>
                <a:solidFill>
                  <a:srgbClr val="000000"/>
                </a:solidFill>
              </a:defRPr>
            </a:lvl5pPr>
            <a:lvl6pPr lvl="5" rtl="0">
              <a:lnSpc>
                <a:spcPct val="100000"/>
              </a:lnSpc>
              <a:spcBef>
                <a:spcPts val="0"/>
              </a:spcBef>
              <a:spcAft>
                <a:spcPts val="0"/>
              </a:spcAft>
              <a:buClr>
                <a:srgbClr val="000000"/>
              </a:buClr>
              <a:buSzPts val="1400"/>
              <a:buNone/>
              <a:defRPr>
                <a:solidFill>
                  <a:srgbClr val="000000"/>
                </a:solidFill>
              </a:defRPr>
            </a:lvl6pPr>
            <a:lvl7pPr lvl="6" rtl="0">
              <a:lnSpc>
                <a:spcPct val="100000"/>
              </a:lnSpc>
              <a:spcBef>
                <a:spcPts val="0"/>
              </a:spcBef>
              <a:spcAft>
                <a:spcPts val="0"/>
              </a:spcAft>
              <a:buClr>
                <a:srgbClr val="000000"/>
              </a:buClr>
              <a:buSzPts val="1400"/>
              <a:buNone/>
              <a:defRPr>
                <a:solidFill>
                  <a:srgbClr val="000000"/>
                </a:solidFill>
              </a:defRPr>
            </a:lvl7pPr>
            <a:lvl8pPr lvl="7" rtl="0">
              <a:lnSpc>
                <a:spcPct val="100000"/>
              </a:lnSpc>
              <a:spcBef>
                <a:spcPts val="0"/>
              </a:spcBef>
              <a:spcAft>
                <a:spcPts val="0"/>
              </a:spcAft>
              <a:buClr>
                <a:srgbClr val="000000"/>
              </a:buClr>
              <a:buSzPts val="1400"/>
              <a:buNone/>
              <a:defRPr>
                <a:solidFill>
                  <a:srgbClr val="000000"/>
                </a:solidFill>
              </a:defRPr>
            </a:lvl8pPr>
            <a:lvl9pPr lvl="8" rtl="0">
              <a:lnSpc>
                <a:spcPct val="100000"/>
              </a:lnSpc>
              <a:spcBef>
                <a:spcPts val="0"/>
              </a:spcBef>
              <a:spcAft>
                <a:spcPts val="0"/>
              </a:spcAft>
              <a:buClr>
                <a:srgbClr val="000000"/>
              </a:buClr>
              <a:buSzPts val="1400"/>
              <a:buNone/>
              <a:defRPr>
                <a:solidFill>
                  <a:srgbClr val="000000"/>
                </a:solidFill>
              </a:defRPr>
            </a:lvl9pPr>
          </a:lstStyle>
          <a:p/>
        </p:txBody>
      </p:sp>
      <p:sp>
        <p:nvSpPr>
          <p:cNvPr id="170" name="Google Shape;170;p20"/>
          <p:cNvSpPr/>
          <p:nvPr/>
        </p:nvSpPr>
        <p:spPr>
          <a:xfrm>
            <a:off x="8322450" y="2445825"/>
            <a:ext cx="355500" cy="251850"/>
          </a:xfrm>
          <a:custGeom>
            <a:rect b="b" l="l" r="r" t="t"/>
            <a:pathLst>
              <a:path extrusionOk="0" h="10074" w="14220">
                <a:moveTo>
                  <a:pt x="7706" y="4422"/>
                </a:moveTo>
                <a:lnTo>
                  <a:pt x="7683" y="4512"/>
                </a:lnTo>
                <a:lnTo>
                  <a:pt x="7708" y="4439"/>
                </a:lnTo>
                <a:cubicBezTo>
                  <a:pt x="7708" y="4431"/>
                  <a:pt x="7707" y="4426"/>
                  <a:pt x="7706" y="4422"/>
                </a:cubicBezTo>
                <a:close/>
                <a:moveTo>
                  <a:pt x="1891" y="4477"/>
                </a:moveTo>
                <a:cubicBezTo>
                  <a:pt x="1895" y="4477"/>
                  <a:pt x="1899" y="4480"/>
                  <a:pt x="1903" y="4488"/>
                </a:cubicBezTo>
                <a:lnTo>
                  <a:pt x="1746" y="4711"/>
                </a:lnTo>
                <a:lnTo>
                  <a:pt x="1746" y="4711"/>
                </a:lnTo>
                <a:cubicBezTo>
                  <a:pt x="1839" y="4577"/>
                  <a:pt x="1870" y="4477"/>
                  <a:pt x="1891" y="4477"/>
                </a:cubicBezTo>
                <a:close/>
                <a:moveTo>
                  <a:pt x="14195" y="6854"/>
                </a:moveTo>
                <a:cubicBezTo>
                  <a:pt x="14194" y="6863"/>
                  <a:pt x="14194" y="6872"/>
                  <a:pt x="14193" y="6882"/>
                </a:cubicBezTo>
                <a:lnTo>
                  <a:pt x="14193" y="6882"/>
                </a:lnTo>
                <a:cubicBezTo>
                  <a:pt x="14194" y="6873"/>
                  <a:pt x="14195" y="6863"/>
                  <a:pt x="14195" y="6854"/>
                </a:cubicBezTo>
                <a:close/>
                <a:moveTo>
                  <a:pt x="10125" y="7143"/>
                </a:moveTo>
                <a:cubicBezTo>
                  <a:pt x="10124" y="7144"/>
                  <a:pt x="10123" y="7145"/>
                  <a:pt x="10122" y="7146"/>
                </a:cubicBezTo>
                <a:cubicBezTo>
                  <a:pt x="10123" y="7145"/>
                  <a:pt x="10124" y="7144"/>
                  <a:pt x="10125" y="7143"/>
                </a:cubicBezTo>
                <a:close/>
                <a:moveTo>
                  <a:pt x="4317" y="0"/>
                </a:moveTo>
                <a:cubicBezTo>
                  <a:pt x="4220" y="25"/>
                  <a:pt x="4122" y="49"/>
                  <a:pt x="4000" y="49"/>
                </a:cubicBezTo>
                <a:lnTo>
                  <a:pt x="3903" y="73"/>
                </a:lnTo>
                <a:lnTo>
                  <a:pt x="3708" y="98"/>
                </a:lnTo>
                <a:cubicBezTo>
                  <a:pt x="3561" y="98"/>
                  <a:pt x="3439" y="146"/>
                  <a:pt x="3269" y="146"/>
                </a:cubicBezTo>
                <a:lnTo>
                  <a:pt x="3171" y="268"/>
                </a:lnTo>
                <a:lnTo>
                  <a:pt x="3195" y="195"/>
                </a:lnTo>
                <a:lnTo>
                  <a:pt x="3195" y="195"/>
                </a:lnTo>
                <a:cubicBezTo>
                  <a:pt x="3025" y="415"/>
                  <a:pt x="2781" y="659"/>
                  <a:pt x="2537" y="903"/>
                </a:cubicBezTo>
                <a:lnTo>
                  <a:pt x="1976" y="1585"/>
                </a:lnTo>
                <a:lnTo>
                  <a:pt x="1732" y="1854"/>
                </a:lnTo>
                <a:lnTo>
                  <a:pt x="1488" y="2146"/>
                </a:lnTo>
                <a:lnTo>
                  <a:pt x="1049" y="2683"/>
                </a:lnTo>
                <a:cubicBezTo>
                  <a:pt x="805" y="2976"/>
                  <a:pt x="586" y="3293"/>
                  <a:pt x="391" y="3634"/>
                </a:cubicBezTo>
                <a:lnTo>
                  <a:pt x="195" y="3805"/>
                </a:lnTo>
                <a:lnTo>
                  <a:pt x="25" y="3976"/>
                </a:lnTo>
                <a:lnTo>
                  <a:pt x="0" y="4049"/>
                </a:lnTo>
                <a:cubicBezTo>
                  <a:pt x="122" y="4268"/>
                  <a:pt x="293" y="4488"/>
                  <a:pt x="488" y="4683"/>
                </a:cubicBezTo>
                <a:cubicBezTo>
                  <a:pt x="693" y="4857"/>
                  <a:pt x="939" y="4999"/>
                  <a:pt x="1193" y="4999"/>
                </a:cubicBezTo>
                <a:cubicBezTo>
                  <a:pt x="1332" y="4999"/>
                  <a:pt x="1472" y="4957"/>
                  <a:pt x="1610" y="4854"/>
                </a:cubicBezTo>
                <a:lnTo>
                  <a:pt x="1634" y="4878"/>
                </a:lnTo>
                <a:lnTo>
                  <a:pt x="1683" y="4805"/>
                </a:lnTo>
                <a:lnTo>
                  <a:pt x="1732" y="4732"/>
                </a:lnTo>
                <a:cubicBezTo>
                  <a:pt x="1785" y="4670"/>
                  <a:pt x="1809" y="4646"/>
                  <a:pt x="1817" y="4646"/>
                </a:cubicBezTo>
                <a:cubicBezTo>
                  <a:pt x="1832" y="4646"/>
                  <a:pt x="1796" y="4718"/>
                  <a:pt x="1781" y="4780"/>
                </a:cubicBezTo>
                <a:cubicBezTo>
                  <a:pt x="1830" y="4707"/>
                  <a:pt x="1878" y="4634"/>
                  <a:pt x="1927" y="4585"/>
                </a:cubicBezTo>
                <a:cubicBezTo>
                  <a:pt x="1927" y="4570"/>
                  <a:pt x="1925" y="4564"/>
                  <a:pt x="1921" y="4564"/>
                </a:cubicBezTo>
                <a:cubicBezTo>
                  <a:pt x="1912" y="4564"/>
                  <a:pt x="1895" y="4593"/>
                  <a:pt x="1878" y="4610"/>
                </a:cubicBezTo>
                <a:cubicBezTo>
                  <a:pt x="1927" y="4488"/>
                  <a:pt x="2000" y="4366"/>
                  <a:pt x="2073" y="4244"/>
                </a:cubicBezTo>
                <a:cubicBezTo>
                  <a:pt x="2138" y="4169"/>
                  <a:pt x="2160" y="4165"/>
                  <a:pt x="2178" y="4165"/>
                </a:cubicBezTo>
                <a:cubicBezTo>
                  <a:pt x="2181" y="4165"/>
                  <a:pt x="2184" y="4165"/>
                  <a:pt x="2186" y="4165"/>
                </a:cubicBezTo>
                <a:cubicBezTo>
                  <a:pt x="2208" y="4165"/>
                  <a:pt x="2232" y="4159"/>
                  <a:pt x="2317" y="4049"/>
                </a:cubicBezTo>
                <a:lnTo>
                  <a:pt x="2488" y="3805"/>
                </a:lnTo>
                <a:lnTo>
                  <a:pt x="2586" y="3683"/>
                </a:lnTo>
                <a:lnTo>
                  <a:pt x="2634" y="3610"/>
                </a:lnTo>
                <a:lnTo>
                  <a:pt x="2683" y="3585"/>
                </a:lnTo>
                <a:lnTo>
                  <a:pt x="2756" y="3561"/>
                </a:lnTo>
                <a:cubicBezTo>
                  <a:pt x="2781" y="3537"/>
                  <a:pt x="2781" y="3537"/>
                  <a:pt x="2805" y="3537"/>
                </a:cubicBezTo>
                <a:lnTo>
                  <a:pt x="2805" y="3561"/>
                </a:lnTo>
                <a:lnTo>
                  <a:pt x="2781" y="3585"/>
                </a:lnTo>
                <a:cubicBezTo>
                  <a:pt x="2789" y="3577"/>
                  <a:pt x="2792" y="3575"/>
                  <a:pt x="2793" y="3575"/>
                </a:cubicBezTo>
                <a:cubicBezTo>
                  <a:pt x="2794" y="3575"/>
                  <a:pt x="2789" y="3585"/>
                  <a:pt x="2805" y="3585"/>
                </a:cubicBezTo>
                <a:cubicBezTo>
                  <a:pt x="2805" y="3634"/>
                  <a:pt x="2756" y="3683"/>
                  <a:pt x="2756" y="3707"/>
                </a:cubicBezTo>
                <a:lnTo>
                  <a:pt x="2756" y="3707"/>
                </a:lnTo>
                <a:cubicBezTo>
                  <a:pt x="2756" y="3707"/>
                  <a:pt x="2756" y="3683"/>
                  <a:pt x="2781" y="3683"/>
                </a:cubicBezTo>
                <a:lnTo>
                  <a:pt x="2781" y="3707"/>
                </a:lnTo>
                <a:cubicBezTo>
                  <a:pt x="2756" y="3927"/>
                  <a:pt x="2756" y="4098"/>
                  <a:pt x="2756" y="4098"/>
                </a:cubicBezTo>
                <a:lnTo>
                  <a:pt x="2830" y="4146"/>
                </a:lnTo>
                <a:cubicBezTo>
                  <a:pt x="2781" y="5024"/>
                  <a:pt x="2732" y="4439"/>
                  <a:pt x="2708" y="5244"/>
                </a:cubicBezTo>
                <a:cubicBezTo>
                  <a:pt x="2732" y="5341"/>
                  <a:pt x="2732" y="5439"/>
                  <a:pt x="2732" y="5537"/>
                </a:cubicBezTo>
                <a:cubicBezTo>
                  <a:pt x="2732" y="5659"/>
                  <a:pt x="2732" y="5805"/>
                  <a:pt x="2708" y="5951"/>
                </a:cubicBezTo>
                <a:cubicBezTo>
                  <a:pt x="2805" y="6049"/>
                  <a:pt x="2927" y="6146"/>
                  <a:pt x="3000" y="6171"/>
                </a:cubicBezTo>
                <a:cubicBezTo>
                  <a:pt x="3000" y="6171"/>
                  <a:pt x="3098" y="6293"/>
                  <a:pt x="3073" y="6293"/>
                </a:cubicBezTo>
                <a:cubicBezTo>
                  <a:pt x="3147" y="6293"/>
                  <a:pt x="3220" y="6390"/>
                  <a:pt x="3317" y="6463"/>
                </a:cubicBezTo>
                <a:cubicBezTo>
                  <a:pt x="3342" y="6463"/>
                  <a:pt x="3317" y="6415"/>
                  <a:pt x="3293" y="6390"/>
                </a:cubicBezTo>
                <a:lnTo>
                  <a:pt x="3293" y="6390"/>
                </a:lnTo>
                <a:lnTo>
                  <a:pt x="3366" y="6463"/>
                </a:lnTo>
                <a:lnTo>
                  <a:pt x="3464" y="6537"/>
                </a:lnTo>
                <a:cubicBezTo>
                  <a:pt x="3511" y="6584"/>
                  <a:pt x="3528" y="6611"/>
                  <a:pt x="3514" y="6611"/>
                </a:cubicBezTo>
                <a:cubicBezTo>
                  <a:pt x="3506" y="6611"/>
                  <a:pt x="3490" y="6603"/>
                  <a:pt x="3464" y="6585"/>
                </a:cubicBezTo>
                <a:lnTo>
                  <a:pt x="3464" y="6585"/>
                </a:lnTo>
                <a:cubicBezTo>
                  <a:pt x="3537" y="6634"/>
                  <a:pt x="3634" y="6683"/>
                  <a:pt x="3756" y="6756"/>
                </a:cubicBezTo>
                <a:lnTo>
                  <a:pt x="4269" y="7122"/>
                </a:lnTo>
                <a:cubicBezTo>
                  <a:pt x="4488" y="7024"/>
                  <a:pt x="4732" y="6878"/>
                  <a:pt x="5000" y="6732"/>
                </a:cubicBezTo>
                <a:cubicBezTo>
                  <a:pt x="5293" y="6537"/>
                  <a:pt x="5586" y="6317"/>
                  <a:pt x="5854" y="6098"/>
                </a:cubicBezTo>
                <a:cubicBezTo>
                  <a:pt x="6000" y="5976"/>
                  <a:pt x="6171" y="5854"/>
                  <a:pt x="6293" y="5732"/>
                </a:cubicBezTo>
                <a:lnTo>
                  <a:pt x="6708" y="5341"/>
                </a:lnTo>
                <a:lnTo>
                  <a:pt x="7147" y="4951"/>
                </a:lnTo>
                <a:cubicBezTo>
                  <a:pt x="7268" y="4829"/>
                  <a:pt x="7390" y="4732"/>
                  <a:pt x="7512" y="4634"/>
                </a:cubicBezTo>
                <a:lnTo>
                  <a:pt x="7683" y="4488"/>
                </a:lnTo>
                <a:cubicBezTo>
                  <a:pt x="7683" y="4439"/>
                  <a:pt x="7683" y="4463"/>
                  <a:pt x="7659" y="4390"/>
                </a:cubicBezTo>
                <a:cubicBezTo>
                  <a:pt x="7647" y="4366"/>
                  <a:pt x="7653" y="4366"/>
                  <a:pt x="7662" y="4366"/>
                </a:cubicBezTo>
                <a:cubicBezTo>
                  <a:pt x="7671" y="4366"/>
                  <a:pt x="7683" y="4366"/>
                  <a:pt x="7683" y="4341"/>
                </a:cubicBezTo>
                <a:cubicBezTo>
                  <a:pt x="7683" y="4423"/>
                  <a:pt x="7700" y="4402"/>
                  <a:pt x="7706" y="4422"/>
                </a:cubicBezTo>
                <a:lnTo>
                  <a:pt x="7706" y="4422"/>
                </a:lnTo>
                <a:lnTo>
                  <a:pt x="7708" y="4415"/>
                </a:lnTo>
                <a:lnTo>
                  <a:pt x="7708" y="4463"/>
                </a:lnTo>
                <a:cubicBezTo>
                  <a:pt x="7732" y="4463"/>
                  <a:pt x="7732" y="4439"/>
                  <a:pt x="7756" y="4415"/>
                </a:cubicBezTo>
                <a:cubicBezTo>
                  <a:pt x="7781" y="4415"/>
                  <a:pt x="7756" y="4415"/>
                  <a:pt x="7756" y="4463"/>
                </a:cubicBezTo>
                <a:lnTo>
                  <a:pt x="7805" y="4463"/>
                </a:lnTo>
                <a:cubicBezTo>
                  <a:pt x="7800" y="4469"/>
                  <a:pt x="7799" y="4470"/>
                  <a:pt x="7801" y="4470"/>
                </a:cubicBezTo>
                <a:cubicBezTo>
                  <a:pt x="7807" y="4470"/>
                  <a:pt x="7835" y="4456"/>
                  <a:pt x="7858" y="4456"/>
                </a:cubicBezTo>
                <a:cubicBezTo>
                  <a:pt x="7866" y="4456"/>
                  <a:pt x="7873" y="4458"/>
                  <a:pt x="7878" y="4463"/>
                </a:cubicBezTo>
                <a:cubicBezTo>
                  <a:pt x="7878" y="4476"/>
                  <a:pt x="7872" y="4476"/>
                  <a:pt x="7869" y="4476"/>
                </a:cubicBezTo>
                <a:cubicBezTo>
                  <a:pt x="7866" y="4476"/>
                  <a:pt x="7866" y="4476"/>
                  <a:pt x="7878" y="4488"/>
                </a:cubicBezTo>
                <a:cubicBezTo>
                  <a:pt x="7878" y="4512"/>
                  <a:pt x="7878" y="4537"/>
                  <a:pt x="7878" y="4537"/>
                </a:cubicBezTo>
                <a:cubicBezTo>
                  <a:pt x="7878" y="4537"/>
                  <a:pt x="7878" y="4561"/>
                  <a:pt x="7878" y="4561"/>
                </a:cubicBezTo>
                <a:lnTo>
                  <a:pt x="7878" y="4707"/>
                </a:lnTo>
                <a:cubicBezTo>
                  <a:pt x="7878" y="4747"/>
                  <a:pt x="7878" y="4818"/>
                  <a:pt x="7904" y="4818"/>
                </a:cubicBezTo>
                <a:cubicBezTo>
                  <a:pt x="7910" y="4818"/>
                  <a:pt x="7918" y="4814"/>
                  <a:pt x="7927" y="4805"/>
                </a:cubicBezTo>
                <a:lnTo>
                  <a:pt x="7927" y="4805"/>
                </a:lnTo>
                <a:cubicBezTo>
                  <a:pt x="7890" y="4842"/>
                  <a:pt x="7838" y="5038"/>
                  <a:pt x="7816" y="5038"/>
                </a:cubicBezTo>
                <a:cubicBezTo>
                  <a:pt x="7809" y="5038"/>
                  <a:pt x="7805" y="5021"/>
                  <a:pt x="7805" y="4976"/>
                </a:cubicBezTo>
                <a:cubicBezTo>
                  <a:pt x="7781" y="5073"/>
                  <a:pt x="7781" y="5171"/>
                  <a:pt x="7756" y="5293"/>
                </a:cubicBezTo>
                <a:lnTo>
                  <a:pt x="7805" y="5146"/>
                </a:lnTo>
                <a:lnTo>
                  <a:pt x="7805" y="5146"/>
                </a:lnTo>
                <a:cubicBezTo>
                  <a:pt x="7732" y="5415"/>
                  <a:pt x="7708" y="5683"/>
                  <a:pt x="7683" y="5976"/>
                </a:cubicBezTo>
                <a:lnTo>
                  <a:pt x="7732" y="5829"/>
                </a:lnTo>
                <a:lnTo>
                  <a:pt x="7732" y="5829"/>
                </a:lnTo>
                <a:cubicBezTo>
                  <a:pt x="7732" y="6024"/>
                  <a:pt x="7683" y="6195"/>
                  <a:pt x="7586" y="6341"/>
                </a:cubicBezTo>
                <a:lnTo>
                  <a:pt x="7610" y="6098"/>
                </a:lnTo>
                <a:lnTo>
                  <a:pt x="7610" y="6098"/>
                </a:lnTo>
                <a:cubicBezTo>
                  <a:pt x="7537" y="6415"/>
                  <a:pt x="7488" y="6732"/>
                  <a:pt x="7464" y="7049"/>
                </a:cubicBezTo>
                <a:lnTo>
                  <a:pt x="7488" y="6951"/>
                </a:lnTo>
                <a:lnTo>
                  <a:pt x="7488" y="6951"/>
                </a:lnTo>
                <a:cubicBezTo>
                  <a:pt x="7488" y="7040"/>
                  <a:pt x="7470" y="7237"/>
                  <a:pt x="7445" y="7493"/>
                </a:cubicBezTo>
                <a:lnTo>
                  <a:pt x="7445" y="7493"/>
                </a:lnTo>
                <a:cubicBezTo>
                  <a:pt x="7435" y="7507"/>
                  <a:pt x="7425" y="7522"/>
                  <a:pt x="7415" y="7537"/>
                </a:cubicBezTo>
                <a:lnTo>
                  <a:pt x="7440" y="7546"/>
                </a:lnTo>
                <a:lnTo>
                  <a:pt x="7440" y="7546"/>
                </a:lnTo>
                <a:cubicBezTo>
                  <a:pt x="7425" y="7698"/>
                  <a:pt x="7408" y="7869"/>
                  <a:pt x="7390" y="8049"/>
                </a:cubicBezTo>
                <a:lnTo>
                  <a:pt x="9073" y="8683"/>
                </a:lnTo>
                <a:cubicBezTo>
                  <a:pt x="9488" y="8024"/>
                  <a:pt x="9976" y="7268"/>
                  <a:pt x="10098" y="7073"/>
                </a:cubicBezTo>
                <a:lnTo>
                  <a:pt x="10098" y="7073"/>
                </a:lnTo>
                <a:lnTo>
                  <a:pt x="9951" y="7171"/>
                </a:lnTo>
                <a:lnTo>
                  <a:pt x="9951" y="7171"/>
                </a:lnTo>
                <a:lnTo>
                  <a:pt x="10119" y="6907"/>
                </a:lnTo>
                <a:lnTo>
                  <a:pt x="10119" y="6907"/>
                </a:lnTo>
                <a:cubicBezTo>
                  <a:pt x="10103" y="6944"/>
                  <a:pt x="10142" y="7109"/>
                  <a:pt x="10125" y="7143"/>
                </a:cubicBezTo>
                <a:lnTo>
                  <a:pt x="10125" y="7143"/>
                </a:lnTo>
                <a:cubicBezTo>
                  <a:pt x="10417" y="6730"/>
                  <a:pt x="10757" y="6365"/>
                  <a:pt x="11098" y="6000"/>
                </a:cubicBezTo>
                <a:cubicBezTo>
                  <a:pt x="11220" y="5878"/>
                  <a:pt x="11342" y="5756"/>
                  <a:pt x="11464" y="5659"/>
                </a:cubicBezTo>
                <a:lnTo>
                  <a:pt x="11659" y="5488"/>
                </a:lnTo>
                <a:cubicBezTo>
                  <a:pt x="11707" y="5463"/>
                  <a:pt x="11732" y="5439"/>
                  <a:pt x="11781" y="5415"/>
                </a:cubicBezTo>
                <a:lnTo>
                  <a:pt x="11829" y="5366"/>
                </a:lnTo>
                <a:cubicBezTo>
                  <a:pt x="11903" y="5293"/>
                  <a:pt x="12000" y="5244"/>
                  <a:pt x="12098" y="5195"/>
                </a:cubicBezTo>
                <a:cubicBezTo>
                  <a:pt x="12122" y="5195"/>
                  <a:pt x="12171" y="5171"/>
                  <a:pt x="12195" y="5171"/>
                </a:cubicBezTo>
                <a:lnTo>
                  <a:pt x="12268" y="5171"/>
                </a:lnTo>
                <a:lnTo>
                  <a:pt x="12268" y="5293"/>
                </a:lnTo>
                <a:cubicBezTo>
                  <a:pt x="12244" y="5415"/>
                  <a:pt x="12195" y="5415"/>
                  <a:pt x="12195" y="5415"/>
                </a:cubicBezTo>
                <a:cubicBezTo>
                  <a:pt x="12195" y="5427"/>
                  <a:pt x="12201" y="5433"/>
                  <a:pt x="12207" y="5433"/>
                </a:cubicBezTo>
                <a:cubicBezTo>
                  <a:pt x="12214" y="5433"/>
                  <a:pt x="12220" y="5427"/>
                  <a:pt x="12220" y="5415"/>
                </a:cubicBezTo>
                <a:cubicBezTo>
                  <a:pt x="12244" y="5415"/>
                  <a:pt x="12244" y="5415"/>
                  <a:pt x="12244" y="5439"/>
                </a:cubicBezTo>
                <a:cubicBezTo>
                  <a:pt x="12244" y="5488"/>
                  <a:pt x="12195" y="5488"/>
                  <a:pt x="12195" y="5488"/>
                </a:cubicBezTo>
                <a:cubicBezTo>
                  <a:pt x="12195" y="5488"/>
                  <a:pt x="12195" y="5519"/>
                  <a:pt x="12208" y="5519"/>
                </a:cubicBezTo>
                <a:cubicBezTo>
                  <a:pt x="12211" y="5519"/>
                  <a:pt x="12215" y="5517"/>
                  <a:pt x="12220" y="5512"/>
                </a:cubicBezTo>
                <a:cubicBezTo>
                  <a:pt x="12244" y="5512"/>
                  <a:pt x="12293" y="5439"/>
                  <a:pt x="12342" y="5390"/>
                </a:cubicBezTo>
                <a:lnTo>
                  <a:pt x="12342" y="5512"/>
                </a:lnTo>
                <a:lnTo>
                  <a:pt x="12293" y="5512"/>
                </a:lnTo>
                <a:cubicBezTo>
                  <a:pt x="12293" y="5512"/>
                  <a:pt x="12317" y="5512"/>
                  <a:pt x="12366" y="5537"/>
                </a:cubicBezTo>
                <a:cubicBezTo>
                  <a:pt x="12366" y="5561"/>
                  <a:pt x="12390" y="5561"/>
                  <a:pt x="12390" y="5585"/>
                </a:cubicBezTo>
                <a:cubicBezTo>
                  <a:pt x="12390" y="5610"/>
                  <a:pt x="12390" y="5610"/>
                  <a:pt x="12390" y="5634"/>
                </a:cubicBezTo>
                <a:lnTo>
                  <a:pt x="12390" y="5707"/>
                </a:lnTo>
                <a:cubicBezTo>
                  <a:pt x="12390" y="5976"/>
                  <a:pt x="12390" y="6268"/>
                  <a:pt x="12366" y="6561"/>
                </a:cubicBezTo>
                <a:cubicBezTo>
                  <a:pt x="12366" y="6707"/>
                  <a:pt x="12342" y="6854"/>
                  <a:pt x="12342" y="7000"/>
                </a:cubicBezTo>
                <a:lnTo>
                  <a:pt x="12293" y="7439"/>
                </a:lnTo>
                <a:cubicBezTo>
                  <a:pt x="12268" y="7439"/>
                  <a:pt x="12244" y="7293"/>
                  <a:pt x="12244" y="7171"/>
                </a:cubicBezTo>
                <a:cubicBezTo>
                  <a:pt x="12244" y="7268"/>
                  <a:pt x="12244" y="7341"/>
                  <a:pt x="12220" y="7439"/>
                </a:cubicBezTo>
                <a:cubicBezTo>
                  <a:pt x="12227" y="7415"/>
                  <a:pt x="12233" y="7406"/>
                  <a:pt x="12236" y="7406"/>
                </a:cubicBezTo>
                <a:cubicBezTo>
                  <a:pt x="12252" y="7406"/>
                  <a:pt x="12231" y="7601"/>
                  <a:pt x="12238" y="7601"/>
                </a:cubicBezTo>
                <a:cubicBezTo>
                  <a:pt x="12239" y="7601"/>
                  <a:pt x="12241" y="7596"/>
                  <a:pt x="12244" y="7585"/>
                </a:cubicBezTo>
                <a:lnTo>
                  <a:pt x="12244" y="7585"/>
                </a:lnTo>
                <a:cubicBezTo>
                  <a:pt x="12317" y="8000"/>
                  <a:pt x="12171" y="8561"/>
                  <a:pt x="12220" y="8951"/>
                </a:cubicBezTo>
                <a:lnTo>
                  <a:pt x="13073" y="9415"/>
                </a:lnTo>
                <a:cubicBezTo>
                  <a:pt x="13342" y="9585"/>
                  <a:pt x="13634" y="9707"/>
                  <a:pt x="13927" y="9829"/>
                </a:cubicBezTo>
                <a:cubicBezTo>
                  <a:pt x="13927" y="9902"/>
                  <a:pt x="13927" y="10000"/>
                  <a:pt x="13902" y="10073"/>
                </a:cubicBezTo>
                <a:cubicBezTo>
                  <a:pt x="13951" y="9951"/>
                  <a:pt x="13951" y="9829"/>
                  <a:pt x="13951" y="9732"/>
                </a:cubicBezTo>
                <a:lnTo>
                  <a:pt x="13878" y="9707"/>
                </a:lnTo>
                <a:cubicBezTo>
                  <a:pt x="13878" y="9439"/>
                  <a:pt x="13927" y="9634"/>
                  <a:pt x="13927" y="9390"/>
                </a:cubicBezTo>
                <a:cubicBezTo>
                  <a:pt x="13976" y="9390"/>
                  <a:pt x="13976" y="9610"/>
                  <a:pt x="13976" y="9829"/>
                </a:cubicBezTo>
                <a:cubicBezTo>
                  <a:pt x="14000" y="9683"/>
                  <a:pt x="14000" y="9512"/>
                  <a:pt x="13976" y="9366"/>
                </a:cubicBezTo>
                <a:cubicBezTo>
                  <a:pt x="13985" y="9299"/>
                  <a:pt x="13995" y="9288"/>
                  <a:pt x="14006" y="9288"/>
                </a:cubicBezTo>
                <a:cubicBezTo>
                  <a:pt x="14011" y="9288"/>
                  <a:pt x="14016" y="9290"/>
                  <a:pt x="14022" y="9290"/>
                </a:cubicBezTo>
                <a:cubicBezTo>
                  <a:pt x="14036" y="9290"/>
                  <a:pt x="14052" y="9278"/>
                  <a:pt x="14073" y="9195"/>
                </a:cubicBezTo>
                <a:cubicBezTo>
                  <a:pt x="14049" y="9000"/>
                  <a:pt x="14049" y="8829"/>
                  <a:pt x="14073" y="8634"/>
                </a:cubicBezTo>
                <a:cubicBezTo>
                  <a:pt x="14146" y="8195"/>
                  <a:pt x="14049" y="7951"/>
                  <a:pt x="14122" y="7537"/>
                </a:cubicBezTo>
                <a:lnTo>
                  <a:pt x="14122" y="7537"/>
                </a:lnTo>
                <a:lnTo>
                  <a:pt x="14122" y="7585"/>
                </a:lnTo>
                <a:cubicBezTo>
                  <a:pt x="14169" y="7444"/>
                  <a:pt x="14171" y="7165"/>
                  <a:pt x="14193" y="6882"/>
                </a:cubicBezTo>
                <a:lnTo>
                  <a:pt x="14193" y="6882"/>
                </a:lnTo>
                <a:cubicBezTo>
                  <a:pt x="14188" y="6910"/>
                  <a:pt x="14177" y="6934"/>
                  <a:pt x="14167" y="6934"/>
                </a:cubicBezTo>
                <a:cubicBezTo>
                  <a:pt x="14156" y="6934"/>
                  <a:pt x="14146" y="6906"/>
                  <a:pt x="14146" y="6829"/>
                </a:cubicBezTo>
                <a:cubicBezTo>
                  <a:pt x="14195" y="6537"/>
                  <a:pt x="14171" y="6293"/>
                  <a:pt x="14220" y="6073"/>
                </a:cubicBezTo>
                <a:lnTo>
                  <a:pt x="14171" y="5829"/>
                </a:lnTo>
                <a:lnTo>
                  <a:pt x="14171" y="5561"/>
                </a:lnTo>
                <a:cubicBezTo>
                  <a:pt x="14171" y="5366"/>
                  <a:pt x="14171" y="5195"/>
                  <a:pt x="14146" y="5024"/>
                </a:cubicBezTo>
                <a:cubicBezTo>
                  <a:pt x="14098" y="4634"/>
                  <a:pt x="14049" y="4171"/>
                  <a:pt x="13976" y="3659"/>
                </a:cubicBezTo>
                <a:lnTo>
                  <a:pt x="13317" y="3244"/>
                </a:lnTo>
                <a:cubicBezTo>
                  <a:pt x="13220" y="3171"/>
                  <a:pt x="13098" y="3122"/>
                  <a:pt x="12976" y="3049"/>
                </a:cubicBezTo>
                <a:lnTo>
                  <a:pt x="12537" y="2829"/>
                </a:lnTo>
                <a:cubicBezTo>
                  <a:pt x="12244" y="2927"/>
                  <a:pt x="11976" y="3073"/>
                  <a:pt x="11683" y="3195"/>
                </a:cubicBezTo>
                <a:cubicBezTo>
                  <a:pt x="11537" y="3268"/>
                  <a:pt x="11390" y="3341"/>
                  <a:pt x="11268" y="3439"/>
                </a:cubicBezTo>
                <a:lnTo>
                  <a:pt x="11049" y="3561"/>
                </a:lnTo>
                <a:cubicBezTo>
                  <a:pt x="10976" y="3585"/>
                  <a:pt x="10903" y="3659"/>
                  <a:pt x="10829" y="3683"/>
                </a:cubicBezTo>
                <a:lnTo>
                  <a:pt x="10610" y="3829"/>
                </a:lnTo>
                <a:lnTo>
                  <a:pt x="10488" y="3951"/>
                </a:lnTo>
                <a:lnTo>
                  <a:pt x="10244" y="4122"/>
                </a:lnTo>
                <a:cubicBezTo>
                  <a:pt x="10098" y="4268"/>
                  <a:pt x="9951" y="4390"/>
                  <a:pt x="9829" y="4512"/>
                </a:cubicBezTo>
                <a:cubicBezTo>
                  <a:pt x="9812" y="4530"/>
                  <a:pt x="9794" y="4548"/>
                  <a:pt x="9776" y="4565"/>
                </a:cubicBezTo>
                <a:lnTo>
                  <a:pt x="9776" y="4565"/>
                </a:lnTo>
                <a:cubicBezTo>
                  <a:pt x="9804" y="4117"/>
                  <a:pt x="9797" y="3672"/>
                  <a:pt x="9756" y="3244"/>
                </a:cubicBezTo>
                <a:cubicBezTo>
                  <a:pt x="9781" y="3122"/>
                  <a:pt x="9781" y="3000"/>
                  <a:pt x="9756" y="2878"/>
                </a:cubicBezTo>
                <a:cubicBezTo>
                  <a:pt x="9756" y="2756"/>
                  <a:pt x="9732" y="2634"/>
                  <a:pt x="9707" y="2512"/>
                </a:cubicBezTo>
                <a:lnTo>
                  <a:pt x="9317" y="2171"/>
                </a:lnTo>
                <a:lnTo>
                  <a:pt x="9317" y="2171"/>
                </a:lnTo>
                <a:cubicBezTo>
                  <a:pt x="9366" y="2244"/>
                  <a:pt x="9390" y="2268"/>
                  <a:pt x="9366" y="2268"/>
                </a:cubicBezTo>
                <a:cubicBezTo>
                  <a:pt x="9342" y="2268"/>
                  <a:pt x="9317" y="2244"/>
                  <a:pt x="9268" y="2220"/>
                </a:cubicBezTo>
                <a:lnTo>
                  <a:pt x="9098" y="2049"/>
                </a:lnTo>
                <a:cubicBezTo>
                  <a:pt x="8927" y="1976"/>
                  <a:pt x="8927" y="2000"/>
                  <a:pt x="8903" y="1976"/>
                </a:cubicBezTo>
                <a:cubicBezTo>
                  <a:pt x="8878" y="1976"/>
                  <a:pt x="8854" y="1976"/>
                  <a:pt x="8805" y="1951"/>
                </a:cubicBezTo>
                <a:lnTo>
                  <a:pt x="8683" y="1927"/>
                </a:lnTo>
                <a:lnTo>
                  <a:pt x="8464" y="1829"/>
                </a:lnTo>
                <a:lnTo>
                  <a:pt x="8366" y="1805"/>
                </a:lnTo>
                <a:cubicBezTo>
                  <a:pt x="8220" y="1854"/>
                  <a:pt x="8049" y="1927"/>
                  <a:pt x="7829" y="2000"/>
                </a:cubicBezTo>
                <a:lnTo>
                  <a:pt x="7683" y="2073"/>
                </a:lnTo>
                <a:lnTo>
                  <a:pt x="7488" y="2171"/>
                </a:lnTo>
                <a:lnTo>
                  <a:pt x="7122" y="2366"/>
                </a:lnTo>
                <a:cubicBezTo>
                  <a:pt x="6878" y="2537"/>
                  <a:pt x="6586" y="2707"/>
                  <a:pt x="6342" y="2927"/>
                </a:cubicBezTo>
                <a:cubicBezTo>
                  <a:pt x="6171" y="3073"/>
                  <a:pt x="6000" y="3220"/>
                  <a:pt x="5829" y="3366"/>
                </a:cubicBezTo>
                <a:lnTo>
                  <a:pt x="5342" y="3805"/>
                </a:lnTo>
                <a:cubicBezTo>
                  <a:pt x="5220" y="3902"/>
                  <a:pt x="5244" y="3902"/>
                  <a:pt x="5195" y="3927"/>
                </a:cubicBezTo>
                <a:lnTo>
                  <a:pt x="5147" y="3976"/>
                </a:lnTo>
                <a:cubicBezTo>
                  <a:pt x="5073" y="4049"/>
                  <a:pt x="5000" y="4098"/>
                  <a:pt x="4927" y="4122"/>
                </a:cubicBezTo>
                <a:cubicBezTo>
                  <a:pt x="4903" y="4146"/>
                  <a:pt x="4854" y="4171"/>
                  <a:pt x="4805" y="4171"/>
                </a:cubicBezTo>
                <a:lnTo>
                  <a:pt x="4781" y="4195"/>
                </a:lnTo>
                <a:cubicBezTo>
                  <a:pt x="4781" y="4171"/>
                  <a:pt x="4781" y="4146"/>
                  <a:pt x="4781" y="4122"/>
                </a:cubicBezTo>
                <a:cubicBezTo>
                  <a:pt x="4781" y="4098"/>
                  <a:pt x="4781" y="4049"/>
                  <a:pt x="4781" y="4000"/>
                </a:cubicBezTo>
                <a:lnTo>
                  <a:pt x="4781" y="3976"/>
                </a:lnTo>
                <a:cubicBezTo>
                  <a:pt x="4781" y="3951"/>
                  <a:pt x="4781" y="3927"/>
                  <a:pt x="4781" y="3902"/>
                </a:cubicBezTo>
                <a:lnTo>
                  <a:pt x="4781" y="3756"/>
                </a:lnTo>
                <a:cubicBezTo>
                  <a:pt x="4781" y="3512"/>
                  <a:pt x="4830" y="3293"/>
                  <a:pt x="4830" y="3049"/>
                </a:cubicBezTo>
                <a:cubicBezTo>
                  <a:pt x="4854" y="2805"/>
                  <a:pt x="4878" y="2537"/>
                  <a:pt x="4903" y="2293"/>
                </a:cubicBezTo>
                <a:cubicBezTo>
                  <a:pt x="4951" y="1781"/>
                  <a:pt x="4976" y="1293"/>
                  <a:pt x="5025" y="829"/>
                </a:cubicBezTo>
                <a:lnTo>
                  <a:pt x="4781" y="610"/>
                </a:lnTo>
                <a:lnTo>
                  <a:pt x="4756" y="585"/>
                </a:lnTo>
                <a:lnTo>
                  <a:pt x="4756" y="561"/>
                </a:lnTo>
                <a:lnTo>
                  <a:pt x="4732" y="537"/>
                </a:lnTo>
                <a:lnTo>
                  <a:pt x="4683" y="464"/>
                </a:lnTo>
                <a:lnTo>
                  <a:pt x="4561" y="342"/>
                </a:lnTo>
                <a:lnTo>
                  <a:pt x="4561" y="342"/>
                </a:lnTo>
                <a:cubicBezTo>
                  <a:pt x="4391" y="195"/>
                  <a:pt x="4439" y="146"/>
                  <a:pt x="4342" y="49"/>
                </a:cubicBezTo>
                <a:lnTo>
                  <a:pt x="431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0"/>
          <p:cNvSpPr/>
          <p:nvPr/>
        </p:nvSpPr>
        <p:spPr>
          <a:xfrm>
            <a:off x="-381601" y="1506413"/>
            <a:ext cx="933052" cy="1001729"/>
          </a:xfrm>
          <a:custGeom>
            <a:rect b="b" l="l" r="r" t="t"/>
            <a:pathLst>
              <a:path extrusionOk="0" h="12418" w="11567">
                <a:moveTo>
                  <a:pt x="4932" y="0"/>
                </a:moveTo>
                <a:cubicBezTo>
                  <a:pt x="3549" y="0"/>
                  <a:pt x="2130" y="837"/>
                  <a:pt x="903" y="2983"/>
                </a:cubicBezTo>
                <a:cubicBezTo>
                  <a:pt x="903" y="2983"/>
                  <a:pt x="0" y="10983"/>
                  <a:pt x="3878" y="12154"/>
                </a:cubicBezTo>
                <a:cubicBezTo>
                  <a:pt x="4466" y="12336"/>
                  <a:pt x="5036" y="12417"/>
                  <a:pt x="5581" y="12417"/>
                </a:cubicBezTo>
                <a:cubicBezTo>
                  <a:pt x="8611" y="12417"/>
                  <a:pt x="10870" y="9905"/>
                  <a:pt x="11098" y="8252"/>
                </a:cubicBezTo>
                <a:cubicBezTo>
                  <a:pt x="11567" y="5141"/>
                  <a:pt x="8359" y="0"/>
                  <a:pt x="493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2" name="Google Shape;172;p20"/>
          <p:cNvGrpSpPr/>
          <p:nvPr/>
        </p:nvGrpSpPr>
        <p:grpSpPr>
          <a:xfrm>
            <a:off x="170629" y="1224633"/>
            <a:ext cx="593763" cy="746749"/>
            <a:chOff x="632000" y="3011150"/>
            <a:chExt cx="212225" cy="266925"/>
          </a:xfrm>
        </p:grpSpPr>
        <p:sp>
          <p:nvSpPr>
            <p:cNvPr id="173" name="Google Shape;173;p20"/>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0"/>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0"/>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0"/>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0"/>
            <p:cNvSpPr/>
            <p:nvPr/>
          </p:nvSpPr>
          <p:spPr>
            <a:xfrm>
              <a:off x="649075" y="3152000"/>
              <a:ext cx="25" cy="25"/>
            </a:xfrm>
            <a:custGeom>
              <a:rect b="b" l="l" r="r" t="t"/>
              <a:pathLst>
                <a:path extrusionOk="0" h="1" w="1">
                  <a:moveTo>
                    <a:pt x="1" y="0"/>
                  </a:moveTo>
                  <a:lnTo>
                    <a:pt x="1" y="0"/>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0"/>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0"/>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0"/>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0"/>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0"/>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0"/>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0"/>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0"/>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 name="Google Shape;186;p20"/>
          <p:cNvSpPr/>
          <p:nvPr/>
        </p:nvSpPr>
        <p:spPr>
          <a:xfrm flipH="1">
            <a:off x="8418115" y="1391451"/>
            <a:ext cx="933052" cy="1001729"/>
          </a:xfrm>
          <a:custGeom>
            <a:rect b="b" l="l" r="r" t="t"/>
            <a:pathLst>
              <a:path extrusionOk="0" h="12418" w="11567">
                <a:moveTo>
                  <a:pt x="4932" y="0"/>
                </a:moveTo>
                <a:cubicBezTo>
                  <a:pt x="3549" y="0"/>
                  <a:pt x="2130" y="837"/>
                  <a:pt x="903" y="2983"/>
                </a:cubicBezTo>
                <a:cubicBezTo>
                  <a:pt x="903" y="2983"/>
                  <a:pt x="0" y="10983"/>
                  <a:pt x="3878" y="12154"/>
                </a:cubicBezTo>
                <a:cubicBezTo>
                  <a:pt x="4466" y="12336"/>
                  <a:pt x="5036" y="12417"/>
                  <a:pt x="5581" y="12417"/>
                </a:cubicBezTo>
                <a:cubicBezTo>
                  <a:pt x="8611" y="12417"/>
                  <a:pt x="10870" y="9905"/>
                  <a:pt x="11098" y="8252"/>
                </a:cubicBezTo>
                <a:cubicBezTo>
                  <a:pt x="11567" y="5141"/>
                  <a:pt x="8359" y="0"/>
                  <a:pt x="493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0"/>
          <p:cNvSpPr/>
          <p:nvPr/>
        </p:nvSpPr>
        <p:spPr>
          <a:xfrm>
            <a:off x="8528950" y="1033950"/>
            <a:ext cx="355500" cy="251850"/>
          </a:xfrm>
          <a:custGeom>
            <a:rect b="b" l="l" r="r" t="t"/>
            <a:pathLst>
              <a:path extrusionOk="0" h="10074" w="14220">
                <a:moveTo>
                  <a:pt x="7706" y="4422"/>
                </a:moveTo>
                <a:lnTo>
                  <a:pt x="7683" y="4512"/>
                </a:lnTo>
                <a:lnTo>
                  <a:pt x="7708" y="4439"/>
                </a:lnTo>
                <a:cubicBezTo>
                  <a:pt x="7708" y="4431"/>
                  <a:pt x="7707" y="4426"/>
                  <a:pt x="7706" y="4422"/>
                </a:cubicBezTo>
                <a:close/>
                <a:moveTo>
                  <a:pt x="1891" y="4477"/>
                </a:moveTo>
                <a:cubicBezTo>
                  <a:pt x="1895" y="4477"/>
                  <a:pt x="1899" y="4480"/>
                  <a:pt x="1903" y="4488"/>
                </a:cubicBezTo>
                <a:lnTo>
                  <a:pt x="1746" y="4711"/>
                </a:lnTo>
                <a:lnTo>
                  <a:pt x="1746" y="4711"/>
                </a:lnTo>
                <a:cubicBezTo>
                  <a:pt x="1839" y="4577"/>
                  <a:pt x="1870" y="4477"/>
                  <a:pt x="1891" y="4477"/>
                </a:cubicBezTo>
                <a:close/>
                <a:moveTo>
                  <a:pt x="14195" y="6854"/>
                </a:moveTo>
                <a:cubicBezTo>
                  <a:pt x="14194" y="6863"/>
                  <a:pt x="14194" y="6872"/>
                  <a:pt x="14193" y="6882"/>
                </a:cubicBezTo>
                <a:lnTo>
                  <a:pt x="14193" y="6882"/>
                </a:lnTo>
                <a:cubicBezTo>
                  <a:pt x="14194" y="6873"/>
                  <a:pt x="14195" y="6863"/>
                  <a:pt x="14195" y="6854"/>
                </a:cubicBezTo>
                <a:close/>
                <a:moveTo>
                  <a:pt x="10125" y="7143"/>
                </a:moveTo>
                <a:cubicBezTo>
                  <a:pt x="10124" y="7144"/>
                  <a:pt x="10123" y="7145"/>
                  <a:pt x="10122" y="7146"/>
                </a:cubicBezTo>
                <a:cubicBezTo>
                  <a:pt x="10123" y="7145"/>
                  <a:pt x="10124" y="7144"/>
                  <a:pt x="10125" y="7143"/>
                </a:cubicBezTo>
                <a:close/>
                <a:moveTo>
                  <a:pt x="4317" y="0"/>
                </a:moveTo>
                <a:cubicBezTo>
                  <a:pt x="4220" y="25"/>
                  <a:pt x="4122" y="49"/>
                  <a:pt x="4000" y="49"/>
                </a:cubicBezTo>
                <a:lnTo>
                  <a:pt x="3903" y="73"/>
                </a:lnTo>
                <a:lnTo>
                  <a:pt x="3708" y="98"/>
                </a:lnTo>
                <a:cubicBezTo>
                  <a:pt x="3561" y="98"/>
                  <a:pt x="3439" y="146"/>
                  <a:pt x="3269" y="146"/>
                </a:cubicBezTo>
                <a:lnTo>
                  <a:pt x="3171" y="268"/>
                </a:lnTo>
                <a:lnTo>
                  <a:pt x="3195" y="195"/>
                </a:lnTo>
                <a:lnTo>
                  <a:pt x="3195" y="195"/>
                </a:lnTo>
                <a:cubicBezTo>
                  <a:pt x="3025" y="415"/>
                  <a:pt x="2781" y="659"/>
                  <a:pt x="2537" y="903"/>
                </a:cubicBezTo>
                <a:lnTo>
                  <a:pt x="1976" y="1585"/>
                </a:lnTo>
                <a:lnTo>
                  <a:pt x="1732" y="1854"/>
                </a:lnTo>
                <a:lnTo>
                  <a:pt x="1488" y="2146"/>
                </a:lnTo>
                <a:lnTo>
                  <a:pt x="1049" y="2683"/>
                </a:lnTo>
                <a:cubicBezTo>
                  <a:pt x="805" y="2976"/>
                  <a:pt x="586" y="3293"/>
                  <a:pt x="391" y="3634"/>
                </a:cubicBezTo>
                <a:lnTo>
                  <a:pt x="195" y="3805"/>
                </a:lnTo>
                <a:lnTo>
                  <a:pt x="25" y="3976"/>
                </a:lnTo>
                <a:lnTo>
                  <a:pt x="0" y="4049"/>
                </a:lnTo>
                <a:cubicBezTo>
                  <a:pt x="122" y="4268"/>
                  <a:pt x="293" y="4488"/>
                  <a:pt x="488" y="4683"/>
                </a:cubicBezTo>
                <a:cubicBezTo>
                  <a:pt x="693" y="4857"/>
                  <a:pt x="939" y="4999"/>
                  <a:pt x="1193" y="4999"/>
                </a:cubicBezTo>
                <a:cubicBezTo>
                  <a:pt x="1332" y="4999"/>
                  <a:pt x="1472" y="4957"/>
                  <a:pt x="1610" y="4854"/>
                </a:cubicBezTo>
                <a:lnTo>
                  <a:pt x="1634" y="4878"/>
                </a:lnTo>
                <a:lnTo>
                  <a:pt x="1683" y="4805"/>
                </a:lnTo>
                <a:lnTo>
                  <a:pt x="1732" y="4732"/>
                </a:lnTo>
                <a:cubicBezTo>
                  <a:pt x="1785" y="4670"/>
                  <a:pt x="1809" y="4646"/>
                  <a:pt x="1817" y="4646"/>
                </a:cubicBezTo>
                <a:cubicBezTo>
                  <a:pt x="1832" y="4646"/>
                  <a:pt x="1796" y="4718"/>
                  <a:pt x="1781" y="4780"/>
                </a:cubicBezTo>
                <a:cubicBezTo>
                  <a:pt x="1830" y="4707"/>
                  <a:pt x="1878" y="4634"/>
                  <a:pt x="1927" y="4585"/>
                </a:cubicBezTo>
                <a:cubicBezTo>
                  <a:pt x="1927" y="4570"/>
                  <a:pt x="1925" y="4564"/>
                  <a:pt x="1921" y="4564"/>
                </a:cubicBezTo>
                <a:cubicBezTo>
                  <a:pt x="1912" y="4564"/>
                  <a:pt x="1895" y="4593"/>
                  <a:pt x="1878" y="4610"/>
                </a:cubicBezTo>
                <a:cubicBezTo>
                  <a:pt x="1927" y="4488"/>
                  <a:pt x="2000" y="4366"/>
                  <a:pt x="2073" y="4244"/>
                </a:cubicBezTo>
                <a:cubicBezTo>
                  <a:pt x="2138" y="4169"/>
                  <a:pt x="2160" y="4165"/>
                  <a:pt x="2178" y="4165"/>
                </a:cubicBezTo>
                <a:cubicBezTo>
                  <a:pt x="2181" y="4165"/>
                  <a:pt x="2184" y="4165"/>
                  <a:pt x="2186" y="4165"/>
                </a:cubicBezTo>
                <a:cubicBezTo>
                  <a:pt x="2208" y="4165"/>
                  <a:pt x="2232" y="4159"/>
                  <a:pt x="2317" y="4049"/>
                </a:cubicBezTo>
                <a:lnTo>
                  <a:pt x="2488" y="3805"/>
                </a:lnTo>
                <a:lnTo>
                  <a:pt x="2586" y="3683"/>
                </a:lnTo>
                <a:lnTo>
                  <a:pt x="2634" y="3610"/>
                </a:lnTo>
                <a:lnTo>
                  <a:pt x="2683" y="3585"/>
                </a:lnTo>
                <a:lnTo>
                  <a:pt x="2756" y="3561"/>
                </a:lnTo>
                <a:cubicBezTo>
                  <a:pt x="2781" y="3537"/>
                  <a:pt x="2781" y="3537"/>
                  <a:pt x="2805" y="3537"/>
                </a:cubicBezTo>
                <a:lnTo>
                  <a:pt x="2805" y="3561"/>
                </a:lnTo>
                <a:lnTo>
                  <a:pt x="2781" y="3585"/>
                </a:lnTo>
                <a:cubicBezTo>
                  <a:pt x="2789" y="3577"/>
                  <a:pt x="2792" y="3575"/>
                  <a:pt x="2793" y="3575"/>
                </a:cubicBezTo>
                <a:cubicBezTo>
                  <a:pt x="2794" y="3575"/>
                  <a:pt x="2789" y="3585"/>
                  <a:pt x="2805" y="3585"/>
                </a:cubicBezTo>
                <a:cubicBezTo>
                  <a:pt x="2805" y="3634"/>
                  <a:pt x="2756" y="3683"/>
                  <a:pt x="2756" y="3707"/>
                </a:cubicBezTo>
                <a:lnTo>
                  <a:pt x="2756" y="3707"/>
                </a:lnTo>
                <a:cubicBezTo>
                  <a:pt x="2756" y="3707"/>
                  <a:pt x="2756" y="3683"/>
                  <a:pt x="2781" y="3683"/>
                </a:cubicBezTo>
                <a:lnTo>
                  <a:pt x="2781" y="3707"/>
                </a:lnTo>
                <a:cubicBezTo>
                  <a:pt x="2756" y="3927"/>
                  <a:pt x="2756" y="4098"/>
                  <a:pt x="2756" y="4098"/>
                </a:cubicBezTo>
                <a:lnTo>
                  <a:pt x="2830" y="4146"/>
                </a:lnTo>
                <a:cubicBezTo>
                  <a:pt x="2781" y="5024"/>
                  <a:pt x="2732" y="4439"/>
                  <a:pt x="2708" y="5244"/>
                </a:cubicBezTo>
                <a:cubicBezTo>
                  <a:pt x="2732" y="5341"/>
                  <a:pt x="2732" y="5439"/>
                  <a:pt x="2732" y="5537"/>
                </a:cubicBezTo>
                <a:cubicBezTo>
                  <a:pt x="2732" y="5659"/>
                  <a:pt x="2732" y="5805"/>
                  <a:pt x="2708" y="5951"/>
                </a:cubicBezTo>
                <a:cubicBezTo>
                  <a:pt x="2805" y="6049"/>
                  <a:pt x="2927" y="6146"/>
                  <a:pt x="3000" y="6171"/>
                </a:cubicBezTo>
                <a:cubicBezTo>
                  <a:pt x="3000" y="6171"/>
                  <a:pt x="3098" y="6293"/>
                  <a:pt x="3073" y="6293"/>
                </a:cubicBezTo>
                <a:cubicBezTo>
                  <a:pt x="3147" y="6293"/>
                  <a:pt x="3220" y="6390"/>
                  <a:pt x="3317" y="6463"/>
                </a:cubicBezTo>
                <a:cubicBezTo>
                  <a:pt x="3342" y="6463"/>
                  <a:pt x="3317" y="6415"/>
                  <a:pt x="3293" y="6390"/>
                </a:cubicBezTo>
                <a:lnTo>
                  <a:pt x="3293" y="6390"/>
                </a:lnTo>
                <a:lnTo>
                  <a:pt x="3366" y="6463"/>
                </a:lnTo>
                <a:lnTo>
                  <a:pt x="3464" y="6537"/>
                </a:lnTo>
                <a:cubicBezTo>
                  <a:pt x="3511" y="6584"/>
                  <a:pt x="3528" y="6611"/>
                  <a:pt x="3514" y="6611"/>
                </a:cubicBezTo>
                <a:cubicBezTo>
                  <a:pt x="3506" y="6611"/>
                  <a:pt x="3490" y="6603"/>
                  <a:pt x="3464" y="6585"/>
                </a:cubicBezTo>
                <a:lnTo>
                  <a:pt x="3464" y="6585"/>
                </a:lnTo>
                <a:cubicBezTo>
                  <a:pt x="3537" y="6634"/>
                  <a:pt x="3634" y="6683"/>
                  <a:pt x="3756" y="6756"/>
                </a:cubicBezTo>
                <a:lnTo>
                  <a:pt x="4269" y="7122"/>
                </a:lnTo>
                <a:cubicBezTo>
                  <a:pt x="4488" y="7024"/>
                  <a:pt x="4732" y="6878"/>
                  <a:pt x="5000" y="6732"/>
                </a:cubicBezTo>
                <a:cubicBezTo>
                  <a:pt x="5293" y="6537"/>
                  <a:pt x="5586" y="6317"/>
                  <a:pt x="5854" y="6098"/>
                </a:cubicBezTo>
                <a:cubicBezTo>
                  <a:pt x="6000" y="5976"/>
                  <a:pt x="6171" y="5854"/>
                  <a:pt x="6293" y="5732"/>
                </a:cubicBezTo>
                <a:lnTo>
                  <a:pt x="6708" y="5341"/>
                </a:lnTo>
                <a:lnTo>
                  <a:pt x="7147" y="4951"/>
                </a:lnTo>
                <a:cubicBezTo>
                  <a:pt x="7268" y="4829"/>
                  <a:pt x="7390" y="4732"/>
                  <a:pt x="7512" y="4634"/>
                </a:cubicBezTo>
                <a:lnTo>
                  <a:pt x="7683" y="4488"/>
                </a:lnTo>
                <a:cubicBezTo>
                  <a:pt x="7683" y="4439"/>
                  <a:pt x="7683" y="4463"/>
                  <a:pt x="7659" y="4390"/>
                </a:cubicBezTo>
                <a:cubicBezTo>
                  <a:pt x="7647" y="4366"/>
                  <a:pt x="7653" y="4366"/>
                  <a:pt x="7662" y="4366"/>
                </a:cubicBezTo>
                <a:cubicBezTo>
                  <a:pt x="7671" y="4366"/>
                  <a:pt x="7683" y="4366"/>
                  <a:pt x="7683" y="4341"/>
                </a:cubicBezTo>
                <a:cubicBezTo>
                  <a:pt x="7683" y="4423"/>
                  <a:pt x="7700" y="4402"/>
                  <a:pt x="7706" y="4422"/>
                </a:cubicBezTo>
                <a:lnTo>
                  <a:pt x="7706" y="4422"/>
                </a:lnTo>
                <a:lnTo>
                  <a:pt x="7708" y="4415"/>
                </a:lnTo>
                <a:lnTo>
                  <a:pt x="7708" y="4463"/>
                </a:lnTo>
                <a:cubicBezTo>
                  <a:pt x="7732" y="4463"/>
                  <a:pt x="7732" y="4439"/>
                  <a:pt x="7756" y="4415"/>
                </a:cubicBezTo>
                <a:cubicBezTo>
                  <a:pt x="7781" y="4415"/>
                  <a:pt x="7756" y="4415"/>
                  <a:pt x="7756" y="4463"/>
                </a:cubicBezTo>
                <a:lnTo>
                  <a:pt x="7805" y="4463"/>
                </a:lnTo>
                <a:cubicBezTo>
                  <a:pt x="7800" y="4469"/>
                  <a:pt x="7799" y="4470"/>
                  <a:pt x="7801" y="4470"/>
                </a:cubicBezTo>
                <a:cubicBezTo>
                  <a:pt x="7807" y="4470"/>
                  <a:pt x="7835" y="4456"/>
                  <a:pt x="7858" y="4456"/>
                </a:cubicBezTo>
                <a:cubicBezTo>
                  <a:pt x="7866" y="4456"/>
                  <a:pt x="7873" y="4458"/>
                  <a:pt x="7878" y="4463"/>
                </a:cubicBezTo>
                <a:cubicBezTo>
                  <a:pt x="7878" y="4476"/>
                  <a:pt x="7872" y="4476"/>
                  <a:pt x="7869" y="4476"/>
                </a:cubicBezTo>
                <a:cubicBezTo>
                  <a:pt x="7866" y="4476"/>
                  <a:pt x="7866" y="4476"/>
                  <a:pt x="7878" y="4488"/>
                </a:cubicBezTo>
                <a:cubicBezTo>
                  <a:pt x="7878" y="4512"/>
                  <a:pt x="7878" y="4537"/>
                  <a:pt x="7878" y="4537"/>
                </a:cubicBezTo>
                <a:cubicBezTo>
                  <a:pt x="7878" y="4537"/>
                  <a:pt x="7878" y="4561"/>
                  <a:pt x="7878" y="4561"/>
                </a:cubicBezTo>
                <a:lnTo>
                  <a:pt x="7878" y="4707"/>
                </a:lnTo>
                <a:cubicBezTo>
                  <a:pt x="7878" y="4747"/>
                  <a:pt x="7878" y="4818"/>
                  <a:pt x="7904" y="4818"/>
                </a:cubicBezTo>
                <a:cubicBezTo>
                  <a:pt x="7910" y="4818"/>
                  <a:pt x="7918" y="4814"/>
                  <a:pt x="7927" y="4805"/>
                </a:cubicBezTo>
                <a:lnTo>
                  <a:pt x="7927" y="4805"/>
                </a:lnTo>
                <a:cubicBezTo>
                  <a:pt x="7890" y="4842"/>
                  <a:pt x="7838" y="5038"/>
                  <a:pt x="7816" y="5038"/>
                </a:cubicBezTo>
                <a:cubicBezTo>
                  <a:pt x="7809" y="5038"/>
                  <a:pt x="7805" y="5021"/>
                  <a:pt x="7805" y="4976"/>
                </a:cubicBezTo>
                <a:cubicBezTo>
                  <a:pt x="7781" y="5073"/>
                  <a:pt x="7781" y="5171"/>
                  <a:pt x="7756" y="5293"/>
                </a:cubicBezTo>
                <a:lnTo>
                  <a:pt x="7805" y="5146"/>
                </a:lnTo>
                <a:lnTo>
                  <a:pt x="7805" y="5146"/>
                </a:lnTo>
                <a:cubicBezTo>
                  <a:pt x="7732" y="5415"/>
                  <a:pt x="7708" y="5683"/>
                  <a:pt x="7683" y="5976"/>
                </a:cubicBezTo>
                <a:lnTo>
                  <a:pt x="7732" y="5829"/>
                </a:lnTo>
                <a:lnTo>
                  <a:pt x="7732" y="5829"/>
                </a:lnTo>
                <a:cubicBezTo>
                  <a:pt x="7732" y="6024"/>
                  <a:pt x="7683" y="6195"/>
                  <a:pt x="7586" y="6341"/>
                </a:cubicBezTo>
                <a:lnTo>
                  <a:pt x="7610" y="6098"/>
                </a:lnTo>
                <a:lnTo>
                  <a:pt x="7610" y="6098"/>
                </a:lnTo>
                <a:cubicBezTo>
                  <a:pt x="7537" y="6415"/>
                  <a:pt x="7488" y="6732"/>
                  <a:pt x="7464" y="7049"/>
                </a:cubicBezTo>
                <a:lnTo>
                  <a:pt x="7488" y="6951"/>
                </a:lnTo>
                <a:lnTo>
                  <a:pt x="7488" y="6951"/>
                </a:lnTo>
                <a:cubicBezTo>
                  <a:pt x="7488" y="7040"/>
                  <a:pt x="7470" y="7237"/>
                  <a:pt x="7445" y="7493"/>
                </a:cubicBezTo>
                <a:lnTo>
                  <a:pt x="7445" y="7493"/>
                </a:lnTo>
                <a:cubicBezTo>
                  <a:pt x="7435" y="7507"/>
                  <a:pt x="7425" y="7522"/>
                  <a:pt x="7415" y="7537"/>
                </a:cubicBezTo>
                <a:lnTo>
                  <a:pt x="7440" y="7546"/>
                </a:lnTo>
                <a:lnTo>
                  <a:pt x="7440" y="7546"/>
                </a:lnTo>
                <a:cubicBezTo>
                  <a:pt x="7425" y="7698"/>
                  <a:pt x="7408" y="7869"/>
                  <a:pt x="7390" y="8049"/>
                </a:cubicBezTo>
                <a:lnTo>
                  <a:pt x="9073" y="8683"/>
                </a:lnTo>
                <a:cubicBezTo>
                  <a:pt x="9488" y="8024"/>
                  <a:pt x="9976" y="7268"/>
                  <a:pt x="10098" y="7073"/>
                </a:cubicBezTo>
                <a:lnTo>
                  <a:pt x="10098" y="7073"/>
                </a:lnTo>
                <a:lnTo>
                  <a:pt x="9951" y="7171"/>
                </a:lnTo>
                <a:lnTo>
                  <a:pt x="9951" y="7171"/>
                </a:lnTo>
                <a:lnTo>
                  <a:pt x="10119" y="6907"/>
                </a:lnTo>
                <a:lnTo>
                  <a:pt x="10119" y="6907"/>
                </a:lnTo>
                <a:cubicBezTo>
                  <a:pt x="10103" y="6944"/>
                  <a:pt x="10142" y="7109"/>
                  <a:pt x="10125" y="7143"/>
                </a:cubicBezTo>
                <a:lnTo>
                  <a:pt x="10125" y="7143"/>
                </a:lnTo>
                <a:cubicBezTo>
                  <a:pt x="10417" y="6730"/>
                  <a:pt x="10757" y="6365"/>
                  <a:pt x="11098" y="6000"/>
                </a:cubicBezTo>
                <a:cubicBezTo>
                  <a:pt x="11220" y="5878"/>
                  <a:pt x="11342" y="5756"/>
                  <a:pt x="11464" y="5659"/>
                </a:cubicBezTo>
                <a:lnTo>
                  <a:pt x="11659" y="5488"/>
                </a:lnTo>
                <a:cubicBezTo>
                  <a:pt x="11707" y="5463"/>
                  <a:pt x="11732" y="5439"/>
                  <a:pt x="11781" y="5415"/>
                </a:cubicBezTo>
                <a:lnTo>
                  <a:pt x="11829" y="5366"/>
                </a:lnTo>
                <a:cubicBezTo>
                  <a:pt x="11903" y="5293"/>
                  <a:pt x="12000" y="5244"/>
                  <a:pt x="12098" y="5195"/>
                </a:cubicBezTo>
                <a:cubicBezTo>
                  <a:pt x="12122" y="5195"/>
                  <a:pt x="12171" y="5171"/>
                  <a:pt x="12195" y="5171"/>
                </a:cubicBezTo>
                <a:lnTo>
                  <a:pt x="12268" y="5171"/>
                </a:lnTo>
                <a:lnTo>
                  <a:pt x="12268" y="5293"/>
                </a:lnTo>
                <a:cubicBezTo>
                  <a:pt x="12244" y="5415"/>
                  <a:pt x="12195" y="5415"/>
                  <a:pt x="12195" y="5415"/>
                </a:cubicBezTo>
                <a:cubicBezTo>
                  <a:pt x="12195" y="5427"/>
                  <a:pt x="12201" y="5433"/>
                  <a:pt x="12207" y="5433"/>
                </a:cubicBezTo>
                <a:cubicBezTo>
                  <a:pt x="12214" y="5433"/>
                  <a:pt x="12220" y="5427"/>
                  <a:pt x="12220" y="5415"/>
                </a:cubicBezTo>
                <a:cubicBezTo>
                  <a:pt x="12244" y="5415"/>
                  <a:pt x="12244" y="5415"/>
                  <a:pt x="12244" y="5439"/>
                </a:cubicBezTo>
                <a:cubicBezTo>
                  <a:pt x="12244" y="5488"/>
                  <a:pt x="12195" y="5488"/>
                  <a:pt x="12195" y="5488"/>
                </a:cubicBezTo>
                <a:cubicBezTo>
                  <a:pt x="12195" y="5488"/>
                  <a:pt x="12195" y="5519"/>
                  <a:pt x="12208" y="5519"/>
                </a:cubicBezTo>
                <a:cubicBezTo>
                  <a:pt x="12211" y="5519"/>
                  <a:pt x="12215" y="5517"/>
                  <a:pt x="12220" y="5512"/>
                </a:cubicBezTo>
                <a:cubicBezTo>
                  <a:pt x="12244" y="5512"/>
                  <a:pt x="12293" y="5439"/>
                  <a:pt x="12342" y="5390"/>
                </a:cubicBezTo>
                <a:lnTo>
                  <a:pt x="12342" y="5512"/>
                </a:lnTo>
                <a:lnTo>
                  <a:pt x="12293" y="5512"/>
                </a:lnTo>
                <a:cubicBezTo>
                  <a:pt x="12293" y="5512"/>
                  <a:pt x="12317" y="5512"/>
                  <a:pt x="12366" y="5537"/>
                </a:cubicBezTo>
                <a:cubicBezTo>
                  <a:pt x="12366" y="5561"/>
                  <a:pt x="12390" y="5561"/>
                  <a:pt x="12390" y="5585"/>
                </a:cubicBezTo>
                <a:cubicBezTo>
                  <a:pt x="12390" y="5610"/>
                  <a:pt x="12390" y="5610"/>
                  <a:pt x="12390" y="5634"/>
                </a:cubicBezTo>
                <a:lnTo>
                  <a:pt x="12390" y="5707"/>
                </a:lnTo>
                <a:cubicBezTo>
                  <a:pt x="12390" y="5976"/>
                  <a:pt x="12390" y="6268"/>
                  <a:pt x="12366" y="6561"/>
                </a:cubicBezTo>
                <a:cubicBezTo>
                  <a:pt x="12366" y="6707"/>
                  <a:pt x="12342" y="6854"/>
                  <a:pt x="12342" y="7000"/>
                </a:cubicBezTo>
                <a:lnTo>
                  <a:pt x="12293" y="7439"/>
                </a:lnTo>
                <a:cubicBezTo>
                  <a:pt x="12268" y="7439"/>
                  <a:pt x="12244" y="7293"/>
                  <a:pt x="12244" y="7171"/>
                </a:cubicBezTo>
                <a:cubicBezTo>
                  <a:pt x="12244" y="7268"/>
                  <a:pt x="12244" y="7341"/>
                  <a:pt x="12220" y="7439"/>
                </a:cubicBezTo>
                <a:cubicBezTo>
                  <a:pt x="12227" y="7415"/>
                  <a:pt x="12233" y="7406"/>
                  <a:pt x="12236" y="7406"/>
                </a:cubicBezTo>
                <a:cubicBezTo>
                  <a:pt x="12252" y="7406"/>
                  <a:pt x="12231" y="7601"/>
                  <a:pt x="12238" y="7601"/>
                </a:cubicBezTo>
                <a:cubicBezTo>
                  <a:pt x="12239" y="7601"/>
                  <a:pt x="12241" y="7596"/>
                  <a:pt x="12244" y="7585"/>
                </a:cubicBezTo>
                <a:lnTo>
                  <a:pt x="12244" y="7585"/>
                </a:lnTo>
                <a:cubicBezTo>
                  <a:pt x="12317" y="8000"/>
                  <a:pt x="12171" y="8561"/>
                  <a:pt x="12220" y="8951"/>
                </a:cubicBezTo>
                <a:lnTo>
                  <a:pt x="13073" y="9415"/>
                </a:lnTo>
                <a:cubicBezTo>
                  <a:pt x="13342" y="9585"/>
                  <a:pt x="13634" y="9707"/>
                  <a:pt x="13927" y="9829"/>
                </a:cubicBezTo>
                <a:cubicBezTo>
                  <a:pt x="13927" y="9902"/>
                  <a:pt x="13927" y="10000"/>
                  <a:pt x="13902" y="10073"/>
                </a:cubicBezTo>
                <a:cubicBezTo>
                  <a:pt x="13951" y="9951"/>
                  <a:pt x="13951" y="9829"/>
                  <a:pt x="13951" y="9732"/>
                </a:cubicBezTo>
                <a:lnTo>
                  <a:pt x="13878" y="9707"/>
                </a:lnTo>
                <a:cubicBezTo>
                  <a:pt x="13878" y="9439"/>
                  <a:pt x="13927" y="9634"/>
                  <a:pt x="13927" y="9390"/>
                </a:cubicBezTo>
                <a:cubicBezTo>
                  <a:pt x="13976" y="9390"/>
                  <a:pt x="13976" y="9610"/>
                  <a:pt x="13976" y="9829"/>
                </a:cubicBezTo>
                <a:cubicBezTo>
                  <a:pt x="14000" y="9683"/>
                  <a:pt x="14000" y="9512"/>
                  <a:pt x="13976" y="9366"/>
                </a:cubicBezTo>
                <a:cubicBezTo>
                  <a:pt x="13985" y="9299"/>
                  <a:pt x="13995" y="9288"/>
                  <a:pt x="14006" y="9288"/>
                </a:cubicBezTo>
                <a:cubicBezTo>
                  <a:pt x="14011" y="9288"/>
                  <a:pt x="14016" y="9290"/>
                  <a:pt x="14022" y="9290"/>
                </a:cubicBezTo>
                <a:cubicBezTo>
                  <a:pt x="14036" y="9290"/>
                  <a:pt x="14052" y="9278"/>
                  <a:pt x="14073" y="9195"/>
                </a:cubicBezTo>
                <a:cubicBezTo>
                  <a:pt x="14049" y="9000"/>
                  <a:pt x="14049" y="8829"/>
                  <a:pt x="14073" y="8634"/>
                </a:cubicBezTo>
                <a:cubicBezTo>
                  <a:pt x="14146" y="8195"/>
                  <a:pt x="14049" y="7951"/>
                  <a:pt x="14122" y="7537"/>
                </a:cubicBezTo>
                <a:lnTo>
                  <a:pt x="14122" y="7537"/>
                </a:lnTo>
                <a:lnTo>
                  <a:pt x="14122" y="7585"/>
                </a:lnTo>
                <a:cubicBezTo>
                  <a:pt x="14169" y="7444"/>
                  <a:pt x="14171" y="7165"/>
                  <a:pt x="14193" y="6882"/>
                </a:cubicBezTo>
                <a:lnTo>
                  <a:pt x="14193" y="6882"/>
                </a:lnTo>
                <a:cubicBezTo>
                  <a:pt x="14188" y="6910"/>
                  <a:pt x="14177" y="6934"/>
                  <a:pt x="14167" y="6934"/>
                </a:cubicBezTo>
                <a:cubicBezTo>
                  <a:pt x="14156" y="6934"/>
                  <a:pt x="14146" y="6906"/>
                  <a:pt x="14146" y="6829"/>
                </a:cubicBezTo>
                <a:cubicBezTo>
                  <a:pt x="14195" y="6537"/>
                  <a:pt x="14171" y="6293"/>
                  <a:pt x="14220" y="6073"/>
                </a:cubicBezTo>
                <a:lnTo>
                  <a:pt x="14171" y="5829"/>
                </a:lnTo>
                <a:lnTo>
                  <a:pt x="14171" y="5561"/>
                </a:lnTo>
                <a:cubicBezTo>
                  <a:pt x="14171" y="5366"/>
                  <a:pt x="14171" y="5195"/>
                  <a:pt x="14146" y="5024"/>
                </a:cubicBezTo>
                <a:cubicBezTo>
                  <a:pt x="14098" y="4634"/>
                  <a:pt x="14049" y="4171"/>
                  <a:pt x="13976" y="3659"/>
                </a:cubicBezTo>
                <a:lnTo>
                  <a:pt x="13317" y="3244"/>
                </a:lnTo>
                <a:cubicBezTo>
                  <a:pt x="13220" y="3171"/>
                  <a:pt x="13098" y="3122"/>
                  <a:pt x="12976" y="3049"/>
                </a:cubicBezTo>
                <a:lnTo>
                  <a:pt x="12537" y="2829"/>
                </a:lnTo>
                <a:cubicBezTo>
                  <a:pt x="12244" y="2927"/>
                  <a:pt x="11976" y="3073"/>
                  <a:pt x="11683" y="3195"/>
                </a:cubicBezTo>
                <a:cubicBezTo>
                  <a:pt x="11537" y="3268"/>
                  <a:pt x="11390" y="3341"/>
                  <a:pt x="11268" y="3439"/>
                </a:cubicBezTo>
                <a:lnTo>
                  <a:pt x="11049" y="3561"/>
                </a:lnTo>
                <a:cubicBezTo>
                  <a:pt x="10976" y="3585"/>
                  <a:pt x="10903" y="3659"/>
                  <a:pt x="10829" y="3683"/>
                </a:cubicBezTo>
                <a:lnTo>
                  <a:pt x="10610" y="3829"/>
                </a:lnTo>
                <a:lnTo>
                  <a:pt x="10488" y="3951"/>
                </a:lnTo>
                <a:lnTo>
                  <a:pt x="10244" y="4122"/>
                </a:lnTo>
                <a:cubicBezTo>
                  <a:pt x="10098" y="4268"/>
                  <a:pt x="9951" y="4390"/>
                  <a:pt x="9829" y="4512"/>
                </a:cubicBezTo>
                <a:cubicBezTo>
                  <a:pt x="9812" y="4530"/>
                  <a:pt x="9794" y="4548"/>
                  <a:pt x="9776" y="4565"/>
                </a:cubicBezTo>
                <a:lnTo>
                  <a:pt x="9776" y="4565"/>
                </a:lnTo>
                <a:cubicBezTo>
                  <a:pt x="9804" y="4117"/>
                  <a:pt x="9797" y="3672"/>
                  <a:pt x="9756" y="3244"/>
                </a:cubicBezTo>
                <a:cubicBezTo>
                  <a:pt x="9781" y="3122"/>
                  <a:pt x="9781" y="3000"/>
                  <a:pt x="9756" y="2878"/>
                </a:cubicBezTo>
                <a:cubicBezTo>
                  <a:pt x="9756" y="2756"/>
                  <a:pt x="9732" y="2634"/>
                  <a:pt x="9707" y="2512"/>
                </a:cubicBezTo>
                <a:lnTo>
                  <a:pt x="9317" y="2171"/>
                </a:lnTo>
                <a:lnTo>
                  <a:pt x="9317" y="2171"/>
                </a:lnTo>
                <a:cubicBezTo>
                  <a:pt x="9366" y="2244"/>
                  <a:pt x="9390" y="2268"/>
                  <a:pt x="9366" y="2268"/>
                </a:cubicBezTo>
                <a:cubicBezTo>
                  <a:pt x="9342" y="2268"/>
                  <a:pt x="9317" y="2244"/>
                  <a:pt x="9268" y="2220"/>
                </a:cubicBezTo>
                <a:lnTo>
                  <a:pt x="9098" y="2049"/>
                </a:lnTo>
                <a:cubicBezTo>
                  <a:pt x="8927" y="1976"/>
                  <a:pt x="8927" y="2000"/>
                  <a:pt x="8903" y="1976"/>
                </a:cubicBezTo>
                <a:cubicBezTo>
                  <a:pt x="8878" y="1976"/>
                  <a:pt x="8854" y="1976"/>
                  <a:pt x="8805" y="1951"/>
                </a:cubicBezTo>
                <a:lnTo>
                  <a:pt x="8683" y="1927"/>
                </a:lnTo>
                <a:lnTo>
                  <a:pt x="8464" y="1829"/>
                </a:lnTo>
                <a:lnTo>
                  <a:pt x="8366" y="1805"/>
                </a:lnTo>
                <a:cubicBezTo>
                  <a:pt x="8220" y="1854"/>
                  <a:pt x="8049" y="1927"/>
                  <a:pt x="7829" y="2000"/>
                </a:cubicBezTo>
                <a:lnTo>
                  <a:pt x="7683" y="2073"/>
                </a:lnTo>
                <a:lnTo>
                  <a:pt x="7488" y="2171"/>
                </a:lnTo>
                <a:lnTo>
                  <a:pt x="7122" y="2366"/>
                </a:lnTo>
                <a:cubicBezTo>
                  <a:pt x="6878" y="2537"/>
                  <a:pt x="6586" y="2707"/>
                  <a:pt x="6342" y="2927"/>
                </a:cubicBezTo>
                <a:cubicBezTo>
                  <a:pt x="6171" y="3073"/>
                  <a:pt x="6000" y="3220"/>
                  <a:pt x="5829" y="3366"/>
                </a:cubicBezTo>
                <a:lnTo>
                  <a:pt x="5342" y="3805"/>
                </a:lnTo>
                <a:cubicBezTo>
                  <a:pt x="5220" y="3902"/>
                  <a:pt x="5244" y="3902"/>
                  <a:pt x="5195" y="3927"/>
                </a:cubicBezTo>
                <a:lnTo>
                  <a:pt x="5147" y="3976"/>
                </a:lnTo>
                <a:cubicBezTo>
                  <a:pt x="5073" y="4049"/>
                  <a:pt x="5000" y="4098"/>
                  <a:pt x="4927" y="4122"/>
                </a:cubicBezTo>
                <a:cubicBezTo>
                  <a:pt x="4903" y="4146"/>
                  <a:pt x="4854" y="4171"/>
                  <a:pt x="4805" y="4171"/>
                </a:cubicBezTo>
                <a:lnTo>
                  <a:pt x="4781" y="4195"/>
                </a:lnTo>
                <a:cubicBezTo>
                  <a:pt x="4781" y="4171"/>
                  <a:pt x="4781" y="4146"/>
                  <a:pt x="4781" y="4122"/>
                </a:cubicBezTo>
                <a:cubicBezTo>
                  <a:pt x="4781" y="4098"/>
                  <a:pt x="4781" y="4049"/>
                  <a:pt x="4781" y="4000"/>
                </a:cubicBezTo>
                <a:lnTo>
                  <a:pt x="4781" y="3976"/>
                </a:lnTo>
                <a:cubicBezTo>
                  <a:pt x="4781" y="3951"/>
                  <a:pt x="4781" y="3927"/>
                  <a:pt x="4781" y="3902"/>
                </a:cubicBezTo>
                <a:lnTo>
                  <a:pt x="4781" y="3756"/>
                </a:lnTo>
                <a:cubicBezTo>
                  <a:pt x="4781" y="3512"/>
                  <a:pt x="4830" y="3293"/>
                  <a:pt x="4830" y="3049"/>
                </a:cubicBezTo>
                <a:cubicBezTo>
                  <a:pt x="4854" y="2805"/>
                  <a:pt x="4878" y="2537"/>
                  <a:pt x="4903" y="2293"/>
                </a:cubicBezTo>
                <a:cubicBezTo>
                  <a:pt x="4951" y="1781"/>
                  <a:pt x="4976" y="1293"/>
                  <a:pt x="5025" y="829"/>
                </a:cubicBezTo>
                <a:lnTo>
                  <a:pt x="4781" y="610"/>
                </a:lnTo>
                <a:lnTo>
                  <a:pt x="4756" y="585"/>
                </a:lnTo>
                <a:lnTo>
                  <a:pt x="4756" y="561"/>
                </a:lnTo>
                <a:lnTo>
                  <a:pt x="4732" y="537"/>
                </a:lnTo>
                <a:lnTo>
                  <a:pt x="4683" y="464"/>
                </a:lnTo>
                <a:lnTo>
                  <a:pt x="4561" y="342"/>
                </a:lnTo>
                <a:lnTo>
                  <a:pt x="4561" y="342"/>
                </a:lnTo>
                <a:cubicBezTo>
                  <a:pt x="4391" y="195"/>
                  <a:pt x="4439" y="146"/>
                  <a:pt x="4342" y="49"/>
                </a:cubicBezTo>
                <a:lnTo>
                  <a:pt x="431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0"/>
          <p:cNvSpPr/>
          <p:nvPr/>
        </p:nvSpPr>
        <p:spPr>
          <a:xfrm>
            <a:off x="-312200" y="-515365"/>
            <a:ext cx="1305856" cy="1401961"/>
          </a:xfrm>
          <a:custGeom>
            <a:rect b="b" l="l" r="r" t="t"/>
            <a:pathLst>
              <a:path extrusionOk="0" h="12418" w="11567">
                <a:moveTo>
                  <a:pt x="4932" y="0"/>
                </a:moveTo>
                <a:cubicBezTo>
                  <a:pt x="3549" y="0"/>
                  <a:pt x="2130" y="837"/>
                  <a:pt x="903" y="2983"/>
                </a:cubicBezTo>
                <a:cubicBezTo>
                  <a:pt x="903" y="2983"/>
                  <a:pt x="0" y="10983"/>
                  <a:pt x="3878" y="12154"/>
                </a:cubicBezTo>
                <a:cubicBezTo>
                  <a:pt x="4466" y="12336"/>
                  <a:pt x="5036" y="12417"/>
                  <a:pt x="5581" y="12417"/>
                </a:cubicBezTo>
                <a:cubicBezTo>
                  <a:pt x="8611" y="12417"/>
                  <a:pt x="10870" y="9905"/>
                  <a:pt x="11098" y="8252"/>
                </a:cubicBezTo>
                <a:cubicBezTo>
                  <a:pt x="11567" y="5141"/>
                  <a:pt x="8359" y="0"/>
                  <a:pt x="493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0"/>
          <p:cNvSpPr/>
          <p:nvPr/>
        </p:nvSpPr>
        <p:spPr>
          <a:xfrm>
            <a:off x="7927325" y="554279"/>
            <a:ext cx="485332" cy="332317"/>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90" name="Shape 190"/>
        <p:cNvGrpSpPr/>
        <p:nvPr/>
      </p:nvGrpSpPr>
      <p:grpSpPr>
        <a:xfrm>
          <a:off x="0" y="0"/>
          <a:ext cx="0" cy="0"/>
          <a:chOff x="0" y="0"/>
          <a:chExt cx="0" cy="0"/>
        </a:xfrm>
      </p:grpSpPr>
      <p:sp>
        <p:nvSpPr>
          <p:cNvPr id="191" name="Google Shape;191;p21"/>
          <p:cNvSpPr txBox="1"/>
          <p:nvPr>
            <p:ph type="ctrTitle"/>
          </p:nvPr>
        </p:nvSpPr>
        <p:spPr>
          <a:xfrm>
            <a:off x="2031452" y="1447900"/>
            <a:ext cx="1786800" cy="319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1800"/>
              <a:buNone/>
              <a:defRPr sz="1800">
                <a:solidFill>
                  <a:schemeClr val="accent2"/>
                </a:solidFill>
              </a:defRPr>
            </a:lvl1pPr>
            <a:lvl2pPr lvl="1" rtl="0" algn="ctr">
              <a:spcBef>
                <a:spcPts val="0"/>
              </a:spcBef>
              <a:spcAft>
                <a:spcPts val="0"/>
              </a:spcAft>
              <a:buClr>
                <a:schemeClr val="accent2"/>
              </a:buClr>
              <a:buSzPts val="1800"/>
              <a:buNone/>
              <a:defRPr sz="1800">
                <a:solidFill>
                  <a:schemeClr val="accent2"/>
                </a:solidFill>
              </a:defRPr>
            </a:lvl2pPr>
            <a:lvl3pPr lvl="2" rtl="0" algn="ctr">
              <a:spcBef>
                <a:spcPts val="0"/>
              </a:spcBef>
              <a:spcAft>
                <a:spcPts val="0"/>
              </a:spcAft>
              <a:buClr>
                <a:schemeClr val="accent2"/>
              </a:buClr>
              <a:buSzPts val="1800"/>
              <a:buNone/>
              <a:defRPr sz="1800">
                <a:solidFill>
                  <a:schemeClr val="accent2"/>
                </a:solidFill>
              </a:defRPr>
            </a:lvl3pPr>
            <a:lvl4pPr lvl="3" rtl="0" algn="ctr">
              <a:spcBef>
                <a:spcPts val="0"/>
              </a:spcBef>
              <a:spcAft>
                <a:spcPts val="0"/>
              </a:spcAft>
              <a:buClr>
                <a:schemeClr val="accent2"/>
              </a:buClr>
              <a:buSzPts val="1800"/>
              <a:buNone/>
              <a:defRPr sz="1800">
                <a:solidFill>
                  <a:schemeClr val="accent2"/>
                </a:solidFill>
              </a:defRPr>
            </a:lvl4pPr>
            <a:lvl5pPr lvl="4" rtl="0" algn="ctr">
              <a:spcBef>
                <a:spcPts val="0"/>
              </a:spcBef>
              <a:spcAft>
                <a:spcPts val="0"/>
              </a:spcAft>
              <a:buClr>
                <a:schemeClr val="accent2"/>
              </a:buClr>
              <a:buSzPts val="1800"/>
              <a:buNone/>
              <a:defRPr sz="1800">
                <a:solidFill>
                  <a:schemeClr val="accent2"/>
                </a:solidFill>
              </a:defRPr>
            </a:lvl5pPr>
            <a:lvl6pPr lvl="5" rtl="0" algn="ctr">
              <a:spcBef>
                <a:spcPts val="0"/>
              </a:spcBef>
              <a:spcAft>
                <a:spcPts val="0"/>
              </a:spcAft>
              <a:buClr>
                <a:schemeClr val="accent2"/>
              </a:buClr>
              <a:buSzPts val="1800"/>
              <a:buNone/>
              <a:defRPr sz="1800">
                <a:solidFill>
                  <a:schemeClr val="accent2"/>
                </a:solidFill>
              </a:defRPr>
            </a:lvl6pPr>
            <a:lvl7pPr lvl="6" rtl="0" algn="ctr">
              <a:spcBef>
                <a:spcPts val="0"/>
              </a:spcBef>
              <a:spcAft>
                <a:spcPts val="0"/>
              </a:spcAft>
              <a:buClr>
                <a:schemeClr val="accent2"/>
              </a:buClr>
              <a:buSzPts val="1800"/>
              <a:buNone/>
              <a:defRPr sz="1800">
                <a:solidFill>
                  <a:schemeClr val="accent2"/>
                </a:solidFill>
              </a:defRPr>
            </a:lvl7pPr>
            <a:lvl8pPr lvl="7" rtl="0" algn="ctr">
              <a:spcBef>
                <a:spcPts val="0"/>
              </a:spcBef>
              <a:spcAft>
                <a:spcPts val="0"/>
              </a:spcAft>
              <a:buClr>
                <a:schemeClr val="accent2"/>
              </a:buClr>
              <a:buSzPts val="1800"/>
              <a:buNone/>
              <a:defRPr sz="1800">
                <a:solidFill>
                  <a:schemeClr val="accent2"/>
                </a:solidFill>
              </a:defRPr>
            </a:lvl8pPr>
            <a:lvl9pPr lvl="8" rtl="0" algn="ctr">
              <a:spcBef>
                <a:spcPts val="0"/>
              </a:spcBef>
              <a:spcAft>
                <a:spcPts val="0"/>
              </a:spcAft>
              <a:buClr>
                <a:schemeClr val="accent2"/>
              </a:buClr>
              <a:buSzPts val="1800"/>
              <a:buNone/>
              <a:defRPr sz="1800">
                <a:solidFill>
                  <a:schemeClr val="accent2"/>
                </a:solidFill>
              </a:defRPr>
            </a:lvl9pPr>
          </a:lstStyle>
          <a:p/>
        </p:txBody>
      </p:sp>
      <p:sp>
        <p:nvSpPr>
          <p:cNvPr id="192" name="Google Shape;192;p21"/>
          <p:cNvSpPr txBox="1"/>
          <p:nvPr>
            <p:ph idx="1" type="subTitle"/>
          </p:nvPr>
        </p:nvSpPr>
        <p:spPr>
          <a:xfrm>
            <a:off x="2130689" y="1620425"/>
            <a:ext cx="1558500" cy="987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100"/>
              <a:buNone/>
              <a:defRPr sz="1400">
                <a:solidFill>
                  <a:srgbClr val="000000"/>
                </a:solidFill>
              </a:defRPr>
            </a:lvl1pPr>
            <a:lvl2pPr lvl="1" rtl="0" algn="ctr">
              <a:lnSpc>
                <a:spcPct val="100000"/>
              </a:lnSpc>
              <a:spcBef>
                <a:spcPts val="0"/>
              </a:spcBef>
              <a:spcAft>
                <a:spcPts val="0"/>
              </a:spcAft>
              <a:buClr>
                <a:srgbClr val="000000"/>
              </a:buClr>
              <a:buSzPts val="1100"/>
              <a:buNone/>
              <a:defRPr sz="1100">
                <a:solidFill>
                  <a:srgbClr val="000000"/>
                </a:solidFill>
              </a:defRPr>
            </a:lvl2pPr>
            <a:lvl3pPr lvl="2" rtl="0" algn="ctr">
              <a:lnSpc>
                <a:spcPct val="100000"/>
              </a:lnSpc>
              <a:spcBef>
                <a:spcPts val="0"/>
              </a:spcBef>
              <a:spcAft>
                <a:spcPts val="0"/>
              </a:spcAft>
              <a:buClr>
                <a:srgbClr val="000000"/>
              </a:buClr>
              <a:buSzPts val="1100"/>
              <a:buNone/>
              <a:defRPr sz="1100">
                <a:solidFill>
                  <a:srgbClr val="000000"/>
                </a:solidFill>
              </a:defRPr>
            </a:lvl3pPr>
            <a:lvl4pPr lvl="3" rtl="0" algn="ctr">
              <a:lnSpc>
                <a:spcPct val="100000"/>
              </a:lnSpc>
              <a:spcBef>
                <a:spcPts val="0"/>
              </a:spcBef>
              <a:spcAft>
                <a:spcPts val="0"/>
              </a:spcAft>
              <a:buClr>
                <a:srgbClr val="000000"/>
              </a:buClr>
              <a:buSzPts val="1100"/>
              <a:buNone/>
              <a:defRPr sz="1100">
                <a:solidFill>
                  <a:srgbClr val="000000"/>
                </a:solidFill>
              </a:defRPr>
            </a:lvl4pPr>
            <a:lvl5pPr lvl="4" rtl="0" algn="ctr">
              <a:lnSpc>
                <a:spcPct val="100000"/>
              </a:lnSpc>
              <a:spcBef>
                <a:spcPts val="0"/>
              </a:spcBef>
              <a:spcAft>
                <a:spcPts val="0"/>
              </a:spcAft>
              <a:buClr>
                <a:srgbClr val="000000"/>
              </a:buClr>
              <a:buSzPts val="1100"/>
              <a:buNone/>
              <a:defRPr sz="1100">
                <a:solidFill>
                  <a:srgbClr val="000000"/>
                </a:solidFill>
              </a:defRPr>
            </a:lvl5pPr>
            <a:lvl6pPr lvl="5" rtl="0" algn="ctr">
              <a:lnSpc>
                <a:spcPct val="100000"/>
              </a:lnSpc>
              <a:spcBef>
                <a:spcPts val="0"/>
              </a:spcBef>
              <a:spcAft>
                <a:spcPts val="0"/>
              </a:spcAft>
              <a:buClr>
                <a:srgbClr val="000000"/>
              </a:buClr>
              <a:buSzPts val="1100"/>
              <a:buNone/>
              <a:defRPr sz="1100">
                <a:solidFill>
                  <a:srgbClr val="000000"/>
                </a:solidFill>
              </a:defRPr>
            </a:lvl6pPr>
            <a:lvl7pPr lvl="6" rtl="0" algn="ctr">
              <a:lnSpc>
                <a:spcPct val="100000"/>
              </a:lnSpc>
              <a:spcBef>
                <a:spcPts val="0"/>
              </a:spcBef>
              <a:spcAft>
                <a:spcPts val="0"/>
              </a:spcAft>
              <a:buClr>
                <a:srgbClr val="000000"/>
              </a:buClr>
              <a:buSzPts val="1100"/>
              <a:buNone/>
              <a:defRPr sz="1100">
                <a:solidFill>
                  <a:srgbClr val="000000"/>
                </a:solidFill>
              </a:defRPr>
            </a:lvl7pPr>
            <a:lvl8pPr lvl="7" rtl="0" algn="ctr">
              <a:lnSpc>
                <a:spcPct val="100000"/>
              </a:lnSpc>
              <a:spcBef>
                <a:spcPts val="0"/>
              </a:spcBef>
              <a:spcAft>
                <a:spcPts val="0"/>
              </a:spcAft>
              <a:buClr>
                <a:srgbClr val="000000"/>
              </a:buClr>
              <a:buSzPts val="1100"/>
              <a:buNone/>
              <a:defRPr sz="1100">
                <a:solidFill>
                  <a:srgbClr val="000000"/>
                </a:solidFill>
              </a:defRPr>
            </a:lvl8pPr>
            <a:lvl9pPr lvl="8" rtl="0" algn="ctr">
              <a:lnSpc>
                <a:spcPct val="100000"/>
              </a:lnSpc>
              <a:spcBef>
                <a:spcPts val="0"/>
              </a:spcBef>
              <a:spcAft>
                <a:spcPts val="0"/>
              </a:spcAft>
              <a:buClr>
                <a:srgbClr val="000000"/>
              </a:buClr>
              <a:buSzPts val="1100"/>
              <a:buNone/>
              <a:defRPr sz="1100">
                <a:solidFill>
                  <a:srgbClr val="000000"/>
                </a:solidFill>
              </a:defRPr>
            </a:lvl9pPr>
          </a:lstStyle>
          <a:p/>
        </p:txBody>
      </p:sp>
      <p:sp>
        <p:nvSpPr>
          <p:cNvPr id="193" name="Google Shape;193;p21"/>
          <p:cNvSpPr txBox="1"/>
          <p:nvPr>
            <p:ph idx="2"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000">
                <a:solidFill>
                  <a:schemeClr val="accent1"/>
                </a:solidFill>
                <a:latin typeface="Lemonada Regular"/>
                <a:ea typeface="Lemonada Regular"/>
                <a:cs typeface="Lemonada Regular"/>
                <a:sym typeface="Lemonada Regular"/>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4" name="Google Shape;194;p21"/>
          <p:cNvSpPr txBox="1"/>
          <p:nvPr>
            <p:ph idx="3" type="ctrTitle"/>
          </p:nvPr>
        </p:nvSpPr>
        <p:spPr>
          <a:xfrm>
            <a:off x="5354727" y="1447900"/>
            <a:ext cx="1786800" cy="319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1800"/>
              <a:buNone/>
              <a:defRPr sz="1800">
                <a:solidFill>
                  <a:schemeClr val="accent2"/>
                </a:solidFill>
              </a:defRPr>
            </a:lvl1pPr>
            <a:lvl2pPr lvl="1" rtl="0" algn="ctr">
              <a:spcBef>
                <a:spcPts val="0"/>
              </a:spcBef>
              <a:spcAft>
                <a:spcPts val="0"/>
              </a:spcAft>
              <a:buClr>
                <a:schemeClr val="accent2"/>
              </a:buClr>
              <a:buSzPts val="1800"/>
              <a:buNone/>
              <a:defRPr sz="1800">
                <a:solidFill>
                  <a:schemeClr val="accent2"/>
                </a:solidFill>
              </a:defRPr>
            </a:lvl2pPr>
            <a:lvl3pPr lvl="2" rtl="0" algn="ctr">
              <a:spcBef>
                <a:spcPts val="0"/>
              </a:spcBef>
              <a:spcAft>
                <a:spcPts val="0"/>
              </a:spcAft>
              <a:buClr>
                <a:schemeClr val="accent2"/>
              </a:buClr>
              <a:buSzPts val="1800"/>
              <a:buNone/>
              <a:defRPr sz="1800">
                <a:solidFill>
                  <a:schemeClr val="accent2"/>
                </a:solidFill>
              </a:defRPr>
            </a:lvl3pPr>
            <a:lvl4pPr lvl="3" rtl="0" algn="ctr">
              <a:spcBef>
                <a:spcPts val="0"/>
              </a:spcBef>
              <a:spcAft>
                <a:spcPts val="0"/>
              </a:spcAft>
              <a:buClr>
                <a:schemeClr val="accent2"/>
              </a:buClr>
              <a:buSzPts val="1800"/>
              <a:buNone/>
              <a:defRPr sz="1800">
                <a:solidFill>
                  <a:schemeClr val="accent2"/>
                </a:solidFill>
              </a:defRPr>
            </a:lvl4pPr>
            <a:lvl5pPr lvl="4" rtl="0" algn="ctr">
              <a:spcBef>
                <a:spcPts val="0"/>
              </a:spcBef>
              <a:spcAft>
                <a:spcPts val="0"/>
              </a:spcAft>
              <a:buClr>
                <a:schemeClr val="accent2"/>
              </a:buClr>
              <a:buSzPts val="1800"/>
              <a:buNone/>
              <a:defRPr sz="1800">
                <a:solidFill>
                  <a:schemeClr val="accent2"/>
                </a:solidFill>
              </a:defRPr>
            </a:lvl5pPr>
            <a:lvl6pPr lvl="5" rtl="0" algn="ctr">
              <a:spcBef>
                <a:spcPts val="0"/>
              </a:spcBef>
              <a:spcAft>
                <a:spcPts val="0"/>
              </a:spcAft>
              <a:buClr>
                <a:schemeClr val="accent2"/>
              </a:buClr>
              <a:buSzPts val="1800"/>
              <a:buNone/>
              <a:defRPr sz="1800">
                <a:solidFill>
                  <a:schemeClr val="accent2"/>
                </a:solidFill>
              </a:defRPr>
            </a:lvl6pPr>
            <a:lvl7pPr lvl="6" rtl="0" algn="ctr">
              <a:spcBef>
                <a:spcPts val="0"/>
              </a:spcBef>
              <a:spcAft>
                <a:spcPts val="0"/>
              </a:spcAft>
              <a:buClr>
                <a:schemeClr val="accent2"/>
              </a:buClr>
              <a:buSzPts val="1800"/>
              <a:buNone/>
              <a:defRPr sz="1800">
                <a:solidFill>
                  <a:schemeClr val="accent2"/>
                </a:solidFill>
              </a:defRPr>
            </a:lvl7pPr>
            <a:lvl8pPr lvl="7" rtl="0" algn="ctr">
              <a:spcBef>
                <a:spcPts val="0"/>
              </a:spcBef>
              <a:spcAft>
                <a:spcPts val="0"/>
              </a:spcAft>
              <a:buClr>
                <a:schemeClr val="accent2"/>
              </a:buClr>
              <a:buSzPts val="1800"/>
              <a:buNone/>
              <a:defRPr sz="1800">
                <a:solidFill>
                  <a:schemeClr val="accent2"/>
                </a:solidFill>
              </a:defRPr>
            </a:lvl8pPr>
            <a:lvl9pPr lvl="8" rtl="0" algn="ctr">
              <a:spcBef>
                <a:spcPts val="0"/>
              </a:spcBef>
              <a:spcAft>
                <a:spcPts val="0"/>
              </a:spcAft>
              <a:buClr>
                <a:schemeClr val="accent2"/>
              </a:buClr>
              <a:buSzPts val="1800"/>
              <a:buNone/>
              <a:defRPr sz="1800">
                <a:solidFill>
                  <a:schemeClr val="accent2"/>
                </a:solidFill>
              </a:defRPr>
            </a:lvl9pPr>
          </a:lstStyle>
          <a:p/>
        </p:txBody>
      </p:sp>
      <p:sp>
        <p:nvSpPr>
          <p:cNvPr id="195" name="Google Shape;195;p21"/>
          <p:cNvSpPr txBox="1"/>
          <p:nvPr>
            <p:ph idx="4" type="subTitle"/>
          </p:nvPr>
        </p:nvSpPr>
        <p:spPr>
          <a:xfrm>
            <a:off x="5246475" y="1620425"/>
            <a:ext cx="1973400" cy="987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100"/>
              <a:buNone/>
              <a:defRPr sz="1400">
                <a:solidFill>
                  <a:srgbClr val="000000"/>
                </a:solidFill>
              </a:defRPr>
            </a:lvl1pPr>
            <a:lvl2pPr lvl="1" rtl="0" algn="ctr">
              <a:lnSpc>
                <a:spcPct val="100000"/>
              </a:lnSpc>
              <a:spcBef>
                <a:spcPts val="0"/>
              </a:spcBef>
              <a:spcAft>
                <a:spcPts val="0"/>
              </a:spcAft>
              <a:buClr>
                <a:srgbClr val="000000"/>
              </a:buClr>
              <a:buSzPts val="1100"/>
              <a:buNone/>
              <a:defRPr sz="1100">
                <a:solidFill>
                  <a:srgbClr val="000000"/>
                </a:solidFill>
              </a:defRPr>
            </a:lvl2pPr>
            <a:lvl3pPr lvl="2" rtl="0" algn="ctr">
              <a:lnSpc>
                <a:spcPct val="100000"/>
              </a:lnSpc>
              <a:spcBef>
                <a:spcPts val="0"/>
              </a:spcBef>
              <a:spcAft>
                <a:spcPts val="0"/>
              </a:spcAft>
              <a:buClr>
                <a:srgbClr val="000000"/>
              </a:buClr>
              <a:buSzPts val="1100"/>
              <a:buNone/>
              <a:defRPr sz="1100">
                <a:solidFill>
                  <a:srgbClr val="000000"/>
                </a:solidFill>
              </a:defRPr>
            </a:lvl3pPr>
            <a:lvl4pPr lvl="3" rtl="0" algn="ctr">
              <a:lnSpc>
                <a:spcPct val="100000"/>
              </a:lnSpc>
              <a:spcBef>
                <a:spcPts val="0"/>
              </a:spcBef>
              <a:spcAft>
                <a:spcPts val="0"/>
              </a:spcAft>
              <a:buClr>
                <a:srgbClr val="000000"/>
              </a:buClr>
              <a:buSzPts val="1100"/>
              <a:buNone/>
              <a:defRPr sz="1100">
                <a:solidFill>
                  <a:srgbClr val="000000"/>
                </a:solidFill>
              </a:defRPr>
            </a:lvl4pPr>
            <a:lvl5pPr lvl="4" rtl="0" algn="ctr">
              <a:lnSpc>
                <a:spcPct val="100000"/>
              </a:lnSpc>
              <a:spcBef>
                <a:spcPts val="0"/>
              </a:spcBef>
              <a:spcAft>
                <a:spcPts val="0"/>
              </a:spcAft>
              <a:buClr>
                <a:srgbClr val="000000"/>
              </a:buClr>
              <a:buSzPts val="1100"/>
              <a:buNone/>
              <a:defRPr sz="1100">
                <a:solidFill>
                  <a:srgbClr val="000000"/>
                </a:solidFill>
              </a:defRPr>
            </a:lvl5pPr>
            <a:lvl6pPr lvl="5" rtl="0" algn="ctr">
              <a:lnSpc>
                <a:spcPct val="100000"/>
              </a:lnSpc>
              <a:spcBef>
                <a:spcPts val="0"/>
              </a:spcBef>
              <a:spcAft>
                <a:spcPts val="0"/>
              </a:spcAft>
              <a:buClr>
                <a:srgbClr val="000000"/>
              </a:buClr>
              <a:buSzPts val="1100"/>
              <a:buNone/>
              <a:defRPr sz="1100">
                <a:solidFill>
                  <a:srgbClr val="000000"/>
                </a:solidFill>
              </a:defRPr>
            </a:lvl6pPr>
            <a:lvl7pPr lvl="6" rtl="0" algn="ctr">
              <a:lnSpc>
                <a:spcPct val="100000"/>
              </a:lnSpc>
              <a:spcBef>
                <a:spcPts val="0"/>
              </a:spcBef>
              <a:spcAft>
                <a:spcPts val="0"/>
              </a:spcAft>
              <a:buClr>
                <a:srgbClr val="000000"/>
              </a:buClr>
              <a:buSzPts val="1100"/>
              <a:buNone/>
              <a:defRPr sz="1100">
                <a:solidFill>
                  <a:srgbClr val="000000"/>
                </a:solidFill>
              </a:defRPr>
            </a:lvl7pPr>
            <a:lvl8pPr lvl="7" rtl="0" algn="ctr">
              <a:lnSpc>
                <a:spcPct val="100000"/>
              </a:lnSpc>
              <a:spcBef>
                <a:spcPts val="0"/>
              </a:spcBef>
              <a:spcAft>
                <a:spcPts val="0"/>
              </a:spcAft>
              <a:buClr>
                <a:srgbClr val="000000"/>
              </a:buClr>
              <a:buSzPts val="1100"/>
              <a:buNone/>
              <a:defRPr sz="1100">
                <a:solidFill>
                  <a:srgbClr val="000000"/>
                </a:solidFill>
              </a:defRPr>
            </a:lvl8pPr>
            <a:lvl9pPr lvl="8" rtl="0" algn="ctr">
              <a:lnSpc>
                <a:spcPct val="100000"/>
              </a:lnSpc>
              <a:spcBef>
                <a:spcPts val="0"/>
              </a:spcBef>
              <a:spcAft>
                <a:spcPts val="0"/>
              </a:spcAft>
              <a:buClr>
                <a:srgbClr val="000000"/>
              </a:buClr>
              <a:buSzPts val="1100"/>
              <a:buNone/>
              <a:defRPr sz="1100">
                <a:solidFill>
                  <a:srgbClr val="000000"/>
                </a:solidFill>
              </a:defRPr>
            </a:lvl9pPr>
          </a:lstStyle>
          <a:p/>
        </p:txBody>
      </p:sp>
      <p:sp>
        <p:nvSpPr>
          <p:cNvPr id="196" name="Google Shape;196;p21"/>
          <p:cNvSpPr/>
          <p:nvPr/>
        </p:nvSpPr>
        <p:spPr>
          <a:xfrm rot="-8571438">
            <a:off x="7965394" y="1304078"/>
            <a:ext cx="1600755" cy="1066760"/>
          </a:xfrm>
          <a:custGeom>
            <a:rect b="b" l="l" r="r" t="t"/>
            <a:pathLst>
              <a:path extrusionOk="0" h="9547" w="14326">
                <a:moveTo>
                  <a:pt x="8445" y="1"/>
                </a:moveTo>
                <a:cubicBezTo>
                  <a:pt x="5463" y="1"/>
                  <a:pt x="1" y="1673"/>
                  <a:pt x="2862" y="6488"/>
                </a:cubicBezTo>
                <a:cubicBezTo>
                  <a:pt x="2862" y="6488"/>
                  <a:pt x="6946" y="9547"/>
                  <a:pt x="9876" y="9547"/>
                </a:cubicBezTo>
                <a:cubicBezTo>
                  <a:pt x="10701" y="9547"/>
                  <a:pt x="11435" y="9304"/>
                  <a:pt x="11960" y="8683"/>
                </a:cubicBezTo>
                <a:cubicBezTo>
                  <a:pt x="14326" y="5854"/>
                  <a:pt x="11301" y="1268"/>
                  <a:pt x="10082" y="317"/>
                </a:cubicBezTo>
                <a:cubicBezTo>
                  <a:pt x="9834" y="115"/>
                  <a:pt x="9224" y="1"/>
                  <a:pt x="84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7" name="Google Shape;197;p21"/>
          <p:cNvGrpSpPr/>
          <p:nvPr/>
        </p:nvGrpSpPr>
        <p:grpSpPr>
          <a:xfrm>
            <a:off x="8741077" y="1179645"/>
            <a:ext cx="680954" cy="361256"/>
            <a:chOff x="238125" y="2760550"/>
            <a:chExt cx="528650" cy="280500"/>
          </a:xfrm>
        </p:grpSpPr>
        <p:sp>
          <p:nvSpPr>
            <p:cNvPr id="198" name="Google Shape;198;p21"/>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1"/>
            <p:cNvSpPr/>
            <p:nvPr/>
          </p:nvSpPr>
          <p:spPr>
            <a:xfrm>
              <a:off x="277125" y="3020300"/>
              <a:ext cx="25" cy="25"/>
            </a:xfrm>
            <a:custGeom>
              <a:rect b="b" l="l" r="r" t="t"/>
              <a:pathLst>
                <a:path extrusionOk="0" h="1" w="1">
                  <a:moveTo>
                    <a:pt x="1" y="0"/>
                  </a:move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0" name="Google Shape;200;p21"/>
            <p:cNvGrpSpPr/>
            <p:nvPr/>
          </p:nvGrpSpPr>
          <p:grpSpPr>
            <a:xfrm>
              <a:off x="238125" y="2760550"/>
              <a:ext cx="528650" cy="279275"/>
              <a:chOff x="238125" y="2760550"/>
              <a:chExt cx="528650" cy="279275"/>
            </a:xfrm>
          </p:grpSpPr>
          <p:sp>
            <p:nvSpPr>
              <p:cNvPr id="201" name="Google Shape;201;p21"/>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1"/>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1"/>
              <p:cNvSpPr/>
              <p:nvPr/>
            </p:nvSpPr>
            <p:spPr>
              <a:xfrm>
                <a:off x="340550" y="3028825"/>
                <a:ext cx="25" cy="25"/>
              </a:xfrm>
              <a:custGeom>
                <a:rect b="b" l="l" r="r" t="t"/>
                <a:pathLst>
                  <a:path extrusionOk="0" h="1" w="1">
                    <a:moveTo>
                      <a:pt x="0" y="0"/>
                    </a:moveTo>
                    <a:lnTo>
                      <a:pt x="0" y="0"/>
                    </a:lnTo>
                    <a:lnTo>
                      <a:pt x="0" y="0"/>
                    </a:ln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1"/>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5" name="Google Shape;205;p21"/>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1"/>
            <p:cNvSpPr/>
            <p:nvPr/>
          </p:nvSpPr>
          <p:spPr>
            <a:xfrm>
              <a:off x="403350" y="3037350"/>
              <a:ext cx="25" cy="25"/>
            </a:xfrm>
            <a:custGeom>
              <a:rect b="b" l="l" r="r" t="t"/>
              <a:pathLst>
                <a:path extrusionOk="0" h="1" w="1">
                  <a:moveTo>
                    <a:pt x="1" y="1"/>
                  </a:moveTo>
                  <a:lnTo>
                    <a:pt x="1" y="1"/>
                  </a:lnTo>
                  <a:lnTo>
                    <a:pt x="1" y="1"/>
                  </a:ln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1"/>
            <p:cNvSpPr/>
            <p:nvPr/>
          </p:nvSpPr>
          <p:spPr>
            <a:xfrm>
              <a:off x="365550" y="2914800"/>
              <a:ext cx="267700" cy="124800"/>
            </a:xfrm>
            <a:custGeom>
              <a:rect b="b" l="l" r="r" t="t"/>
              <a:pathLst>
                <a:path extrusionOk="0" h="4992" w="10708">
                  <a:moveTo>
                    <a:pt x="2206" y="3416"/>
                  </a:moveTo>
                  <a:lnTo>
                    <a:pt x="2206" y="3416"/>
                  </a:lnTo>
                  <a:cubicBezTo>
                    <a:pt x="2205" y="3416"/>
                    <a:pt x="2205" y="3417"/>
                    <a:pt x="2205" y="3418"/>
                  </a:cubicBezTo>
                  <a:lnTo>
                    <a:pt x="2205" y="3418"/>
                  </a:lnTo>
                  <a:cubicBezTo>
                    <a:pt x="2206" y="3417"/>
                    <a:pt x="2207" y="3416"/>
                    <a:pt x="2206" y="3416"/>
                  </a:cubicBezTo>
                  <a:close/>
                  <a:moveTo>
                    <a:pt x="2205" y="3418"/>
                  </a:moveTo>
                  <a:cubicBezTo>
                    <a:pt x="2202" y="3421"/>
                    <a:pt x="2196" y="3427"/>
                    <a:pt x="2196" y="3440"/>
                  </a:cubicBezTo>
                  <a:cubicBezTo>
                    <a:pt x="2198" y="3432"/>
                    <a:pt x="2201" y="3425"/>
                    <a:pt x="2205" y="3418"/>
                  </a:cubicBezTo>
                  <a:close/>
                  <a:moveTo>
                    <a:pt x="1464" y="4757"/>
                  </a:moveTo>
                  <a:lnTo>
                    <a:pt x="1451" y="4807"/>
                  </a:lnTo>
                  <a:lnTo>
                    <a:pt x="1451" y="4807"/>
                  </a:lnTo>
                  <a:cubicBezTo>
                    <a:pt x="1453" y="4778"/>
                    <a:pt x="1448" y="4757"/>
                    <a:pt x="1464" y="4757"/>
                  </a:cubicBezTo>
                  <a:close/>
                  <a:moveTo>
                    <a:pt x="5171" y="1"/>
                  </a:moveTo>
                  <a:cubicBezTo>
                    <a:pt x="5244" y="1"/>
                    <a:pt x="5220" y="25"/>
                    <a:pt x="5171" y="49"/>
                  </a:cubicBezTo>
                  <a:cubicBezTo>
                    <a:pt x="4830" y="74"/>
                    <a:pt x="5147" y="74"/>
                    <a:pt x="4805" y="123"/>
                  </a:cubicBezTo>
                  <a:lnTo>
                    <a:pt x="4610" y="147"/>
                  </a:lnTo>
                  <a:lnTo>
                    <a:pt x="4366" y="220"/>
                  </a:lnTo>
                  <a:cubicBezTo>
                    <a:pt x="4147" y="245"/>
                    <a:pt x="3927" y="318"/>
                    <a:pt x="3683" y="391"/>
                  </a:cubicBezTo>
                  <a:cubicBezTo>
                    <a:pt x="3586" y="415"/>
                    <a:pt x="3464" y="464"/>
                    <a:pt x="3366" y="488"/>
                  </a:cubicBezTo>
                  <a:cubicBezTo>
                    <a:pt x="3244" y="537"/>
                    <a:pt x="3147" y="562"/>
                    <a:pt x="3049" y="610"/>
                  </a:cubicBezTo>
                  <a:cubicBezTo>
                    <a:pt x="2878" y="708"/>
                    <a:pt x="2708" y="781"/>
                    <a:pt x="2635" y="805"/>
                  </a:cubicBezTo>
                  <a:cubicBezTo>
                    <a:pt x="2513" y="952"/>
                    <a:pt x="2269" y="1049"/>
                    <a:pt x="2147" y="1196"/>
                  </a:cubicBezTo>
                  <a:lnTo>
                    <a:pt x="2147" y="1171"/>
                  </a:lnTo>
                  <a:cubicBezTo>
                    <a:pt x="2098" y="1220"/>
                    <a:pt x="2025" y="1293"/>
                    <a:pt x="1903" y="1366"/>
                  </a:cubicBezTo>
                  <a:lnTo>
                    <a:pt x="1561" y="1708"/>
                  </a:lnTo>
                  <a:lnTo>
                    <a:pt x="1220" y="2049"/>
                  </a:lnTo>
                  <a:cubicBezTo>
                    <a:pt x="1147" y="2147"/>
                    <a:pt x="1098" y="2220"/>
                    <a:pt x="1049" y="2318"/>
                  </a:cubicBezTo>
                  <a:lnTo>
                    <a:pt x="1074" y="2293"/>
                  </a:lnTo>
                  <a:lnTo>
                    <a:pt x="1074" y="2293"/>
                  </a:lnTo>
                  <a:cubicBezTo>
                    <a:pt x="976" y="2488"/>
                    <a:pt x="927" y="2415"/>
                    <a:pt x="830" y="2537"/>
                  </a:cubicBezTo>
                  <a:cubicBezTo>
                    <a:pt x="903" y="2562"/>
                    <a:pt x="830" y="2732"/>
                    <a:pt x="805" y="2781"/>
                  </a:cubicBezTo>
                  <a:cubicBezTo>
                    <a:pt x="757" y="2879"/>
                    <a:pt x="708" y="3074"/>
                    <a:pt x="635" y="3244"/>
                  </a:cubicBezTo>
                  <a:lnTo>
                    <a:pt x="610" y="3220"/>
                  </a:lnTo>
                  <a:cubicBezTo>
                    <a:pt x="586" y="3342"/>
                    <a:pt x="464" y="3586"/>
                    <a:pt x="439" y="3659"/>
                  </a:cubicBezTo>
                  <a:cubicBezTo>
                    <a:pt x="391" y="3757"/>
                    <a:pt x="318" y="3879"/>
                    <a:pt x="269" y="4025"/>
                  </a:cubicBezTo>
                  <a:cubicBezTo>
                    <a:pt x="196" y="4171"/>
                    <a:pt x="147" y="4318"/>
                    <a:pt x="147" y="4464"/>
                  </a:cubicBezTo>
                  <a:lnTo>
                    <a:pt x="0" y="4610"/>
                  </a:lnTo>
                  <a:lnTo>
                    <a:pt x="0" y="4635"/>
                  </a:lnTo>
                  <a:cubicBezTo>
                    <a:pt x="171" y="4732"/>
                    <a:pt x="366" y="4830"/>
                    <a:pt x="586" y="4879"/>
                  </a:cubicBezTo>
                  <a:cubicBezTo>
                    <a:pt x="769" y="4940"/>
                    <a:pt x="981" y="4991"/>
                    <a:pt x="1156" y="4991"/>
                  </a:cubicBezTo>
                  <a:cubicBezTo>
                    <a:pt x="1260" y="4991"/>
                    <a:pt x="1351" y="4973"/>
                    <a:pt x="1415" y="4927"/>
                  </a:cubicBezTo>
                  <a:lnTo>
                    <a:pt x="1439" y="4927"/>
                  </a:lnTo>
                  <a:lnTo>
                    <a:pt x="1439" y="4854"/>
                  </a:lnTo>
                  <a:cubicBezTo>
                    <a:pt x="1447" y="4839"/>
                    <a:pt x="1455" y="4833"/>
                    <a:pt x="1461" y="4833"/>
                  </a:cubicBezTo>
                  <a:cubicBezTo>
                    <a:pt x="1477" y="4833"/>
                    <a:pt x="1488" y="4862"/>
                    <a:pt x="1488" y="4879"/>
                  </a:cubicBezTo>
                  <a:cubicBezTo>
                    <a:pt x="1488" y="4854"/>
                    <a:pt x="1513" y="4830"/>
                    <a:pt x="1537" y="4805"/>
                  </a:cubicBezTo>
                  <a:cubicBezTo>
                    <a:pt x="1537" y="4798"/>
                    <a:pt x="1535" y="4795"/>
                    <a:pt x="1531" y="4795"/>
                  </a:cubicBezTo>
                  <a:cubicBezTo>
                    <a:pt x="1523" y="4795"/>
                    <a:pt x="1505" y="4813"/>
                    <a:pt x="1488" y="4830"/>
                  </a:cubicBezTo>
                  <a:cubicBezTo>
                    <a:pt x="1488" y="4781"/>
                    <a:pt x="1488" y="4708"/>
                    <a:pt x="1488" y="4659"/>
                  </a:cubicBezTo>
                  <a:cubicBezTo>
                    <a:pt x="1513" y="4635"/>
                    <a:pt x="1531" y="4635"/>
                    <a:pt x="1546" y="4635"/>
                  </a:cubicBezTo>
                  <a:cubicBezTo>
                    <a:pt x="1561" y="4635"/>
                    <a:pt x="1574" y="4635"/>
                    <a:pt x="1586" y="4610"/>
                  </a:cubicBezTo>
                  <a:cubicBezTo>
                    <a:pt x="1757" y="4196"/>
                    <a:pt x="1952" y="3781"/>
                    <a:pt x="2196" y="3415"/>
                  </a:cubicBezTo>
                  <a:cubicBezTo>
                    <a:pt x="2202" y="3415"/>
                    <a:pt x="2205" y="3415"/>
                    <a:pt x="2206" y="3416"/>
                  </a:cubicBezTo>
                  <a:lnTo>
                    <a:pt x="2206" y="3416"/>
                  </a:lnTo>
                  <a:cubicBezTo>
                    <a:pt x="2257" y="3305"/>
                    <a:pt x="2345" y="3214"/>
                    <a:pt x="2391" y="3122"/>
                  </a:cubicBezTo>
                  <a:lnTo>
                    <a:pt x="2464" y="3122"/>
                  </a:lnTo>
                  <a:cubicBezTo>
                    <a:pt x="2439" y="3122"/>
                    <a:pt x="2561" y="3001"/>
                    <a:pt x="2659" y="2879"/>
                  </a:cubicBezTo>
                  <a:cubicBezTo>
                    <a:pt x="2708" y="2805"/>
                    <a:pt x="2781" y="2757"/>
                    <a:pt x="2830" y="2708"/>
                  </a:cubicBezTo>
                  <a:lnTo>
                    <a:pt x="2952" y="2635"/>
                  </a:lnTo>
                  <a:lnTo>
                    <a:pt x="2927" y="2586"/>
                  </a:lnTo>
                  <a:cubicBezTo>
                    <a:pt x="2960" y="2553"/>
                    <a:pt x="2979" y="2545"/>
                    <a:pt x="2992" y="2545"/>
                  </a:cubicBezTo>
                  <a:cubicBezTo>
                    <a:pt x="3006" y="2545"/>
                    <a:pt x="3014" y="2553"/>
                    <a:pt x="3025" y="2553"/>
                  </a:cubicBezTo>
                  <a:cubicBezTo>
                    <a:pt x="3036" y="2553"/>
                    <a:pt x="3049" y="2545"/>
                    <a:pt x="3074" y="2513"/>
                  </a:cubicBezTo>
                  <a:cubicBezTo>
                    <a:pt x="3049" y="2415"/>
                    <a:pt x="3244" y="2391"/>
                    <a:pt x="3244" y="2342"/>
                  </a:cubicBezTo>
                  <a:cubicBezTo>
                    <a:pt x="3244" y="2342"/>
                    <a:pt x="3266" y="2331"/>
                    <a:pt x="3288" y="2331"/>
                  </a:cubicBezTo>
                  <a:cubicBezTo>
                    <a:pt x="3298" y="2331"/>
                    <a:pt x="3309" y="2334"/>
                    <a:pt x="3317" y="2342"/>
                  </a:cubicBezTo>
                  <a:cubicBezTo>
                    <a:pt x="3317" y="2293"/>
                    <a:pt x="3342" y="2293"/>
                    <a:pt x="3366" y="2269"/>
                  </a:cubicBezTo>
                  <a:cubicBezTo>
                    <a:pt x="3374" y="2261"/>
                    <a:pt x="3377" y="2258"/>
                    <a:pt x="3376" y="2258"/>
                  </a:cubicBezTo>
                  <a:cubicBezTo>
                    <a:pt x="3374" y="2258"/>
                    <a:pt x="3358" y="2269"/>
                    <a:pt x="3342" y="2269"/>
                  </a:cubicBezTo>
                  <a:lnTo>
                    <a:pt x="3415" y="2220"/>
                  </a:lnTo>
                  <a:cubicBezTo>
                    <a:pt x="3439" y="2220"/>
                    <a:pt x="3464" y="2220"/>
                    <a:pt x="3439" y="2244"/>
                  </a:cubicBezTo>
                  <a:cubicBezTo>
                    <a:pt x="3513" y="2196"/>
                    <a:pt x="3610" y="2171"/>
                    <a:pt x="3708" y="2123"/>
                  </a:cubicBezTo>
                  <a:cubicBezTo>
                    <a:pt x="3830" y="2049"/>
                    <a:pt x="3976" y="2001"/>
                    <a:pt x="4122" y="1952"/>
                  </a:cubicBezTo>
                  <a:cubicBezTo>
                    <a:pt x="4195" y="1927"/>
                    <a:pt x="4269" y="1927"/>
                    <a:pt x="4342" y="1903"/>
                  </a:cubicBezTo>
                  <a:cubicBezTo>
                    <a:pt x="4415" y="1879"/>
                    <a:pt x="4488" y="1854"/>
                    <a:pt x="4561" y="1830"/>
                  </a:cubicBezTo>
                  <a:cubicBezTo>
                    <a:pt x="4708" y="1805"/>
                    <a:pt x="4805" y="1781"/>
                    <a:pt x="4878" y="1781"/>
                  </a:cubicBezTo>
                  <a:cubicBezTo>
                    <a:pt x="4854" y="1757"/>
                    <a:pt x="4824" y="1757"/>
                    <a:pt x="4796" y="1757"/>
                  </a:cubicBezTo>
                  <a:cubicBezTo>
                    <a:pt x="4769" y="1757"/>
                    <a:pt x="4744" y="1757"/>
                    <a:pt x="4732" y="1732"/>
                  </a:cubicBezTo>
                  <a:cubicBezTo>
                    <a:pt x="4756" y="1708"/>
                    <a:pt x="4781" y="1708"/>
                    <a:pt x="4799" y="1708"/>
                  </a:cubicBezTo>
                  <a:cubicBezTo>
                    <a:pt x="4817" y="1708"/>
                    <a:pt x="4830" y="1708"/>
                    <a:pt x="4830" y="1684"/>
                  </a:cubicBezTo>
                  <a:cubicBezTo>
                    <a:pt x="4854" y="1720"/>
                    <a:pt x="4891" y="1720"/>
                    <a:pt x="4930" y="1720"/>
                  </a:cubicBezTo>
                  <a:cubicBezTo>
                    <a:pt x="4970" y="1720"/>
                    <a:pt x="5013" y="1720"/>
                    <a:pt x="5049" y="1757"/>
                  </a:cubicBezTo>
                  <a:lnTo>
                    <a:pt x="5049" y="1708"/>
                  </a:lnTo>
                  <a:lnTo>
                    <a:pt x="5074" y="1732"/>
                  </a:lnTo>
                  <a:cubicBezTo>
                    <a:pt x="5220" y="1684"/>
                    <a:pt x="5244" y="1684"/>
                    <a:pt x="5244" y="1684"/>
                  </a:cubicBezTo>
                  <a:lnTo>
                    <a:pt x="5415" y="1684"/>
                  </a:lnTo>
                  <a:cubicBezTo>
                    <a:pt x="5519" y="1684"/>
                    <a:pt x="5588" y="1630"/>
                    <a:pt x="5667" y="1630"/>
                  </a:cubicBezTo>
                  <a:cubicBezTo>
                    <a:pt x="5680" y="1630"/>
                    <a:pt x="5694" y="1631"/>
                    <a:pt x="5708" y="1635"/>
                  </a:cubicBezTo>
                  <a:cubicBezTo>
                    <a:pt x="5708" y="1635"/>
                    <a:pt x="5659" y="1586"/>
                    <a:pt x="5708" y="1586"/>
                  </a:cubicBezTo>
                  <a:cubicBezTo>
                    <a:pt x="5708" y="1591"/>
                    <a:pt x="5713" y="1593"/>
                    <a:pt x="5720" y="1593"/>
                  </a:cubicBezTo>
                  <a:cubicBezTo>
                    <a:pt x="5734" y="1593"/>
                    <a:pt x="5757" y="1588"/>
                    <a:pt x="5775" y="1588"/>
                  </a:cubicBezTo>
                  <a:cubicBezTo>
                    <a:pt x="5792" y="1588"/>
                    <a:pt x="5805" y="1592"/>
                    <a:pt x="5805" y="1610"/>
                  </a:cubicBezTo>
                  <a:cubicBezTo>
                    <a:pt x="5812" y="1617"/>
                    <a:pt x="5824" y="1620"/>
                    <a:pt x="5837" y="1620"/>
                  </a:cubicBezTo>
                  <a:cubicBezTo>
                    <a:pt x="5871" y="1620"/>
                    <a:pt x="5915" y="1600"/>
                    <a:pt x="5905" y="1568"/>
                  </a:cubicBezTo>
                  <a:lnTo>
                    <a:pt x="5905" y="1568"/>
                  </a:lnTo>
                  <a:cubicBezTo>
                    <a:pt x="5921" y="1586"/>
                    <a:pt x="5996" y="1588"/>
                    <a:pt x="5952" y="1610"/>
                  </a:cubicBezTo>
                  <a:cubicBezTo>
                    <a:pt x="5968" y="1610"/>
                    <a:pt x="5995" y="1621"/>
                    <a:pt x="6011" y="1621"/>
                  </a:cubicBezTo>
                  <a:cubicBezTo>
                    <a:pt x="6019" y="1621"/>
                    <a:pt x="6025" y="1618"/>
                    <a:pt x="6025" y="1610"/>
                  </a:cubicBezTo>
                  <a:lnTo>
                    <a:pt x="6000" y="1586"/>
                  </a:lnTo>
                  <a:cubicBezTo>
                    <a:pt x="6084" y="1586"/>
                    <a:pt x="6132" y="1640"/>
                    <a:pt x="6205" y="1640"/>
                  </a:cubicBezTo>
                  <a:cubicBezTo>
                    <a:pt x="6217" y="1640"/>
                    <a:pt x="6230" y="1638"/>
                    <a:pt x="6244" y="1635"/>
                  </a:cubicBezTo>
                  <a:lnTo>
                    <a:pt x="6195" y="1586"/>
                  </a:lnTo>
                  <a:cubicBezTo>
                    <a:pt x="6269" y="1586"/>
                    <a:pt x="6317" y="1635"/>
                    <a:pt x="6317" y="1684"/>
                  </a:cubicBezTo>
                  <a:lnTo>
                    <a:pt x="6269" y="1684"/>
                  </a:lnTo>
                  <a:cubicBezTo>
                    <a:pt x="6342" y="1708"/>
                    <a:pt x="6439" y="1732"/>
                    <a:pt x="6537" y="1732"/>
                  </a:cubicBezTo>
                  <a:lnTo>
                    <a:pt x="6488" y="1732"/>
                  </a:lnTo>
                  <a:cubicBezTo>
                    <a:pt x="6561" y="1732"/>
                    <a:pt x="6610" y="1757"/>
                    <a:pt x="6683" y="1757"/>
                  </a:cubicBezTo>
                  <a:cubicBezTo>
                    <a:pt x="6756" y="1781"/>
                    <a:pt x="6854" y="1805"/>
                    <a:pt x="6952" y="1854"/>
                  </a:cubicBezTo>
                  <a:cubicBezTo>
                    <a:pt x="7147" y="1903"/>
                    <a:pt x="7317" y="2001"/>
                    <a:pt x="7391" y="2025"/>
                  </a:cubicBezTo>
                  <a:lnTo>
                    <a:pt x="7366" y="1952"/>
                  </a:lnTo>
                  <a:lnTo>
                    <a:pt x="7488" y="1976"/>
                  </a:lnTo>
                  <a:cubicBezTo>
                    <a:pt x="7488" y="1976"/>
                    <a:pt x="7395" y="2051"/>
                    <a:pt x="7371" y="2053"/>
                  </a:cubicBezTo>
                  <a:lnTo>
                    <a:pt x="7371" y="2053"/>
                  </a:lnTo>
                  <a:lnTo>
                    <a:pt x="7366" y="2049"/>
                  </a:lnTo>
                  <a:lnTo>
                    <a:pt x="7366" y="2049"/>
                  </a:lnTo>
                  <a:cubicBezTo>
                    <a:pt x="7366" y="2052"/>
                    <a:pt x="7368" y="2053"/>
                    <a:pt x="7370" y="2053"/>
                  </a:cubicBezTo>
                  <a:cubicBezTo>
                    <a:pt x="7371" y="2053"/>
                    <a:pt x="7371" y="2053"/>
                    <a:pt x="7371" y="2053"/>
                  </a:cubicBezTo>
                  <a:lnTo>
                    <a:pt x="7371" y="2053"/>
                  </a:lnTo>
                  <a:lnTo>
                    <a:pt x="7464" y="2123"/>
                  </a:lnTo>
                  <a:lnTo>
                    <a:pt x="7610" y="2220"/>
                  </a:lnTo>
                  <a:cubicBezTo>
                    <a:pt x="7756" y="2318"/>
                    <a:pt x="7878" y="2415"/>
                    <a:pt x="8000" y="2537"/>
                  </a:cubicBezTo>
                  <a:cubicBezTo>
                    <a:pt x="8195" y="2708"/>
                    <a:pt x="8391" y="2927"/>
                    <a:pt x="8537" y="3147"/>
                  </a:cubicBezTo>
                  <a:cubicBezTo>
                    <a:pt x="8551" y="3191"/>
                    <a:pt x="8531" y="3200"/>
                    <a:pt x="8512" y="3200"/>
                  </a:cubicBezTo>
                  <a:cubicBezTo>
                    <a:pt x="8500" y="3200"/>
                    <a:pt x="8488" y="3196"/>
                    <a:pt x="8488" y="3196"/>
                  </a:cubicBezTo>
                  <a:lnTo>
                    <a:pt x="8488" y="3196"/>
                  </a:lnTo>
                  <a:cubicBezTo>
                    <a:pt x="8512" y="3232"/>
                    <a:pt x="8525" y="3232"/>
                    <a:pt x="8537" y="3232"/>
                  </a:cubicBezTo>
                  <a:cubicBezTo>
                    <a:pt x="8549" y="3232"/>
                    <a:pt x="8561" y="3232"/>
                    <a:pt x="8586" y="3269"/>
                  </a:cubicBezTo>
                  <a:cubicBezTo>
                    <a:pt x="8586" y="3277"/>
                    <a:pt x="8583" y="3280"/>
                    <a:pt x="8578" y="3280"/>
                  </a:cubicBezTo>
                  <a:cubicBezTo>
                    <a:pt x="8569" y="3280"/>
                    <a:pt x="8553" y="3269"/>
                    <a:pt x="8537" y="3269"/>
                  </a:cubicBezTo>
                  <a:cubicBezTo>
                    <a:pt x="8537" y="3269"/>
                    <a:pt x="8586" y="3342"/>
                    <a:pt x="8586" y="3342"/>
                  </a:cubicBezTo>
                  <a:cubicBezTo>
                    <a:pt x="8610" y="3318"/>
                    <a:pt x="8634" y="3269"/>
                    <a:pt x="8659" y="3244"/>
                  </a:cubicBezTo>
                  <a:lnTo>
                    <a:pt x="8708" y="3318"/>
                  </a:lnTo>
                  <a:lnTo>
                    <a:pt x="8683" y="3342"/>
                  </a:lnTo>
                  <a:cubicBezTo>
                    <a:pt x="8683" y="3366"/>
                    <a:pt x="8805" y="3342"/>
                    <a:pt x="8830" y="3440"/>
                  </a:cubicBezTo>
                  <a:cubicBezTo>
                    <a:pt x="8878" y="3562"/>
                    <a:pt x="8927" y="3610"/>
                    <a:pt x="8951" y="3708"/>
                  </a:cubicBezTo>
                  <a:cubicBezTo>
                    <a:pt x="9000" y="3781"/>
                    <a:pt x="9025" y="3854"/>
                    <a:pt x="9049" y="3952"/>
                  </a:cubicBezTo>
                  <a:cubicBezTo>
                    <a:pt x="9049" y="3952"/>
                    <a:pt x="9025" y="3927"/>
                    <a:pt x="9000" y="3903"/>
                  </a:cubicBezTo>
                  <a:cubicBezTo>
                    <a:pt x="9000" y="3927"/>
                    <a:pt x="9000" y="3952"/>
                    <a:pt x="9000" y="3976"/>
                  </a:cubicBezTo>
                  <a:cubicBezTo>
                    <a:pt x="9005" y="3966"/>
                    <a:pt x="9010" y="3962"/>
                    <a:pt x="9015" y="3962"/>
                  </a:cubicBezTo>
                  <a:cubicBezTo>
                    <a:pt x="9031" y="3962"/>
                    <a:pt x="9045" y="4004"/>
                    <a:pt x="9048" y="4004"/>
                  </a:cubicBezTo>
                  <a:cubicBezTo>
                    <a:pt x="9049" y="4004"/>
                    <a:pt x="9049" y="4003"/>
                    <a:pt x="9049" y="4001"/>
                  </a:cubicBezTo>
                  <a:cubicBezTo>
                    <a:pt x="9098" y="4049"/>
                    <a:pt x="9147" y="4098"/>
                    <a:pt x="9147" y="4171"/>
                  </a:cubicBezTo>
                  <a:cubicBezTo>
                    <a:pt x="9147" y="4244"/>
                    <a:pt x="9171" y="4318"/>
                    <a:pt x="9220" y="4366"/>
                  </a:cubicBezTo>
                  <a:cubicBezTo>
                    <a:pt x="9439" y="4366"/>
                    <a:pt x="9683" y="4391"/>
                    <a:pt x="9903" y="4440"/>
                  </a:cubicBezTo>
                  <a:cubicBezTo>
                    <a:pt x="10244" y="4488"/>
                    <a:pt x="10561" y="4586"/>
                    <a:pt x="10610" y="4586"/>
                  </a:cubicBezTo>
                  <a:cubicBezTo>
                    <a:pt x="10610" y="4635"/>
                    <a:pt x="10610" y="4683"/>
                    <a:pt x="10610" y="4732"/>
                  </a:cubicBezTo>
                  <a:cubicBezTo>
                    <a:pt x="10634" y="4683"/>
                    <a:pt x="10634" y="4610"/>
                    <a:pt x="10634" y="4537"/>
                  </a:cubicBezTo>
                  <a:lnTo>
                    <a:pt x="10586" y="4537"/>
                  </a:lnTo>
                  <a:cubicBezTo>
                    <a:pt x="10561" y="4391"/>
                    <a:pt x="10610" y="4513"/>
                    <a:pt x="10610" y="4366"/>
                  </a:cubicBezTo>
                  <a:cubicBezTo>
                    <a:pt x="10634" y="4366"/>
                    <a:pt x="10659" y="4488"/>
                    <a:pt x="10659" y="4610"/>
                  </a:cubicBezTo>
                  <a:cubicBezTo>
                    <a:pt x="10659" y="4488"/>
                    <a:pt x="10683" y="4391"/>
                    <a:pt x="10634" y="4342"/>
                  </a:cubicBezTo>
                  <a:cubicBezTo>
                    <a:pt x="10634" y="4293"/>
                    <a:pt x="10647" y="4293"/>
                    <a:pt x="10662" y="4293"/>
                  </a:cubicBezTo>
                  <a:cubicBezTo>
                    <a:pt x="10677" y="4293"/>
                    <a:pt x="10695" y="4293"/>
                    <a:pt x="10708" y="4244"/>
                  </a:cubicBezTo>
                  <a:cubicBezTo>
                    <a:pt x="10659" y="4147"/>
                    <a:pt x="10634" y="4049"/>
                    <a:pt x="10634" y="3952"/>
                  </a:cubicBezTo>
                  <a:cubicBezTo>
                    <a:pt x="10634" y="3903"/>
                    <a:pt x="10610" y="3854"/>
                    <a:pt x="10610" y="3805"/>
                  </a:cubicBezTo>
                  <a:cubicBezTo>
                    <a:pt x="10586" y="3757"/>
                    <a:pt x="10561" y="3732"/>
                    <a:pt x="10561" y="3683"/>
                  </a:cubicBezTo>
                  <a:cubicBezTo>
                    <a:pt x="10512" y="3610"/>
                    <a:pt x="10464" y="3537"/>
                    <a:pt x="10464" y="3440"/>
                  </a:cubicBezTo>
                  <a:lnTo>
                    <a:pt x="10464" y="3440"/>
                  </a:lnTo>
                  <a:lnTo>
                    <a:pt x="10488" y="3464"/>
                  </a:lnTo>
                  <a:cubicBezTo>
                    <a:pt x="10488" y="3391"/>
                    <a:pt x="10390" y="3269"/>
                    <a:pt x="10366" y="3147"/>
                  </a:cubicBezTo>
                  <a:cubicBezTo>
                    <a:pt x="10366" y="3174"/>
                    <a:pt x="10366" y="3193"/>
                    <a:pt x="10362" y="3193"/>
                  </a:cubicBezTo>
                  <a:cubicBezTo>
                    <a:pt x="10359" y="3193"/>
                    <a:pt x="10353" y="3180"/>
                    <a:pt x="10342" y="3147"/>
                  </a:cubicBezTo>
                  <a:cubicBezTo>
                    <a:pt x="10293" y="3025"/>
                    <a:pt x="10244" y="2952"/>
                    <a:pt x="10220" y="2854"/>
                  </a:cubicBezTo>
                  <a:lnTo>
                    <a:pt x="10122" y="2781"/>
                  </a:lnTo>
                  <a:cubicBezTo>
                    <a:pt x="9903" y="2391"/>
                    <a:pt x="9634" y="2025"/>
                    <a:pt x="9317" y="1708"/>
                  </a:cubicBezTo>
                  <a:cubicBezTo>
                    <a:pt x="9220" y="1610"/>
                    <a:pt x="9122" y="1513"/>
                    <a:pt x="9000" y="1415"/>
                  </a:cubicBezTo>
                  <a:lnTo>
                    <a:pt x="8708" y="1171"/>
                  </a:lnTo>
                  <a:cubicBezTo>
                    <a:pt x="8537" y="1049"/>
                    <a:pt x="8366" y="927"/>
                    <a:pt x="8293" y="854"/>
                  </a:cubicBezTo>
                  <a:cubicBezTo>
                    <a:pt x="7878" y="586"/>
                    <a:pt x="7464" y="391"/>
                    <a:pt x="7025" y="220"/>
                  </a:cubicBezTo>
                  <a:lnTo>
                    <a:pt x="6634" y="98"/>
                  </a:lnTo>
                  <a:lnTo>
                    <a:pt x="6220" y="25"/>
                  </a:lnTo>
                  <a:cubicBezTo>
                    <a:pt x="6110" y="13"/>
                    <a:pt x="5994" y="7"/>
                    <a:pt x="5878" y="7"/>
                  </a:cubicBezTo>
                  <a:cubicBezTo>
                    <a:pt x="5763" y="7"/>
                    <a:pt x="5647" y="13"/>
                    <a:pt x="5537" y="25"/>
                  </a:cubicBezTo>
                  <a:cubicBezTo>
                    <a:pt x="5415" y="1"/>
                    <a:pt x="5293" y="1"/>
                    <a:pt x="5171"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21"/>
          <p:cNvGrpSpPr/>
          <p:nvPr/>
        </p:nvGrpSpPr>
        <p:grpSpPr>
          <a:xfrm rot="4108899">
            <a:off x="8348189" y="2138573"/>
            <a:ext cx="875864" cy="1101614"/>
            <a:chOff x="632000" y="3011150"/>
            <a:chExt cx="212225" cy="266925"/>
          </a:xfrm>
        </p:grpSpPr>
        <p:sp>
          <p:nvSpPr>
            <p:cNvPr id="209" name="Google Shape;209;p21"/>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1"/>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1"/>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1"/>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1"/>
            <p:cNvSpPr/>
            <p:nvPr/>
          </p:nvSpPr>
          <p:spPr>
            <a:xfrm>
              <a:off x="649075" y="3152000"/>
              <a:ext cx="25" cy="25"/>
            </a:xfrm>
            <a:custGeom>
              <a:rect b="b" l="l" r="r" t="t"/>
              <a:pathLst>
                <a:path extrusionOk="0" h="1" w="1">
                  <a:moveTo>
                    <a:pt x="1" y="0"/>
                  </a:moveTo>
                  <a:lnTo>
                    <a:pt x="1" y="0"/>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1"/>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1"/>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1"/>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1"/>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1"/>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1"/>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2" name="Google Shape;222;p21"/>
          <p:cNvSpPr/>
          <p:nvPr/>
        </p:nvSpPr>
        <p:spPr>
          <a:xfrm>
            <a:off x="-796461" y="3926489"/>
            <a:ext cx="1776905" cy="1142825"/>
          </a:xfrm>
          <a:custGeom>
            <a:rect b="b" l="l" r="r" t="t"/>
            <a:pathLst>
              <a:path extrusionOk="0" h="10650" w="16559">
                <a:moveTo>
                  <a:pt x="12940" y="0"/>
                </a:moveTo>
                <a:cubicBezTo>
                  <a:pt x="8651" y="0"/>
                  <a:pt x="1" y="2276"/>
                  <a:pt x="3657" y="8447"/>
                </a:cubicBezTo>
                <a:cubicBezTo>
                  <a:pt x="3657" y="8447"/>
                  <a:pt x="7028" y="10650"/>
                  <a:pt x="10057" y="10650"/>
                </a:cubicBezTo>
                <a:cubicBezTo>
                  <a:pt x="11292" y="10650"/>
                  <a:pt x="12470" y="10283"/>
                  <a:pt x="13339" y="9252"/>
                </a:cubicBezTo>
                <a:cubicBezTo>
                  <a:pt x="16339" y="5691"/>
                  <a:pt x="16559" y="1594"/>
                  <a:pt x="15047" y="374"/>
                </a:cubicBezTo>
                <a:cubicBezTo>
                  <a:pt x="14753" y="133"/>
                  <a:pt x="13973" y="0"/>
                  <a:pt x="1294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3" name="Google Shape;223;p21"/>
          <p:cNvGrpSpPr/>
          <p:nvPr/>
        </p:nvGrpSpPr>
        <p:grpSpPr>
          <a:xfrm>
            <a:off x="-152253" y="4738073"/>
            <a:ext cx="764201" cy="961224"/>
            <a:chOff x="632000" y="3011150"/>
            <a:chExt cx="212225" cy="266925"/>
          </a:xfrm>
        </p:grpSpPr>
        <p:sp>
          <p:nvSpPr>
            <p:cNvPr id="224" name="Google Shape;224;p21"/>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1"/>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1"/>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1"/>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1"/>
            <p:cNvSpPr/>
            <p:nvPr/>
          </p:nvSpPr>
          <p:spPr>
            <a:xfrm>
              <a:off x="649075" y="3152000"/>
              <a:ext cx="25" cy="25"/>
            </a:xfrm>
            <a:custGeom>
              <a:rect b="b" l="l" r="r" t="t"/>
              <a:pathLst>
                <a:path extrusionOk="0" h="1" w="1">
                  <a:moveTo>
                    <a:pt x="1" y="0"/>
                  </a:moveTo>
                  <a:lnTo>
                    <a:pt x="1" y="0"/>
                  </a:lnTo>
                  <a:lnTo>
                    <a:pt x="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1"/>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1"/>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1"/>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1"/>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1"/>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1"/>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1"/>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1"/>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7" name="Google Shape;237;p21"/>
          <p:cNvSpPr/>
          <p:nvPr/>
        </p:nvSpPr>
        <p:spPr>
          <a:xfrm>
            <a:off x="476675" y="3946850"/>
            <a:ext cx="395125" cy="270550"/>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1"/>
          <p:cNvSpPr/>
          <p:nvPr/>
        </p:nvSpPr>
        <p:spPr>
          <a:xfrm>
            <a:off x="180325" y="3679800"/>
            <a:ext cx="410375" cy="277450"/>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rgbClr val="9244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p:cSld name="CUSTOM_2_1">
    <p:spTree>
      <p:nvGrpSpPr>
        <p:cNvPr id="239" name="Shape 239"/>
        <p:cNvGrpSpPr/>
        <p:nvPr/>
      </p:nvGrpSpPr>
      <p:grpSpPr>
        <a:xfrm>
          <a:off x="0" y="0"/>
          <a:ext cx="0" cy="0"/>
          <a:chOff x="0" y="0"/>
          <a:chExt cx="0" cy="0"/>
        </a:xfrm>
      </p:grpSpPr>
      <p:sp>
        <p:nvSpPr>
          <p:cNvPr id="240" name="Google Shape;240;p22"/>
          <p:cNvSpPr txBox="1"/>
          <p:nvPr>
            <p:ph type="ctrTitle"/>
          </p:nvPr>
        </p:nvSpPr>
        <p:spPr>
          <a:xfrm flipH="1">
            <a:off x="6935014" y="2964318"/>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000">
                <a:solidFill>
                  <a:schemeClr val="accent2"/>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241" name="Google Shape;241;p22"/>
          <p:cNvSpPr txBox="1"/>
          <p:nvPr>
            <p:ph idx="1" type="subTitle"/>
          </p:nvPr>
        </p:nvSpPr>
        <p:spPr>
          <a:xfrm flipH="1">
            <a:off x="6897338" y="3383047"/>
            <a:ext cx="16359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42" name="Google Shape;242;p22"/>
          <p:cNvSpPr txBox="1"/>
          <p:nvPr>
            <p:ph idx="2" type="ctrTitle"/>
          </p:nvPr>
        </p:nvSpPr>
        <p:spPr>
          <a:xfrm flipH="1">
            <a:off x="2772589" y="2964318"/>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000">
                <a:solidFill>
                  <a:schemeClr val="accent2"/>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243" name="Google Shape;243;p22"/>
          <p:cNvSpPr txBox="1"/>
          <p:nvPr>
            <p:ph idx="3" type="subTitle"/>
          </p:nvPr>
        </p:nvSpPr>
        <p:spPr>
          <a:xfrm flipH="1">
            <a:off x="2734938" y="3383047"/>
            <a:ext cx="16359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44" name="Google Shape;244;p22"/>
          <p:cNvSpPr txBox="1"/>
          <p:nvPr>
            <p:ph idx="4" type="ctrTitle"/>
          </p:nvPr>
        </p:nvSpPr>
        <p:spPr>
          <a:xfrm flipH="1">
            <a:off x="4824337" y="2964318"/>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000">
                <a:solidFill>
                  <a:schemeClr val="accent2"/>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245" name="Google Shape;245;p22"/>
          <p:cNvSpPr txBox="1"/>
          <p:nvPr>
            <p:ph idx="5" type="subTitle"/>
          </p:nvPr>
        </p:nvSpPr>
        <p:spPr>
          <a:xfrm flipH="1">
            <a:off x="4786650" y="3383047"/>
            <a:ext cx="16359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46" name="Google Shape;246;p22"/>
          <p:cNvSpPr txBox="1"/>
          <p:nvPr>
            <p:ph idx="6" type="ctrTitle"/>
          </p:nvPr>
        </p:nvSpPr>
        <p:spPr>
          <a:xfrm flipH="1">
            <a:off x="610762" y="2964318"/>
            <a:ext cx="18153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000">
                <a:solidFill>
                  <a:schemeClr val="accent2"/>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247" name="Google Shape;247;p22"/>
          <p:cNvSpPr txBox="1"/>
          <p:nvPr>
            <p:ph idx="7" type="subTitle"/>
          </p:nvPr>
        </p:nvSpPr>
        <p:spPr>
          <a:xfrm flipH="1">
            <a:off x="700488" y="3383047"/>
            <a:ext cx="16359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48" name="Google Shape;248;p22"/>
          <p:cNvSpPr txBox="1"/>
          <p:nvPr>
            <p:ph idx="8"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000">
                <a:solidFill>
                  <a:schemeClr val="accent1"/>
                </a:solidFill>
                <a:latin typeface="Lemonada Regular"/>
                <a:ea typeface="Lemonada Regular"/>
                <a:cs typeface="Lemonada Regular"/>
                <a:sym typeface="Lemonada Regular"/>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9" name="Google Shape;249;p22"/>
          <p:cNvSpPr/>
          <p:nvPr/>
        </p:nvSpPr>
        <p:spPr>
          <a:xfrm>
            <a:off x="-500275" y="393400"/>
            <a:ext cx="996844" cy="1070214"/>
          </a:xfrm>
          <a:custGeom>
            <a:rect b="b" l="l" r="r" t="t"/>
            <a:pathLst>
              <a:path extrusionOk="0" h="12418" w="11567">
                <a:moveTo>
                  <a:pt x="4932" y="0"/>
                </a:moveTo>
                <a:cubicBezTo>
                  <a:pt x="3549" y="0"/>
                  <a:pt x="2130" y="837"/>
                  <a:pt x="903" y="2983"/>
                </a:cubicBezTo>
                <a:cubicBezTo>
                  <a:pt x="903" y="2983"/>
                  <a:pt x="0" y="10983"/>
                  <a:pt x="3878" y="12154"/>
                </a:cubicBezTo>
                <a:cubicBezTo>
                  <a:pt x="4466" y="12336"/>
                  <a:pt x="5036" y="12417"/>
                  <a:pt x="5581" y="12417"/>
                </a:cubicBezTo>
                <a:cubicBezTo>
                  <a:pt x="8611" y="12417"/>
                  <a:pt x="10870" y="9905"/>
                  <a:pt x="11098" y="8252"/>
                </a:cubicBezTo>
                <a:cubicBezTo>
                  <a:pt x="11567" y="5141"/>
                  <a:pt x="8359" y="0"/>
                  <a:pt x="493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2"/>
          <p:cNvSpPr/>
          <p:nvPr/>
        </p:nvSpPr>
        <p:spPr>
          <a:xfrm>
            <a:off x="520470" y="918331"/>
            <a:ext cx="475098" cy="325336"/>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2"/>
          <p:cNvSpPr/>
          <p:nvPr/>
        </p:nvSpPr>
        <p:spPr>
          <a:xfrm>
            <a:off x="-156275" y="1024661"/>
            <a:ext cx="427453" cy="302850"/>
          </a:xfrm>
          <a:custGeom>
            <a:rect b="b" l="l" r="r" t="t"/>
            <a:pathLst>
              <a:path extrusionOk="0" h="10074" w="14220">
                <a:moveTo>
                  <a:pt x="7706" y="4422"/>
                </a:moveTo>
                <a:lnTo>
                  <a:pt x="7683" y="4512"/>
                </a:lnTo>
                <a:lnTo>
                  <a:pt x="7708" y="4439"/>
                </a:lnTo>
                <a:cubicBezTo>
                  <a:pt x="7708" y="4431"/>
                  <a:pt x="7707" y="4426"/>
                  <a:pt x="7706" y="4422"/>
                </a:cubicBezTo>
                <a:close/>
                <a:moveTo>
                  <a:pt x="1891" y="4477"/>
                </a:moveTo>
                <a:cubicBezTo>
                  <a:pt x="1895" y="4477"/>
                  <a:pt x="1899" y="4480"/>
                  <a:pt x="1903" y="4488"/>
                </a:cubicBezTo>
                <a:lnTo>
                  <a:pt x="1746" y="4711"/>
                </a:lnTo>
                <a:lnTo>
                  <a:pt x="1746" y="4711"/>
                </a:lnTo>
                <a:cubicBezTo>
                  <a:pt x="1839" y="4577"/>
                  <a:pt x="1870" y="4477"/>
                  <a:pt x="1891" y="4477"/>
                </a:cubicBezTo>
                <a:close/>
                <a:moveTo>
                  <a:pt x="14195" y="6854"/>
                </a:moveTo>
                <a:cubicBezTo>
                  <a:pt x="14194" y="6863"/>
                  <a:pt x="14194" y="6872"/>
                  <a:pt x="14193" y="6882"/>
                </a:cubicBezTo>
                <a:lnTo>
                  <a:pt x="14193" y="6882"/>
                </a:lnTo>
                <a:cubicBezTo>
                  <a:pt x="14194" y="6873"/>
                  <a:pt x="14195" y="6863"/>
                  <a:pt x="14195" y="6854"/>
                </a:cubicBezTo>
                <a:close/>
                <a:moveTo>
                  <a:pt x="10125" y="7143"/>
                </a:moveTo>
                <a:cubicBezTo>
                  <a:pt x="10124" y="7144"/>
                  <a:pt x="10123" y="7145"/>
                  <a:pt x="10122" y="7146"/>
                </a:cubicBezTo>
                <a:cubicBezTo>
                  <a:pt x="10123" y="7145"/>
                  <a:pt x="10124" y="7144"/>
                  <a:pt x="10125" y="7143"/>
                </a:cubicBezTo>
                <a:close/>
                <a:moveTo>
                  <a:pt x="4317" y="0"/>
                </a:moveTo>
                <a:cubicBezTo>
                  <a:pt x="4220" y="25"/>
                  <a:pt x="4122" y="49"/>
                  <a:pt x="4000" y="49"/>
                </a:cubicBezTo>
                <a:lnTo>
                  <a:pt x="3903" y="73"/>
                </a:lnTo>
                <a:lnTo>
                  <a:pt x="3708" y="98"/>
                </a:lnTo>
                <a:cubicBezTo>
                  <a:pt x="3561" y="98"/>
                  <a:pt x="3439" y="146"/>
                  <a:pt x="3269" y="146"/>
                </a:cubicBezTo>
                <a:lnTo>
                  <a:pt x="3171" y="268"/>
                </a:lnTo>
                <a:lnTo>
                  <a:pt x="3195" y="195"/>
                </a:lnTo>
                <a:lnTo>
                  <a:pt x="3195" y="195"/>
                </a:lnTo>
                <a:cubicBezTo>
                  <a:pt x="3025" y="415"/>
                  <a:pt x="2781" y="659"/>
                  <a:pt x="2537" y="903"/>
                </a:cubicBezTo>
                <a:lnTo>
                  <a:pt x="1976" y="1585"/>
                </a:lnTo>
                <a:lnTo>
                  <a:pt x="1732" y="1854"/>
                </a:lnTo>
                <a:lnTo>
                  <a:pt x="1488" y="2146"/>
                </a:lnTo>
                <a:lnTo>
                  <a:pt x="1049" y="2683"/>
                </a:lnTo>
                <a:cubicBezTo>
                  <a:pt x="805" y="2976"/>
                  <a:pt x="586" y="3293"/>
                  <a:pt x="391" y="3634"/>
                </a:cubicBezTo>
                <a:lnTo>
                  <a:pt x="195" y="3805"/>
                </a:lnTo>
                <a:lnTo>
                  <a:pt x="25" y="3976"/>
                </a:lnTo>
                <a:lnTo>
                  <a:pt x="0" y="4049"/>
                </a:lnTo>
                <a:cubicBezTo>
                  <a:pt x="122" y="4268"/>
                  <a:pt x="293" y="4488"/>
                  <a:pt x="488" y="4683"/>
                </a:cubicBezTo>
                <a:cubicBezTo>
                  <a:pt x="693" y="4857"/>
                  <a:pt x="939" y="4999"/>
                  <a:pt x="1193" y="4999"/>
                </a:cubicBezTo>
                <a:cubicBezTo>
                  <a:pt x="1332" y="4999"/>
                  <a:pt x="1472" y="4957"/>
                  <a:pt x="1610" y="4854"/>
                </a:cubicBezTo>
                <a:lnTo>
                  <a:pt x="1634" y="4878"/>
                </a:lnTo>
                <a:lnTo>
                  <a:pt x="1683" y="4805"/>
                </a:lnTo>
                <a:lnTo>
                  <a:pt x="1732" y="4732"/>
                </a:lnTo>
                <a:cubicBezTo>
                  <a:pt x="1785" y="4670"/>
                  <a:pt x="1809" y="4646"/>
                  <a:pt x="1817" y="4646"/>
                </a:cubicBezTo>
                <a:cubicBezTo>
                  <a:pt x="1832" y="4646"/>
                  <a:pt x="1796" y="4718"/>
                  <a:pt x="1781" y="4780"/>
                </a:cubicBezTo>
                <a:cubicBezTo>
                  <a:pt x="1830" y="4707"/>
                  <a:pt x="1878" y="4634"/>
                  <a:pt x="1927" y="4585"/>
                </a:cubicBezTo>
                <a:cubicBezTo>
                  <a:pt x="1927" y="4570"/>
                  <a:pt x="1925" y="4564"/>
                  <a:pt x="1921" y="4564"/>
                </a:cubicBezTo>
                <a:cubicBezTo>
                  <a:pt x="1912" y="4564"/>
                  <a:pt x="1895" y="4593"/>
                  <a:pt x="1878" y="4610"/>
                </a:cubicBezTo>
                <a:cubicBezTo>
                  <a:pt x="1927" y="4488"/>
                  <a:pt x="2000" y="4366"/>
                  <a:pt x="2073" y="4244"/>
                </a:cubicBezTo>
                <a:cubicBezTo>
                  <a:pt x="2138" y="4169"/>
                  <a:pt x="2160" y="4165"/>
                  <a:pt x="2178" y="4165"/>
                </a:cubicBezTo>
                <a:cubicBezTo>
                  <a:pt x="2181" y="4165"/>
                  <a:pt x="2184" y="4165"/>
                  <a:pt x="2186" y="4165"/>
                </a:cubicBezTo>
                <a:cubicBezTo>
                  <a:pt x="2208" y="4165"/>
                  <a:pt x="2232" y="4159"/>
                  <a:pt x="2317" y="4049"/>
                </a:cubicBezTo>
                <a:lnTo>
                  <a:pt x="2488" y="3805"/>
                </a:lnTo>
                <a:lnTo>
                  <a:pt x="2586" y="3683"/>
                </a:lnTo>
                <a:lnTo>
                  <a:pt x="2634" y="3610"/>
                </a:lnTo>
                <a:lnTo>
                  <a:pt x="2683" y="3585"/>
                </a:lnTo>
                <a:lnTo>
                  <a:pt x="2756" y="3561"/>
                </a:lnTo>
                <a:cubicBezTo>
                  <a:pt x="2781" y="3537"/>
                  <a:pt x="2781" y="3537"/>
                  <a:pt x="2805" y="3537"/>
                </a:cubicBezTo>
                <a:lnTo>
                  <a:pt x="2805" y="3561"/>
                </a:lnTo>
                <a:lnTo>
                  <a:pt x="2781" y="3585"/>
                </a:lnTo>
                <a:cubicBezTo>
                  <a:pt x="2789" y="3577"/>
                  <a:pt x="2792" y="3575"/>
                  <a:pt x="2793" y="3575"/>
                </a:cubicBezTo>
                <a:cubicBezTo>
                  <a:pt x="2794" y="3575"/>
                  <a:pt x="2789" y="3585"/>
                  <a:pt x="2805" y="3585"/>
                </a:cubicBezTo>
                <a:cubicBezTo>
                  <a:pt x="2805" y="3634"/>
                  <a:pt x="2756" y="3683"/>
                  <a:pt x="2756" y="3707"/>
                </a:cubicBezTo>
                <a:lnTo>
                  <a:pt x="2756" y="3707"/>
                </a:lnTo>
                <a:cubicBezTo>
                  <a:pt x="2756" y="3707"/>
                  <a:pt x="2756" y="3683"/>
                  <a:pt x="2781" y="3683"/>
                </a:cubicBezTo>
                <a:lnTo>
                  <a:pt x="2781" y="3707"/>
                </a:lnTo>
                <a:cubicBezTo>
                  <a:pt x="2756" y="3927"/>
                  <a:pt x="2756" y="4098"/>
                  <a:pt x="2756" y="4098"/>
                </a:cubicBezTo>
                <a:lnTo>
                  <a:pt x="2830" y="4146"/>
                </a:lnTo>
                <a:cubicBezTo>
                  <a:pt x="2781" y="5024"/>
                  <a:pt x="2732" y="4439"/>
                  <a:pt x="2708" y="5244"/>
                </a:cubicBezTo>
                <a:cubicBezTo>
                  <a:pt x="2732" y="5341"/>
                  <a:pt x="2732" y="5439"/>
                  <a:pt x="2732" y="5537"/>
                </a:cubicBezTo>
                <a:cubicBezTo>
                  <a:pt x="2732" y="5659"/>
                  <a:pt x="2732" y="5805"/>
                  <a:pt x="2708" y="5951"/>
                </a:cubicBezTo>
                <a:cubicBezTo>
                  <a:pt x="2805" y="6049"/>
                  <a:pt x="2927" y="6146"/>
                  <a:pt x="3000" y="6171"/>
                </a:cubicBezTo>
                <a:cubicBezTo>
                  <a:pt x="3000" y="6171"/>
                  <a:pt x="3098" y="6293"/>
                  <a:pt x="3073" y="6293"/>
                </a:cubicBezTo>
                <a:cubicBezTo>
                  <a:pt x="3147" y="6293"/>
                  <a:pt x="3220" y="6390"/>
                  <a:pt x="3317" y="6463"/>
                </a:cubicBezTo>
                <a:cubicBezTo>
                  <a:pt x="3342" y="6463"/>
                  <a:pt x="3317" y="6415"/>
                  <a:pt x="3293" y="6390"/>
                </a:cubicBezTo>
                <a:lnTo>
                  <a:pt x="3293" y="6390"/>
                </a:lnTo>
                <a:lnTo>
                  <a:pt x="3366" y="6463"/>
                </a:lnTo>
                <a:lnTo>
                  <a:pt x="3464" y="6537"/>
                </a:lnTo>
                <a:cubicBezTo>
                  <a:pt x="3511" y="6584"/>
                  <a:pt x="3528" y="6611"/>
                  <a:pt x="3514" y="6611"/>
                </a:cubicBezTo>
                <a:cubicBezTo>
                  <a:pt x="3506" y="6611"/>
                  <a:pt x="3490" y="6603"/>
                  <a:pt x="3464" y="6585"/>
                </a:cubicBezTo>
                <a:lnTo>
                  <a:pt x="3464" y="6585"/>
                </a:lnTo>
                <a:cubicBezTo>
                  <a:pt x="3537" y="6634"/>
                  <a:pt x="3634" y="6683"/>
                  <a:pt x="3756" y="6756"/>
                </a:cubicBezTo>
                <a:lnTo>
                  <a:pt x="4269" y="7122"/>
                </a:lnTo>
                <a:cubicBezTo>
                  <a:pt x="4488" y="7024"/>
                  <a:pt x="4732" y="6878"/>
                  <a:pt x="5000" y="6732"/>
                </a:cubicBezTo>
                <a:cubicBezTo>
                  <a:pt x="5293" y="6537"/>
                  <a:pt x="5586" y="6317"/>
                  <a:pt x="5854" y="6098"/>
                </a:cubicBezTo>
                <a:cubicBezTo>
                  <a:pt x="6000" y="5976"/>
                  <a:pt x="6171" y="5854"/>
                  <a:pt x="6293" y="5732"/>
                </a:cubicBezTo>
                <a:lnTo>
                  <a:pt x="6708" y="5341"/>
                </a:lnTo>
                <a:lnTo>
                  <a:pt x="7147" y="4951"/>
                </a:lnTo>
                <a:cubicBezTo>
                  <a:pt x="7268" y="4829"/>
                  <a:pt x="7390" y="4732"/>
                  <a:pt x="7512" y="4634"/>
                </a:cubicBezTo>
                <a:lnTo>
                  <a:pt x="7683" y="4488"/>
                </a:lnTo>
                <a:cubicBezTo>
                  <a:pt x="7683" y="4439"/>
                  <a:pt x="7683" y="4463"/>
                  <a:pt x="7659" y="4390"/>
                </a:cubicBezTo>
                <a:cubicBezTo>
                  <a:pt x="7647" y="4366"/>
                  <a:pt x="7653" y="4366"/>
                  <a:pt x="7662" y="4366"/>
                </a:cubicBezTo>
                <a:cubicBezTo>
                  <a:pt x="7671" y="4366"/>
                  <a:pt x="7683" y="4366"/>
                  <a:pt x="7683" y="4341"/>
                </a:cubicBezTo>
                <a:cubicBezTo>
                  <a:pt x="7683" y="4423"/>
                  <a:pt x="7700" y="4402"/>
                  <a:pt x="7706" y="4422"/>
                </a:cubicBezTo>
                <a:lnTo>
                  <a:pt x="7706" y="4422"/>
                </a:lnTo>
                <a:lnTo>
                  <a:pt x="7708" y="4415"/>
                </a:lnTo>
                <a:lnTo>
                  <a:pt x="7708" y="4463"/>
                </a:lnTo>
                <a:cubicBezTo>
                  <a:pt x="7732" y="4463"/>
                  <a:pt x="7732" y="4439"/>
                  <a:pt x="7756" y="4415"/>
                </a:cubicBezTo>
                <a:cubicBezTo>
                  <a:pt x="7781" y="4415"/>
                  <a:pt x="7756" y="4415"/>
                  <a:pt x="7756" y="4463"/>
                </a:cubicBezTo>
                <a:lnTo>
                  <a:pt x="7805" y="4463"/>
                </a:lnTo>
                <a:cubicBezTo>
                  <a:pt x="7800" y="4469"/>
                  <a:pt x="7799" y="4470"/>
                  <a:pt x="7801" y="4470"/>
                </a:cubicBezTo>
                <a:cubicBezTo>
                  <a:pt x="7807" y="4470"/>
                  <a:pt x="7835" y="4456"/>
                  <a:pt x="7858" y="4456"/>
                </a:cubicBezTo>
                <a:cubicBezTo>
                  <a:pt x="7866" y="4456"/>
                  <a:pt x="7873" y="4458"/>
                  <a:pt x="7878" y="4463"/>
                </a:cubicBezTo>
                <a:cubicBezTo>
                  <a:pt x="7878" y="4476"/>
                  <a:pt x="7872" y="4476"/>
                  <a:pt x="7869" y="4476"/>
                </a:cubicBezTo>
                <a:cubicBezTo>
                  <a:pt x="7866" y="4476"/>
                  <a:pt x="7866" y="4476"/>
                  <a:pt x="7878" y="4488"/>
                </a:cubicBezTo>
                <a:cubicBezTo>
                  <a:pt x="7878" y="4512"/>
                  <a:pt x="7878" y="4537"/>
                  <a:pt x="7878" y="4537"/>
                </a:cubicBezTo>
                <a:cubicBezTo>
                  <a:pt x="7878" y="4537"/>
                  <a:pt x="7878" y="4561"/>
                  <a:pt x="7878" y="4561"/>
                </a:cubicBezTo>
                <a:lnTo>
                  <a:pt x="7878" y="4707"/>
                </a:lnTo>
                <a:cubicBezTo>
                  <a:pt x="7878" y="4747"/>
                  <a:pt x="7878" y="4818"/>
                  <a:pt x="7904" y="4818"/>
                </a:cubicBezTo>
                <a:cubicBezTo>
                  <a:pt x="7910" y="4818"/>
                  <a:pt x="7918" y="4814"/>
                  <a:pt x="7927" y="4805"/>
                </a:cubicBezTo>
                <a:lnTo>
                  <a:pt x="7927" y="4805"/>
                </a:lnTo>
                <a:cubicBezTo>
                  <a:pt x="7890" y="4842"/>
                  <a:pt x="7838" y="5038"/>
                  <a:pt x="7816" y="5038"/>
                </a:cubicBezTo>
                <a:cubicBezTo>
                  <a:pt x="7809" y="5038"/>
                  <a:pt x="7805" y="5021"/>
                  <a:pt x="7805" y="4976"/>
                </a:cubicBezTo>
                <a:cubicBezTo>
                  <a:pt x="7781" y="5073"/>
                  <a:pt x="7781" y="5171"/>
                  <a:pt x="7756" y="5293"/>
                </a:cubicBezTo>
                <a:lnTo>
                  <a:pt x="7805" y="5146"/>
                </a:lnTo>
                <a:lnTo>
                  <a:pt x="7805" y="5146"/>
                </a:lnTo>
                <a:cubicBezTo>
                  <a:pt x="7732" y="5415"/>
                  <a:pt x="7708" y="5683"/>
                  <a:pt x="7683" y="5976"/>
                </a:cubicBezTo>
                <a:lnTo>
                  <a:pt x="7732" y="5829"/>
                </a:lnTo>
                <a:lnTo>
                  <a:pt x="7732" y="5829"/>
                </a:lnTo>
                <a:cubicBezTo>
                  <a:pt x="7732" y="6024"/>
                  <a:pt x="7683" y="6195"/>
                  <a:pt x="7586" y="6341"/>
                </a:cubicBezTo>
                <a:lnTo>
                  <a:pt x="7610" y="6098"/>
                </a:lnTo>
                <a:lnTo>
                  <a:pt x="7610" y="6098"/>
                </a:lnTo>
                <a:cubicBezTo>
                  <a:pt x="7537" y="6415"/>
                  <a:pt x="7488" y="6732"/>
                  <a:pt x="7464" y="7049"/>
                </a:cubicBezTo>
                <a:lnTo>
                  <a:pt x="7488" y="6951"/>
                </a:lnTo>
                <a:lnTo>
                  <a:pt x="7488" y="6951"/>
                </a:lnTo>
                <a:cubicBezTo>
                  <a:pt x="7488" y="7040"/>
                  <a:pt x="7470" y="7237"/>
                  <a:pt x="7445" y="7493"/>
                </a:cubicBezTo>
                <a:lnTo>
                  <a:pt x="7445" y="7493"/>
                </a:lnTo>
                <a:cubicBezTo>
                  <a:pt x="7435" y="7507"/>
                  <a:pt x="7425" y="7522"/>
                  <a:pt x="7415" y="7537"/>
                </a:cubicBezTo>
                <a:lnTo>
                  <a:pt x="7440" y="7546"/>
                </a:lnTo>
                <a:lnTo>
                  <a:pt x="7440" y="7546"/>
                </a:lnTo>
                <a:cubicBezTo>
                  <a:pt x="7425" y="7698"/>
                  <a:pt x="7408" y="7869"/>
                  <a:pt x="7390" y="8049"/>
                </a:cubicBezTo>
                <a:lnTo>
                  <a:pt x="9073" y="8683"/>
                </a:lnTo>
                <a:cubicBezTo>
                  <a:pt x="9488" y="8024"/>
                  <a:pt x="9976" y="7268"/>
                  <a:pt x="10098" y="7073"/>
                </a:cubicBezTo>
                <a:lnTo>
                  <a:pt x="10098" y="7073"/>
                </a:lnTo>
                <a:lnTo>
                  <a:pt x="9951" y="7171"/>
                </a:lnTo>
                <a:lnTo>
                  <a:pt x="9951" y="7171"/>
                </a:lnTo>
                <a:lnTo>
                  <a:pt x="10119" y="6907"/>
                </a:lnTo>
                <a:lnTo>
                  <a:pt x="10119" y="6907"/>
                </a:lnTo>
                <a:cubicBezTo>
                  <a:pt x="10103" y="6944"/>
                  <a:pt x="10142" y="7109"/>
                  <a:pt x="10125" y="7143"/>
                </a:cubicBezTo>
                <a:lnTo>
                  <a:pt x="10125" y="7143"/>
                </a:lnTo>
                <a:cubicBezTo>
                  <a:pt x="10417" y="6730"/>
                  <a:pt x="10757" y="6365"/>
                  <a:pt x="11098" y="6000"/>
                </a:cubicBezTo>
                <a:cubicBezTo>
                  <a:pt x="11220" y="5878"/>
                  <a:pt x="11342" y="5756"/>
                  <a:pt x="11464" y="5659"/>
                </a:cubicBezTo>
                <a:lnTo>
                  <a:pt x="11659" y="5488"/>
                </a:lnTo>
                <a:cubicBezTo>
                  <a:pt x="11707" y="5463"/>
                  <a:pt x="11732" y="5439"/>
                  <a:pt x="11781" y="5415"/>
                </a:cubicBezTo>
                <a:lnTo>
                  <a:pt x="11829" y="5366"/>
                </a:lnTo>
                <a:cubicBezTo>
                  <a:pt x="11903" y="5293"/>
                  <a:pt x="12000" y="5244"/>
                  <a:pt x="12098" y="5195"/>
                </a:cubicBezTo>
                <a:cubicBezTo>
                  <a:pt x="12122" y="5195"/>
                  <a:pt x="12171" y="5171"/>
                  <a:pt x="12195" y="5171"/>
                </a:cubicBezTo>
                <a:lnTo>
                  <a:pt x="12268" y="5171"/>
                </a:lnTo>
                <a:lnTo>
                  <a:pt x="12268" y="5293"/>
                </a:lnTo>
                <a:cubicBezTo>
                  <a:pt x="12244" y="5415"/>
                  <a:pt x="12195" y="5415"/>
                  <a:pt x="12195" y="5415"/>
                </a:cubicBezTo>
                <a:cubicBezTo>
                  <a:pt x="12195" y="5427"/>
                  <a:pt x="12201" y="5433"/>
                  <a:pt x="12207" y="5433"/>
                </a:cubicBezTo>
                <a:cubicBezTo>
                  <a:pt x="12214" y="5433"/>
                  <a:pt x="12220" y="5427"/>
                  <a:pt x="12220" y="5415"/>
                </a:cubicBezTo>
                <a:cubicBezTo>
                  <a:pt x="12244" y="5415"/>
                  <a:pt x="12244" y="5415"/>
                  <a:pt x="12244" y="5439"/>
                </a:cubicBezTo>
                <a:cubicBezTo>
                  <a:pt x="12244" y="5488"/>
                  <a:pt x="12195" y="5488"/>
                  <a:pt x="12195" y="5488"/>
                </a:cubicBezTo>
                <a:cubicBezTo>
                  <a:pt x="12195" y="5488"/>
                  <a:pt x="12195" y="5519"/>
                  <a:pt x="12208" y="5519"/>
                </a:cubicBezTo>
                <a:cubicBezTo>
                  <a:pt x="12211" y="5519"/>
                  <a:pt x="12215" y="5517"/>
                  <a:pt x="12220" y="5512"/>
                </a:cubicBezTo>
                <a:cubicBezTo>
                  <a:pt x="12244" y="5512"/>
                  <a:pt x="12293" y="5439"/>
                  <a:pt x="12342" y="5390"/>
                </a:cubicBezTo>
                <a:lnTo>
                  <a:pt x="12342" y="5512"/>
                </a:lnTo>
                <a:lnTo>
                  <a:pt x="12293" y="5512"/>
                </a:lnTo>
                <a:cubicBezTo>
                  <a:pt x="12293" y="5512"/>
                  <a:pt x="12317" y="5512"/>
                  <a:pt x="12366" y="5537"/>
                </a:cubicBezTo>
                <a:cubicBezTo>
                  <a:pt x="12366" y="5561"/>
                  <a:pt x="12390" y="5561"/>
                  <a:pt x="12390" y="5585"/>
                </a:cubicBezTo>
                <a:cubicBezTo>
                  <a:pt x="12390" y="5610"/>
                  <a:pt x="12390" y="5610"/>
                  <a:pt x="12390" y="5634"/>
                </a:cubicBezTo>
                <a:lnTo>
                  <a:pt x="12390" y="5707"/>
                </a:lnTo>
                <a:cubicBezTo>
                  <a:pt x="12390" y="5976"/>
                  <a:pt x="12390" y="6268"/>
                  <a:pt x="12366" y="6561"/>
                </a:cubicBezTo>
                <a:cubicBezTo>
                  <a:pt x="12366" y="6707"/>
                  <a:pt x="12342" y="6854"/>
                  <a:pt x="12342" y="7000"/>
                </a:cubicBezTo>
                <a:lnTo>
                  <a:pt x="12293" y="7439"/>
                </a:lnTo>
                <a:cubicBezTo>
                  <a:pt x="12268" y="7439"/>
                  <a:pt x="12244" y="7293"/>
                  <a:pt x="12244" y="7171"/>
                </a:cubicBezTo>
                <a:cubicBezTo>
                  <a:pt x="12244" y="7268"/>
                  <a:pt x="12244" y="7341"/>
                  <a:pt x="12220" y="7439"/>
                </a:cubicBezTo>
                <a:cubicBezTo>
                  <a:pt x="12227" y="7415"/>
                  <a:pt x="12233" y="7406"/>
                  <a:pt x="12236" y="7406"/>
                </a:cubicBezTo>
                <a:cubicBezTo>
                  <a:pt x="12252" y="7406"/>
                  <a:pt x="12231" y="7601"/>
                  <a:pt x="12238" y="7601"/>
                </a:cubicBezTo>
                <a:cubicBezTo>
                  <a:pt x="12239" y="7601"/>
                  <a:pt x="12241" y="7596"/>
                  <a:pt x="12244" y="7585"/>
                </a:cubicBezTo>
                <a:lnTo>
                  <a:pt x="12244" y="7585"/>
                </a:lnTo>
                <a:cubicBezTo>
                  <a:pt x="12317" y="8000"/>
                  <a:pt x="12171" y="8561"/>
                  <a:pt x="12220" y="8951"/>
                </a:cubicBezTo>
                <a:lnTo>
                  <a:pt x="13073" y="9415"/>
                </a:lnTo>
                <a:cubicBezTo>
                  <a:pt x="13342" y="9585"/>
                  <a:pt x="13634" y="9707"/>
                  <a:pt x="13927" y="9829"/>
                </a:cubicBezTo>
                <a:cubicBezTo>
                  <a:pt x="13927" y="9902"/>
                  <a:pt x="13927" y="10000"/>
                  <a:pt x="13902" y="10073"/>
                </a:cubicBezTo>
                <a:cubicBezTo>
                  <a:pt x="13951" y="9951"/>
                  <a:pt x="13951" y="9829"/>
                  <a:pt x="13951" y="9732"/>
                </a:cubicBezTo>
                <a:lnTo>
                  <a:pt x="13878" y="9707"/>
                </a:lnTo>
                <a:cubicBezTo>
                  <a:pt x="13878" y="9439"/>
                  <a:pt x="13927" y="9634"/>
                  <a:pt x="13927" y="9390"/>
                </a:cubicBezTo>
                <a:cubicBezTo>
                  <a:pt x="13976" y="9390"/>
                  <a:pt x="13976" y="9610"/>
                  <a:pt x="13976" y="9829"/>
                </a:cubicBezTo>
                <a:cubicBezTo>
                  <a:pt x="14000" y="9683"/>
                  <a:pt x="14000" y="9512"/>
                  <a:pt x="13976" y="9366"/>
                </a:cubicBezTo>
                <a:cubicBezTo>
                  <a:pt x="13985" y="9299"/>
                  <a:pt x="13995" y="9288"/>
                  <a:pt x="14006" y="9288"/>
                </a:cubicBezTo>
                <a:cubicBezTo>
                  <a:pt x="14011" y="9288"/>
                  <a:pt x="14016" y="9290"/>
                  <a:pt x="14022" y="9290"/>
                </a:cubicBezTo>
                <a:cubicBezTo>
                  <a:pt x="14036" y="9290"/>
                  <a:pt x="14052" y="9278"/>
                  <a:pt x="14073" y="9195"/>
                </a:cubicBezTo>
                <a:cubicBezTo>
                  <a:pt x="14049" y="9000"/>
                  <a:pt x="14049" y="8829"/>
                  <a:pt x="14073" y="8634"/>
                </a:cubicBezTo>
                <a:cubicBezTo>
                  <a:pt x="14146" y="8195"/>
                  <a:pt x="14049" y="7951"/>
                  <a:pt x="14122" y="7537"/>
                </a:cubicBezTo>
                <a:lnTo>
                  <a:pt x="14122" y="7537"/>
                </a:lnTo>
                <a:lnTo>
                  <a:pt x="14122" y="7585"/>
                </a:lnTo>
                <a:cubicBezTo>
                  <a:pt x="14169" y="7444"/>
                  <a:pt x="14171" y="7165"/>
                  <a:pt x="14193" y="6882"/>
                </a:cubicBezTo>
                <a:lnTo>
                  <a:pt x="14193" y="6882"/>
                </a:lnTo>
                <a:cubicBezTo>
                  <a:pt x="14188" y="6910"/>
                  <a:pt x="14177" y="6934"/>
                  <a:pt x="14167" y="6934"/>
                </a:cubicBezTo>
                <a:cubicBezTo>
                  <a:pt x="14156" y="6934"/>
                  <a:pt x="14146" y="6906"/>
                  <a:pt x="14146" y="6829"/>
                </a:cubicBezTo>
                <a:cubicBezTo>
                  <a:pt x="14195" y="6537"/>
                  <a:pt x="14171" y="6293"/>
                  <a:pt x="14220" y="6073"/>
                </a:cubicBezTo>
                <a:lnTo>
                  <a:pt x="14171" y="5829"/>
                </a:lnTo>
                <a:lnTo>
                  <a:pt x="14171" y="5561"/>
                </a:lnTo>
                <a:cubicBezTo>
                  <a:pt x="14171" y="5366"/>
                  <a:pt x="14171" y="5195"/>
                  <a:pt x="14146" y="5024"/>
                </a:cubicBezTo>
                <a:cubicBezTo>
                  <a:pt x="14098" y="4634"/>
                  <a:pt x="14049" y="4171"/>
                  <a:pt x="13976" y="3659"/>
                </a:cubicBezTo>
                <a:lnTo>
                  <a:pt x="13317" y="3244"/>
                </a:lnTo>
                <a:cubicBezTo>
                  <a:pt x="13220" y="3171"/>
                  <a:pt x="13098" y="3122"/>
                  <a:pt x="12976" y="3049"/>
                </a:cubicBezTo>
                <a:lnTo>
                  <a:pt x="12537" y="2829"/>
                </a:lnTo>
                <a:cubicBezTo>
                  <a:pt x="12244" y="2927"/>
                  <a:pt x="11976" y="3073"/>
                  <a:pt x="11683" y="3195"/>
                </a:cubicBezTo>
                <a:cubicBezTo>
                  <a:pt x="11537" y="3268"/>
                  <a:pt x="11390" y="3341"/>
                  <a:pt x="11268" y="3439"/>
                </a:cubicBezTo>
                <a:lnTo>
                  <a:pt x="11049" y="3561"/>
                </a:lnTo>
                <a:cubicBezTo>
                  <a:pt x="10976" y="3585"/>
                  <a:pt x="10903" y="3659"/>
                  <a:pt x="10829" y="3683"/>
                </a:cubicBezTo>
                <a:lnTo>
                  <a:pt x="10610" y="3829"/>
                </a:lnTo>
                <a:lnTo>
                  <a:pt x="10488" y="3951"/>
                </a:lnTo>
                <a:lnTo>
                  <a:pt x="10244" y="4122"/>
                </a:lnTo>
                <a:cubicBezTo>
                  <a:pt x="10098" y="4268"/>
                  <a:pt x="9951" y="4390"/>
                  <a:pt x="9829" y="4512"/>
                </a:cubicBezTo>
                <a:cubicBezTo>
                  <a:pt x="9812" y="4530"/>
                  <a:pt x="9794" y="4548"/>
                  <a:pt x="9776" y="4565"/>
                </a:cubicBezTo>
                <a:lnTo>
                  <a:pt x="9776" y="4565"/>
                </a:lnTo>
                <a:cubicBezTo>
                  <a:pt x="9804" y="4117"/>
                  <a:pt x="9797" y="3672"/>
                  <a:pt x="9756" y="3244"/>
                </a:cubicBezTo>
                <a:cubicBezTo>
                  <a:pt x="9781" y="3122"/>
                  <a:pt x="9781" y="3000"/>
                  <a:pt x="9756" y="2878"/>
                </a:cubicBezTo>
                <a:cubicBezTo>
                  <a:pt x="9756" y="2756"/>
                  <a:pt x="9732" y="2634"/>
                  <a:pt x="9707" y="2512"/>
                </a:cubicBezTo>
                <a:lnTo>
                  <a:pt x="9317" y="2171"/>
                </a:lnTo>
                <a:lnTo>
                  <a:pt x="9317" y="2171"/>
                </a:lnTo>
                <a:cubicBezTo>
                  <a:pt x="9366" y="2244"/>
                  <a:pt x="9390" y="2268"/>
                  <a:pt x="9366" y="2268"/>
                </a:cubicBezTo>
                <a:cubicBezTo>
                  <a:pt x="9342" y="2268"/>
                  <a:pt x="9317" y="2244"/>
                  <a:pt x="9268" y="2220"/>
                </a:cubicBezTo>
                <a:lnTo>
                  <a:pt x="9098" y="2049"/>
                </a:lnTo>
                <a:cubicBezTo>
                  <a:pt x="8927" y="1976"/>
                  <a:pt x="8927" y="2000"/>
                  <a:pt x="8903" y="1976"/>
                </a:cubicBezTo>
                <a:cubicBezTo>
                  <a:pt x="8878" y="1976"/>
                  <a:pt x="8854" y="1976"/>
                  <a:pt x="8805" y="1951"/>
                </a:cubicBezTo>
                <a:lnTo>
                  <a:pt x="8683" y="1927"/>
                </a:lnTo>
                <a:lnTo>
                  <a:pt x="8464" y="1829"/>
                </a:lnTo>
                <a:lnTo>
                  <a:pt x="8366" y="1805"/>
                </a:lnTo>
                <a:cubicBezTo>
                  <a:pt x="8220" y="1854"/>
                  <a:pt x="8049" y="1927"/>
                  <a:pt x="7829" y="2000"/>
                </a:cubicBezTo>
                <a:lnTo>
                  <a:pt x="7683" y="2073"/>
                </a:lnTo>
                <a:lnTo>
                  <a:pt x="7488" y="2171"/>
                </a:lnTo>
                <a:lnTo>
                  <a:pt x="7122" y="2366"/>
                </a:lnTo>
                <a:cubicBezTo>
                  <a:pt x="6878" y="2537"/>
                  <a:pt x="6586" y="2707"/>
                  <a:pt x="6342" y="2927"/>
                </a:cubicBezTo>
                <a:cubicBezTo>
                  <a:pt x="6171" y="3073"/>
                  <a:pt x="6000" y="3220"/>
                  <a:pt x="5829" y="3366"/>
                </a:cubicBezTo>
                <a:lnTo>
                  <a:pt x="5342" y="3805"/>
                </a:lnTo>
                <a:cubicBezTo>
                  <a:pt x="5220" y="3902"/>
                  <a:pt x="5244" y="3902"/>
                  <a:pt x="5195" y="3927"/>
                </a:cubicBezTo>
                <a:lnTo>
                  <a:pt x="5147" y="3976"/>
                </a:lnTo>
                <a:cubicBezTo>
                  <a:pt x="5073" y="4049"/>
                  <a:pt x="5000" y="4098"/>
                  <a:pt x="4927" y="4122"/>
                </a:cubicBezTo>
                <a:cubicBezTo>
                  <a:pt x="4903" y="4146"/>
                  <a:pt x="4854" y="4171"/>
                  <a:pt x="4805" y="4171"/>
                </a:cubicBezTo>
                <a:lnTo>
                  <a:pt x="4781" y="4195"/>
                </a:lnTo>
                <a:cubicBezTo>
                  <a:pt x="4781" y="4171"/>
                  <a:pt x="4781" y="4146"/>
                  <a:pt x="4781" y="4122"/>
                </a:cubicBezTo>
                <a:cubicBezTo>
                  <a:pt x="4781" y="4098"/>
                  <a:pt x="4781" y="4049"/>
                  <a:pt x="4781" y="4000"/>
                </a:cubicBezTo>
                <a:lnTo>
                  <a:pt x="4781" y="3976"/>
                </a:lnTo>
                <a:cubicBezTo>
                  <a:pt x="4781" y="3951"/>
                  <a:pt x="4781" y="3927"/>
                  <a:pt x="4781" y="3902"/>
                </a:cubicBezTo>
                <a:lnTo>
                  <a:pt x="4781" y="3756"/>
                </a:lnTo>
                <a:cubicBezTo>
                  <a:pt x="4781" y="3512"/>
                  <a:pt x="4830" y="3293"/>
                  <a:pt x="4830" y="3049"/>
                </a:cubicBezTo>
                <a:cubicBezTo>
                  <a:pt x="4854" y="2805"/>
                  <a:pt x="4878" y="2537"/>
                  <a:pt x="4903" y="2293"/>
                </a:cubicBezTo>
                <a:cubicBezTo>
                  <a:pt x="4951" y="1781"/>
                  <a:pt x="4976" y="1293"/>
                  <a:pt x="5025" y="829"/>
                </a:cubicBezTo>
                <a:lnTo>
                  <a:pt x="4781" y="610"/>
                </a:lnTo>
                <a:lnTo>
                  <a:pt x="4756" y="585"/>
                </a:lnTo>
                <a:lnTo>
                  <a:pt x="4756" y="561"/>
                </a:lnTo>
                <a:lnTo>
                  <a:pt x="4732" y="537"/>
                </a:lnTo>
                <a:lnTo>
                  <a:pt x="4683" y="464"/>
                </a:lnTo>
                <a:lnTo>
                  <a:pt x="4561" y="342"/>
                </a:lnTo>
                <a:lnTo>
                  <a:pt x="4561" y="342"/>
                </a:lnTo>
                <a:cubicBezTo>
                  <a:pt x="4391" y="195"/>
                  <a:pt x="4439" y="146"/>
                  <a:pt x="4342" y="49"/>
                </a:cubicBezTo>
                <a:lnTo>
                  <a:pt x="431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2"/>
          <p:cNvSpPr/>
          <p:nvPr/>
        </p:nvSpPr>
        <p:spPr>
          <a:xfrm>
            <a:off x="164121" y="597209"/>
            <a:ext cx="493435" cy="333634"/>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rgbClr val="9244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2"/>
          <p:cNvSpPr/>
          <p:nvPr/>
        </p:nvSpPr>
        <p:spPr>
          <a:xfrm>
            <a:off x="382608" y="1348729"/>
            <a:ext cx="479517" cy="399621"/>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2"/>
          <p:cNvSpPr/>
          <p:nvPr/>
        </p:nvSpPr>
        <p:spPr>
          <a:xfrm>
            <a:off x="8495625" y="4600075"/>
            <a:ext cx="996844" cy="1070214"/>
          </a:xfrm>
          <a:custGeom>
            <a:rect b="b" l="l" r="r" t="t"/>
            <a:pathLst>
              <a:path extrusionOk="0" h="12418" w="11567">
                <a:moveTo>
                  <a:pt x="4932" y="0"/>
                </a:moveTo>
                <a:cubicBezTo>
                  <a:pt x="3549" y="0"/>
                  <a:pt x="2130" y="837"/>
                  <a:pt x="903" y="2983"/>
                </a:cubicBezTo>
                <a:cubicBezTo>
                  <a:pt x="903" y="2983"/>
                  <a:pt x="0" y="10983"/>
                  <a:pt x="3878" y="12154"/>
                </a:cubicBezTo>
                <a:cubicBezTo>
                  <a:pt x="4466" y="12336"/>
                  <a:pt x="5036" y="12417"/>
                  <a:pt x="5581" y="12417"/>
                </a:cubicBezTo>
                <a:cubicBezTo>
                  <a:pt x="8611" y="12417"/>
                  <a:pt x="10870" y="9905"/>
                  <a:pt x="11098" y="8252"/>
                </a:cubicBezTo>
                <a:cubicBezTo>
                  <a:pt x="11567" y="5141"/>
                  <a:pt x="8359" y="0"/>
                  <a:pt x="493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5" name="Google Shape;255;p22"/>
          <p:cNvGrpSpPr/>
          <p:nvPr/>
        </p:nvGrpSpPr>
        <p:grpSpPr>
          <a:xfrm>
            <a:off x="7901459" y="4373498"/>
            <a:ext cx="1185762" cy="629162"/>
            <a:chOff x="238125" y="2760550"/>
            <a:chExt cx="528650" cy="280500"/>
          </a:xfrm>
        </p:grpSpPr>
        <p:sp>
          <p:nvSpPr>
            <p:cNvPr id="256" name="Google Shape;256;p22"/>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2"/>
            <p:cNvSpPr/>
            <p:nvPr/>
          </p:nvSpPr>
          <p:spPr>
            <a:xfrm>
              <a:off x="277125" y="3020300"/>
              <a:ext cx="25" cy="25"/>
            </a:xfrm>
            <a:custGeom>
              <a:rect b="b" l="l" r="r" t="t"/>
              <a:pathLst>
                <a:path extrusionOk="0" h="1" w="1">
                  <a:moveTo>
                    <a:pt x="1" y="0"/>
                  </a:move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8" name="Google Shape;258;p22"/>
            <p:cNvGrpSpPr/>
            <p:nvPr/>
          </p:nvGrpSpPr>
          <p:grpSpPr>
            <a:xfrm>
              <a:off x="238125" y="2760550"/>
              <a:ext cx="528650" cy="279275"/>
              <a:chOff x="238125" y="2760550"/>
              <a:chExt cx="528650" cy="279275"/>
            </a:xfrm>
          </p:grpSpPr>
          <p:sp>
            <p:nvSpPr>
              <p:cNvPr id="259" name="Google Shape;259;p22"/>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2"/>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2"/>
              <p:cNvSpPr/>
              <p:nvPr/>
            </p:nvSpPr>
            <p:spPr>
              <a:xfrm>
                <a:off x="340550" y="3028825"/>
                <a:ext cx="25" cy="25"/>
              </a:xfrm>
              <a:custGeom>
                <a:rect b="b" l="l" r="r" t="t"/>
                <a:pathLst>
                  <a:path extrusionOk="0" h="1" w="1">
                    <a:moveTo>
                      <a:pt x="0" y="0"/>
                    </a:moveTo>
                    <a:lnTo>
                      <a:pt x="0" y="0"/>
                    </a:lnTo>
                    <a:lnTo>
                      <a:pt x="0" y="0"/>
                    </a:ln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2"/>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3" name="Google Shape;263;p22"/>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2"/>
            <p:cNvSpPr/>
            <p:nvPr/>
          </p:nvSpPr>
          <p:spPr>
            <a:xfrm>
              <a:off x="403350" y="3037350"/>
              <a:ext cx="25" cy="25"/>
            </a:xfrm>
            <a:custGeom>
              <a:rect b="b" l="l" r="r" t="t"/>
              <a:pathLst>
                <a:path extrusionOk="0" h="1" w="1">
                  <a:moveTo>
                    <a:pt x="1" y="1"/>
                  </a:moveTo>
                  <a:lnTo>
                    <a:pt x="1" y="1"/>
                  </a:lnTo>
                  <a:lnTo>
                    <a:pt x="1" y="1"/>
                  </a:ln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2"/>
            <p:cNvSpPr/>
            <p:nvPr/>
          </p:nvSpPr>
          <p:spPr>
            <a:xfrm>
              <a:off x="365550" y="2914800"/>
              <a:ext cx="267700" cy="124800"/>
            </a:xfrm>
            <a:custGeom>
              <a:rect b="b" l="l" r="r" t="t"/>
              <a:pathLst>
                <a:path extrusionOk="0" h="4992" w="10708">
                  <a:moveTo>
                    <a:pt x="2206" y="3416"/>
                  </a:moveTo>
                  <a:lnTo>
                    <a:pt x="2206" y="3416"/>
                  </a:lnTo>
                  <a:cubicBezTo>
                    <a:pt x="2205" y="3416"/>
                    <a:pt x="2205" y="3417"/>
                    <a:pt x="2205" y="3418"/>
                  </a:cubicBezTo>
                  <a:lnTo>
                    <a:pt x="2205" y="3418"/>
                  </a:lnTo>
                  <a:cubicBezTo>
                    <a:pt x="2206" y="3417"/>
                    <a:pt x="2207" y="3416"/>
                    <a:pt x="2206" y="3416"/>
                  </a:cubicBezTo>
                  <a:close/>
                  <a:moveTo>
                    <a:pt x="2205" y="3418"/>
                  </a:moveTo>
                  <a:cubicBezTo>
                    <a:pt x="2202" y="3421"/>
                    <a:pt x="2196" y="3427"/>
                    <a:pt x="2196" y="3440"/>
                  </a:cubicBezTo>
                  <a:cubicBezTo>
                    <a:pt x="2198" y="3432"/>
                    <a:pt x="2201" y="3425"/>
                    <a:pt x="2205" y="3418"/>
                  </a:cubicBezTo>
                  <a:close/>
                  <a:moveTo>
                    <a:pt x="1464" y="4757"/>
                  </a:moveTo>
                  <a:lnTo>
                    <a:pt x="1451" y="4807"/>
                  </a:lnTo>
                  <a:lnTo>
                    <a:pt x="1451" y="4807"/>
                  </a:lnTo>
                  <a:cubicBezTo>
                    <a:pt x="1453" y="4778"/>
                    <a:pt x="1448" y="4757"/>
                    <a:pt x="1464" y="4757"/>
                  </a:cubicBezTo>
                  <a:close/>
                  <a:moveTo>
                    <a:pt x="5171" y="1"/>
                  </a:moveTo>
                  <a:cubicBezTo>
                    <a:pt x="5244" y="1"/>
                    <a:pt x="5220" y="25"/>
                    <a:pt x="5171" y="49"/>
                  </a:cubicBezTo>
                  <a:cubicBezTo>
                    <a:pt x="4830" y="74"/>
                    <a:pt x="5147" y="74"/>
                    <a:pt x="4805" y="123"/>
                  </a:cubicBezTo>
                  <a:lnTo>
                    <a:pt x="4610" y="147"/>
                  </a:lnTo>
                  <a:lnTo>
                    <a:pt x="4366" y="220"/>
                  </a:lnTo>
                  <a:cubicBezTo>
                    <a:pt x="4147" y="245"/>
                    <a:pt x="3927" y="318"/>
                    <a:pt x="3683" y="391"/>
                  </a:cubicBezTo>
                  <a:cubicBezTo>
                    <a:pt x="3586" y="415"/>
                    <a:pt x="3464" y="464"/>
                    <a:pt x="3366" y="488"/>
                  </a:cubicBezTo>
                  <a:cubicBezTo>
                    <a:pt x="3244" y="537"/>
                    <a:pt x="3147" y="562"/>
                    <a:pt x="3049" y="610"/>
                  </a:cubicBezTo>
                  <a:cubicBezTo>
                    <a:pt x="2878" y="708"/>
                    <a:pt x="2708" y="781"/>
                    <a:pt x="2635" y="805"/>
                  </a:cubicBezTo>
                  <a:cubicBezTo>
                    <a:pt x="2513" y="952"/>
                    <a:pt x="2269" y="1049"/>
                    <a:pt x="2147" y="1196"/>
                  </a:cubicBezTo>
                  <a:lnTo>
                    <a:pt x="2147" y="1171"/>
                  </a:lnTo>
                  <a:cubicBezTo>
                    <a:pt x="2098" y="1220"/>
                    <a:pt x="2025" y="1293"/>
                    <a:pt x="1903" y="1366"/>
                  </a:cubicBezTo>
                  <a:lnTo>
                    <a:pt x="1561" y="1708"/>
                  </a:lnTo>
                  <a:lnTo>
                    <a:pt x="1220" y="2049"/>
                  </a:lnTo>
                  <a:cubicBezTo>
                    <a:pt x="1147" y="2147"/>
                    <a:pt x="1098" y="2220"/>
                    <a:pt x="1049" y="2318"/>
                  </a:cubicBezTo>
                  <a:lnTo>
                    <a:pt x="1074" y="2293"/>
                  </a:lnTo>
                  <a:lnTo>
                    <a:pt x="1074" y="2293"/>
                  </a:lnTo>
                  <a:cubicBezTo>
                    <a:pt x="976" y="2488"/>
                    <a:pt x="927" y="2415"/>
                    <a:pt x="830" y="2537"/>
                  </a:cubicBezTo>
                  <a:cubicBezTo>
                    <a:pt x="903" y="2562"/>
                    <a:pt x="830" y="2732"/>
                    <a:pt x="805" y="2781"/>
                  </a:cubicBezTo>
                  <a:cubicBezTo>
                    <a:pt x="757" y="2879"/>
                    <a:pt x="708" y="3074"/>
                    <a:pt x="635" y="3244"/>
                  </a:cubicBezTo>
                  <a:lnTo>
                    <a:pt x="610" y="3220"/>
                  </a:lnTo>
                  <a:cubicBezTo>
                    <a:pt x="586" y="3342"/>
                    <a:pt x="464" y="3586"/>
                    <a:pt x="439" y="3659"/>
                  </a:cubicBezTo>
                  <a:cubicBezTo>
                    <a:pt x="391" y="3757"/>
                    <a:pt x="318" y="3879"/>
                    <a:pt x="269" y="4025"/>
                  </a:cubicBezTo>
                  <a:cubicBezTo>
                    <a:pt x="196" y="4171"/>
                    <a:pt x="147" y="4318"/>
                    <a:pt x="147" y="4464"/>
                  </a:cubicBezTo>
                  <a:lnTo>
                    <a:pt x="0" y="4610"/>
                  </a:lnTo>
                  <a:lnTo>
                    <a:pt x="0" y="4635"/>
                  </a:lnTo>
                  <a:cubicBezTo>
                    <a:pt x="171" y="4732"/>
                    <a:pt x="366" y="4830"/>
                    <a:pt x="586" y="4879"/>
                  </a:cubicBezTo>
                  <a:cubicBezTo>
                    <a:pt x="769" y="4940"/>
                    <a:pt x="981" y="4991"/>
                    <a:pt x="1156" y="4991"/>
                  </a:cubicBezTo>
                  <a:cubicBezTo>
                    <a:pt x="1260" y="4991"/>
                    <a:pt x="1351" y="4973"/>
                    <a:pt x="1415" y="4927"/>
                  </a:cubicBezTo>
                  <a:lnTo>
                    <a:pt x="1439" y="4927"/>
                  </a:lnTo>
                  <a:lnTo>
                    <a:pt x="1439" y="4854"/>
                  </a:lnTo>
                  <a:cubicBezTo>
                    <a:pt x="1447" y="4839"/>
                    <a:pt x="1455" y="4833"/>
                    <a:pt x="1461" y="4833"/>
                  </a:cubicBezTo>
                  <a:cubicBezTo>
                    <a:pt x="1477" y="4833"/>
                    <a:pt x="1488" y="4862"/>
                    <a:pt x="1488" y="4879"/>
                  </a:cubicBezTo>
                  <a:cubicBezTo>
                    <a:pt x="1488" y="4854"/>
                    <a:pt x="1513" y="4830"/>
                    <a:pt x="1537" y="4805"/>
                  </a:cubicBezTo>
                  <a:cubicBezTo>
                    <a:pt x="1537" y="4798"/>
                    <a:pt x="1535" y="4795"/>
                    <a:pt x="1531" y="4795"/>
                  </a:cubicBezTo>
                  <a:cubicBezTo>
                    <a:pt x="1523" y="4795"/>
                    <a:pt x="1505" y="4813"/>
                    <a:pt x="1488" y="4830"/>
                  </a:cubicBezTo>
                  <a:cubicBezTo>
                    <a:pt x="1488" y="4781"/>
                    <a:pt x="1488" y="4708"/>
                    <a:pt x="1488" y="4659"/>
                  </a:cubicBezTo>
                  <a:cubicBezTo>
                    <a:pt x="1513" y="4635"/>
                    <a:pt x="1531" y="4635"/>
                    <a:pt x="1546" y="4635"/>
                  </a:cubicBezTo>
                  <a:cubicBezTo>
                    <a:pt x="1561" y="4635"/>
                    <a:pt x="1574" y="4635"/>
                    <a:pt x="1586" y="4610"/>
                  </a:cubicBezTo>
                  <a:cubicBezTo>
                    <a:pt x="1757" y="4196"/>
                    <a:pt x="1952" y="3781"/>
                    <a:pt x="2196" y="3415"/>
                  </a:cubicBezTo>
                  <a:cubicBezTo>
                    <a:pt x="2202" y="3415"/>
                    <a:pt x="2205" y="3415"/>
                    <a:pt x="2206" y="3416"/>
                  </a:cubicBezTo>
                  <a:lnTo>
                    <a:pt x="2206" y="3416"/>
                  </a:lnTo>
                  <a:cubicBezTo>
                    <a:pt x="2257" y="3305"/>
                    <a:pt x="2345" y="3214"/>
                    <a:pt x="2391" y="3122"/>
                  </a:cubicBezTo>
                  <a:lnTo>
                    <a:pt x="2464" y="3122"/>
                  </a:lnTo>
                  <a:cubicBezTo>
                    <a:pt x="2439" y="3122"/>
                    <a:pt x="2561" y="3001"/>
                    <a:pt x="2659" y="2879"/>
                  </a:cubicBezTo>
                  <a:cubicBezTo>
                    <a:pt x="2708" y="2805"/>
                    <a:pt x="2781" y="2757"/>
                    <a:pt x="2830" y="2708"/>
                  </a:cubicBezTo>
                  <a:lnTo>
                    <a:pt x="2952" y="2635"/>
                  </a:lnTo>
                  <a:lnTo>
                    <a:pt x="2927" y="2586"/>
                  </a:lnTo>
                  <a:cubicBezTo>
                    <a:pt x="2960" y="2553"/>
                    <a:pt x="2979" y="2545"/>
                    <a:pt x="2992" y="2545"/>
                  </a:cubicBezTo>
                  <a:cubicBezTo>
                    <a:pt x="3006" y="2545"/>
                    <a:pt x="3014" y="2553"/>
                    <a:pt x="3025" y="2553"/>
                  </a:cubicBezTo>
                  <a:cubicBezTo>
                    <a:pt x="3036" y="2553"/>
                    <a:pt x="3049" y="2545"/>
                    <a:pt x="3074" y="2513"/>
                  </a:cubicBezTo>
                  <a:cubicBezTo>
                    <a:pt x="3049" y="2415"/>
                    <a:pt x="3244" y="2391"/>
                    <a:pt x="3244" y="2342"/>
                  </a:cubicBezTo>
                  <a:cubicBezTo>
                    <a:pt x="3244" y="2342"/>
                    <a:pt x="3266" y="2331"/>
                    <a:pt x="3288" y="2331"/>
                  </a:cubicBezTo>
                  <a:cubicBezTo>
                    <a:pt x="3298" y="2331"/>
                    <a:pt x="3309" y="2334"/>
                    <a:pt x="3317" y="2342"/>
                  </a:cubicBezTo>
                  <a:cubicBezTo>
                    <a:pt x="3317" y="2293"/>
                    <a:pt x="3342" y="2293"/>
                    <a:pt x="3366" y="2269"/>
                  </a:cubicBezTo>
                  <a:cubicBezTo>
                    <a:pt x="3374" y="2261"/>
                    <a:pt x="3377" y="2258"/>
                    <a:pt x="3376" y="2258"/>
                  </a:cubicBezTo>
                  <a:cubicBezTo>
                    <a:pt x="3374" y="2258"/>
                    <a:pt x="3358" y="2269"/>
                    <a:pt x="3342" y="2269"/>
                  </a:cubicBezTo>
                  <a:lnTo>
                    <a:pt x="3415" y="2220"/>
                  </a:lnTo>
                  <a:cubicBezTo>
                    <a:pt x="3439" y="2220"/>
                    <a:pt x="3464" y="2220"/>
                    <a:pt x="3439" y="2244"/>
                  </a:cubicBezTo>
                  <a:cubicBezTo>
                    <a:pt x="3513" y="2196"/>
                    <a:pt x="3610" y="2171"/>
                    <a:pt x="3708" y="2123"/>
                  </a:cubicBezTo>
                  <a:cubicBezTo>
                    <a:pt x="3830" y="2049"/>
                    <a:pt x="3976" y="2001"/>
                    <a:pt x="4122" y="1952"/>
                  </a:cubicBezTo>
                  <a:cubicBezTo>
                    <a:pt x="4195" y="1927"/>
                    <a:pt x="4269" y="1927"/>
                    <a:pt x="4342" y="1903"/>
                  </a:cubicBezTo>
                  <a:cubicBezTo>
                    <a:pt x="4415" y="1879"/>
                    <a:pt x="4488" y="1854"/>
                    <a:pt x="4561" y="1830"/>
                  </a:cubicBezTo>
                  <a:cubicBezTo>
                    <a:pt x="4708" y="1805"/>
                    <a:pt x="4805" y="1781"/>
                    <a:pt x="4878" y="1781"/>
                  </a:cubicBezTo>
                  <a:cubicBezTo>
                    <a:pt x="4854" y="1757"/>
                    <a:pt x="4824" y="1757"/>
                    <a:pt x="4796" y="1757"/>
                  </a:cubicBezTo>
                  <a:cubicBezTo>
                    <a:pt x="4769" y="1757"/>
                    <a:pt x="4744" y="1757"/>
                    <a:pt x="4732" y="1732"/>
                  </a:cubicBezTo>
                  <a:cubicBezTo>
                    <a:pt x="4756" y="1708"/>
                    <a:pt x="4781" y="1708"/>
                    <a:pt x="4799" y="1708"/>
                  </a:cubicBezTo>
                  <a:cubicBezTo>
                    <a:pt x="4817" y="1708"/>
                    <a:pt x="4830" y="1708"/>
                    <a:pt x="4830" y="1684"/>
                  </a:cubicBezTo>
                  <a:cubicBezTo>
                    <a:pt x="4854" y="1720"/>
                    <a:pt x="4891" y="1720"/>
                    <a:pt x="4930" y="1720"/>
                  </a:cubicBezTo>
                  <a:cubicBezTo>
                    <a:pt x="4970" y="1720"/>
                    <a:pt x="5013" y="1720"/>
                    <a:pt x="5049" y="1757"/>
                  </a:cubicBezTo>
                  <a:lnTo>
                    <a:pt x="5049" y="1708"/>
                  </a:lnTo>
                  <a:lnTo>
                    <a:pt x="5074" y="1732"/>
                  </a:lnTo>
                  <a:cubicBezTo>
                    <a:pt x="5220" y="1684"/>
                    <a:pt x="5244" y="1684"/>
                    <a:pt x="5244" y="1684"/>
                  </a:cubicBezTo>
                  <a:lnTo>
                    <a:pt x="5415" y="1684"/>
                  </a:lnTo>
                  <a:cubicBezTo>
                    <a:pt x="5519" y="1684"/>
                    <a:pt x="5588" y="1630"/>
                    <a:pt x="5667" y="1630"/>
                  </a:cubicBezTo>
                  <a:cubicBezTo>
                    <a:pt x="5680" y="1630"/>
                    <a:pt x="5694" y="1631"/>
                    <a:pt x="5708" y="1635"/>
                  </a:cubicBezTo>
                  <a:cubicBezTo>
                    <a:pt x="5708" y="1635"/>
                    <a:pt x="5659" y="1586"/>
                    <a:pt x="5708" y="1586"/>
                  </a:cubicBezTo>
                  <a:cubicBezTo>
                    <a:pt x="5708" y="1591"/>
                    <a:pt x="5713" y="1593"/>
                    <a:pt x="5720" y="1593"/>
                  </a:cubicBezTo>
                  <a:cubicBezTo>
                    <a:pt x="5734" y="1593"/>
                    <a:pt x="5757" y="1588"/>
                    <a:pt x="5775" y="1588"/>
                  </a:cubicBezTo>
                  <a:cubicBezTo>
                    <a:pt x="5792" y="1588"/>
                    <a:pt x="5805" y="1592"/>
                    <a:pt x="5805" y="1610"/>
                  </a:cubicBezTo>
                  <a:cubicBezTo>
                    <a:pt x="5812" y="1617"/>
                    <a:pt x="5824" y="1620"/>
                    <a:pt x="5837" y="1620"/>
                  </a:cubicBezTo>
                  <a:cubicBezTo>
                    <a:pt x="5871" y="1620"/>
                    <a:pt x="5915" y="1600"/>
                    <a:pt x="5905" y="1568"/>
                  </a:cubicBezTo>
                  <a:lnTo>
                    <a:pt x="5905" y="1568"/>
                  </a:lnTo>
                  <a:cubicBezTo>
                    <a:pt x="5921" y="1586"/>
                    <a:pt x="5996" y="1588"/>
                    <a:pt x="5952" y="1610"/>
                  </a:cubicBezTo>
                  <a:cubicBezTo>
                    <a:pt x="5968" y="1610"/>
                    <a:pt x="5995" y="1621"/>
                    <a:pt x="6011" y="1621"/>
                  </a:cubicBezTo>
                  <a:cubicBezTo>
                    <a:pt x="6019" y="1621"/>
                    <a:pt x="6025" y="1618"/>
                    <a:pt x="6025" y="1610"/>
                  </a:cubicBezTo>
                  <a:lnTo>
                    <a:pt x="6000" y="1586"/>
                  </a:lnTo>
                  <a:cubicBezTo>
                    <a:pt x="6084" y="1586"/>
                    <a:pt x="6132" y="1640"/>
                    <a:pt x="6205" y="1640"/>
                  </a:cubicBezTo>
                  <a:cubicBezTo>
                    <a:pt x="6217" y="1640"/>
                    <a:pt x="6230" y="1638"/>
                    <a:pt x="6244" y="1635"/>
                  </a:cubicBezTo>
                  <a:lnTo>
                    <a:pt x="6195" y="1586"/>
                  </a:lnTo>
                  <a:cubicBezTo>
                    <a:pt x="6269" y="1586"/>
                    <a:pt x="6317" y="1635"/>
                    <a:pt x="6317" y="1684"/>
                  </a:cubicBezTo>
                  <a:lnTo>
                    <a:pt x="6269" y="1684"/>
                  </a:lnTo>
                  <a:cubicBezTo>
                    <a:pt x="6342" y="1708"/>
                    <a:pt x="6439" y="1732"/>
                    <a:pt x="6537" y="1732"/>
                  </a:cubicBezTo>
                  <a:lnTo>
                    <a:pt x="6488" y="1732"/>
                  </a:lnTo>
                  <a:cubicBezTo>
                    <a:pt x="6561" y="1732"/>
                    <a:pt x="6610" y="1757"/>
                    <a:pt x="6683" y="1757"/>
                  </a:cubicBezTo>
                  <a:cubicBezTo>
                    <a:pt x="6756" y="1781"/>
                    <a:pt x="6854" y="1805"/>
                    <a:pt x="6952" y="1854"/>
                  </a:cubicBezTo>
                  <a:cubicBezTo>
                    <a:pt x="7147" y="1903"/>
                    <a:pt x="7317" y="2001"/>
                    <a:pt x="7391" y="2025"/>
                  </a:cubicBezTo>
                  <a:lnTo>
                    <a:pt x="7366" y="1952"/>
                  </a:lnTo>
                  <a:lnTo>
                    <a:pt x="7488" y="1976"/>
                  </a:lnTo>
                  <a:cubicBezTo>
                    <a:pt x="7488" y="1976"/>
                    <a:pt x="7395" y="2051"/>
                    <a:pt x="7371" y="2053"/>
                  </a:cubicBezTo>
                  <a:lnTo>
                    <a:pt x="7371" y="2053"/>
                  </a:lnTo>
                  <a:lnTo>
                    <a:pt x="7366" y="2049"/>
                  </a:lnTo>
                  <a:lnTo>
                    <a:pt x="7366" y="2049"/>
                  </a:lnTo>
                  <a:cubicBezTo>
                    <a:pt x="7366" y="2052"/>
                    <a:pt x="7368" y="2053"/>
                    <a:pt x="7370" y="2053"/>
                  </a:cubicBezTo>
                  <a:cubicBezTo>
                    <a:pt x="7371" y="2053"/>
                    <a:pt x="7371" y="2053"/>
                    <a:pt x="7371" y="2053"/>
                  </a:cubicBezTo>
                  <a:lnTo>
                    <a:pt x="7371" y="2053"/>
                  </a:lnTo>
                  <a:lnTo>
                    <a:pt x="7464" y="2123"/>
                  </a:lnTo>
                  <a:lnTo>
                    <a:pt x="7610" y="2220"/>
                  </a:lnTo>
                  <a:cubicBezTo>
                    <a:pt x="7756" y="2318"/>
                    <a:pt x="7878" y="2415"/>
                    <a:pt x="8000" y="2537"/>
                  </a:cubicBezTo>
                  <a:cubicBezTo>
                    <a:pt x="8195" y="2708"/>
                    <a:pt x="8391" y="2927"/>
                    <a:pt x="8537" y="3147"/>
                  </a:cubicBezTo>
                  <a:cubicBezTo>
                    <a:pt x="8551" y="3191"/>
                    <a:pt x="8531" y="3200"/>
                    <a:pt x="8512" y="3200"/>
                  </a:cubicBezTo>
                  <a:cubicBezTo>
                    <a:pt x="8500" y="3200"/>
                    <a:pt x="8488" y="3196"/>
                    <a:pt x="8488" y="3196"/>
                  </a:cubicBezTo>
                  <a:lnTo>
                    <a:pt x="8488" y="3196"/>
                  </a:lnTo>
                  <a:cubicBezTo>
                    <a:pt x="8512" y="3232"/>
                    <a:pt x="8525" y="3232"/>
                    <a:pt x="8537" y="3232"/>
                  </a:cubicBezTo>
                  <a:cubicBezTo>
                    <a:pt x="8549" y="3232"/>
                    <a:pt x="8561" y="3232"/>
                    <a:pt x="8586" y="3269"/>
                  </a:cubicBezTo>
                  <a:cubicBezTo>
                    <a:pt x="8586" y="3277"/>
                    <a:pt x="8583" y="3280"/>
                    <a:pt x="8578" y="3280"/>
                  </a:cubicBezTo>
                  <a:cubicBezTo>
                    <a:pt x="8569" y="3280"/>
                    <a:pt x="8553" y="3269"/>
                    <a:pt x="8537" y="3269"/>
                  </a:cubicBezTo>
                  <a:cubicBezTo>
                    <a:pt x="8537" y="3269"/>
                    <a:pt x="8586" y="3342"/>
                    <a:pt x="8586" y="3342"/>
                  </a:cubicBezTo>
                  <a:cubicBezTo>
                    <a:pt x="8610" y="3318"/>
                    <a:pt x="8634" y="3269"/>
                    <a:pt x="8659" y="3244"/>
                  </a:cubicBezTo>
                  <a:lnTo>
                    <a:pt x="8708" y="3318"/>
                  </a:lnTo>
                  <a:lnTo>
                    <a:pt x="8683" y="3342"/>
                  </a:lnTo>
                  <a:cubicBezTo>
                    <a:pt x="8683" y="3366"/>
                    <a:pt x="8805" y="3342"/>
                    <a:pt x="8830" y="3440"/>
                  </a:cubicBezTo>
                  <a:cubicBezTo>
                    <a:pt x="8878" y="3562"/>
                    <a:pt x="8927" y="3610"/>
                    <a:pt x="8951" y="3708"/>
                  </a:cubicBezTo>
                  <a:cubicBezTo>
                    <a:pt x="9000" y="3781"/>
                    <a:pt x="9025" y="3854"/>
                    <a:pt x="9049" y="3952"/>
                  </a:cubicBezTo>
                  <a:cubicBezTo>
                    <a:pt x="9049" y="3952"/>
                    <a:pt x="9025" y="3927"/>
                    <a:pt x="9000" y="3903"/>
                  </a:cubicBezTo>
                  <a:cubicBezTo>
                    <a:pt x="9000" y="3927"/>
                    <a:pt x="9000" y="3952"/>
                    <a:pt x="9000" y="3976"/>
                  </a:cubicBezTo>
                  <a:cubicBezTo>
                    <a:pt x="9005" y="3966"/>
                    <a:pt x="9010" y="3962"/>
                    <a:pt x="9015" y="3962"/>
                  </a:cubicBezTo>
                  <a:cubicBezTo>
                    <a:pt x="9031" y="3962"/>
                    <a:pt x="9045" y="4004"/>
                    <a:pt x="9048" y="4004"/>
                  </a:cubicBezTo>
                  <a:cubicBezTo>
                    <a:pt x="9049" y="4004"/>
                    <a:pt x="9049" y="4003"/>
                    <a:pt x="9049" y="4001"/>
                  </a:cubicBezTo>
                  <a:cubicBezTo>
                    <a:pt x="9098" y="4049"/>
                    <a:pt x="9147" y="4098"/>
                    <a:pt x="9147" y="4171"/>
                  </a:cubicBezTo>
                  <a:cubicBezTo>
                    <a:pt x="9147" y="4244"/>
                    <a:pt x="9171" y="4318"/>
                    <a:pt x="9220" y="4366"/>
                  </a:cubicBezTo>
                  <a:cubicBezTo>
                    <a:pt x="9439" y="4366"/>
                    <a:pt x="9683" y="4391"/>
                    <a:pt x="9903" y="4440"/>
                  </a:cubicBezTo>
                  <a:cubicBezTo>
                    <a:pt x="10244" y="4488"/>
                    <a:pt x="10561" y="4586"/>
                    <a:pt x="10610" y="4586"/>
                  </a:cubicBezTo>
                  <a:cubicBezTo>
                    <a:pt x="10610" y="4635"/>
                    <a:pt x="10610" y="4683"/>
                    <a:pt x="10610" y="4732"/>
                  </a:cubicBezTo>
                  <a:cubicBezTo>
                    <a:pt x="10634" y="4683"/>
                    <a:pt x="10634" y="4610"/>
                    <a:pt x="10634" y="4537"/>
                  </a:cubicBezTo>
                  <a:lnTo>
                    <a:pt x="10586" y="4537"/>
                  </a:lnTo>
                  <a:cubicBezTo>
                    <a:pt x="10561" y="4391"/>
                    <a:pt x="10610" y="4513"/>
                    <a:pt x="10610" y="4366"/>
                  </a:cubicBezTo>
                  <a:cubicBezTo>
                    <a:pt x="10634" y="4366"/>
                    <a:pt x="10659" y="4488"/>
                    <a:pt x="10659" y="4610"/>
                  </a:cubicBezTo>
                  <a:cubicBezTo>
                    <a:pt x="10659" y="4488"/>
                    <a:pt x="10683" y="4391"/>
                    <a:pt x="10634" y="4342"/>
                  </a:cubicBezTo>
                  <a:cubicBezTo>
                    <a:pt x="10634" y="4293"/>
                    <a:pt x="10647" y="4293"/>
                    <a:pt x="10662" y="4293"/>
                  </a:cubicBezTo>
                  <a:cubicBezTo>
                    <a:pt x="10677" y="4293"/>
                    <a:pt x="10695" y="4293"/>
                    <a:pt x="10708" y="4244"/>
                  </a:cubicBezTo>
                  <a:cubicBezTo>
                    <a:pt x="10659" y="4147"/>
                    <a:pt x="10634" y="4049"/>
                    <a:pt x="10634" y="3952"/>
                  </a:cubicBezTo>
                  <a:cubicBezTo>
                    <a:pt x="10634" y="3903"/>
                    <a:pt x="10610" y="3854"/>
                    <a:pt x="10610" y="3805"/>
                  </a:cubicBezTo>
                  <a:cubicBezTo>
                    <a:pt x="10586" y="3757"/>
                    <a:pt x="10561" y="3732"/>
                    <a:pt x="10561" y="3683"/>
                  </a:cubicBezTo>
                  <a:cubicBezTo>
                    <a:pt x="10512" y="3610"/>
                    <a:pt x="10464" y="3537"/>
                    <a:pt x="10464" y="3440"/>
                  </a:cubicBezTo>
                  <a:lnTo>
                    <a:pt x="10464" y="3440"/>
                  </a:lnTo>
                  <a:lnTo>
                    <a:pt x="10488" y="3464"/>
                  </a:lnTo>
                  <a:cubicBezTo>
                    <a:pt x="10488" y="3391"/>
                    <a:pt x="10390" y="3269"/>
                    <a:pt x="10366" y="3147"/>
                  </a:cubicBezTo>
                  <a:cubicBezTo>
                    <a:pt x="10366" y="3174"/>
                    <a:pt x="10366" y="3193"/>
                    <a:pt x="10362" y="3193"/>
                  </a:cubicBezTo>
                  <a:cubicBezTo>
                    <a:pt x="10359" y="3193"/>
                    <a:pt x="10353" y="3180"/>
                    <a:pt x="10342" y="3147"/>
                  </a:cubicBezTo>
                  <a:cubicBezTo>
                    <a:pt x="10293" y="3025"/>
                    <a:pt x="10244" y="2952"/>
                    <a:pt x="10220" y="2854"/>
                  </a:cubicBezTo>
                  <a:lnTo>
                    <a:pt x="10122" y="2781"/>
                  </a:lnTo>
                  <a:cubicBezTo>
                    <a:pt x="9903" y="2391"/>
                    <a:pt x="9634" y="2025"/>
                    <a:pt x="9317" y="1708"/>
                  </a:cubicBezTo>
                  <a:cubicBezTo>
                    <a:pt x="9220" y="1610"/>
                    <a:pt x="9122" y="1513"/>
                    <a:pt x="9000" y="1415"/>
                  </a:cubicBezTo>
                  <a:lnTo>
                    <a:pt x="8708" y="1171"/>
                  </a:lnTo>
                  <a:cubicBezTo>
                    <a:pt x="8537" y="1049"/>
                    <a:pt x="8366" y="927"/>
                    <a:pt x="8293" y="854"/>
                  </a:cubicBezTo>
                  <a:cubicBezTo>
                    <a:pt x="7878" y="586"/>
                    <a:pt x="7464" y="391"/>
                    <a:pt x="7025" y="220"/>
                  </a:cubicBezTo>
                  <a:lnTo>
                    <a:pt x="6634" y="98"/>
                  </a:lnTo>
                  <a:lnTo>
                    <a:pt x="6220" y="25"/>
                  </a:lnTo>
                  <a:cubicBezTo>
                    <a:pt x="6110" y="13"/>
                    <a:pt x="5994" y="7"/>
                    <a:pt x="5878" y="7"/>
                  </a:cubicBezTo>
                  <a:cubicBezTo>
                    <a:pt x="5763" y="7"/>
                    <a:pt x="5647" y="13"/>
                    <a:pt x="5537" y="25"/>
                  </a:cubicBezTo>
                  <a:cubicBezTo>
                    <a:pt x="5415" y="1"/>
                    <a:pt x="5293" y="1"/>
                    <a:pt x="5171"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3_1">
    <p:spTree>
      <p:nvGrpSpPr>
        <p:cNvPr id="266" name="Shape 266"/>
        <p:cNvGrpSpPr/>
        <p:nvPr/>
      </p:nvGrpSpPr>
      <p:grpSpPr>
        <a:xfrm>
          <a:off x="0" y="0"/>
          <a:ext cx="0" cy="0"/>
          <a:chOff x="0" y="0"/>
          <a:chExt cx="0" cy="0"/>
        </a:xfrm>
      </p:grpSpPr>
      <p:sp>
        <p:nvSpPr>
          <p:cNvPr id="267" name="Google Shape;267;p23"/>
          <p:cNvSpPr txBox="1"/>
          <p:nvPr>
            <p:ph type="ctrTitle"/>
          </p:nvPr>
        </p:nvSpPr>
        <p:spPr>
          <a:xfrm flipH="1">
            <a:off x="477345" y="1595175"/>
            <a:ext cx="22713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sz="1800">
                <a:solidFill>
                  <a:schemeClr val="accent2"/>
                </a:solidFill>
              </a:defRPr>
            </a:lvl1pPr>
            <a:lvl2pPr lvl="1" rtl="0" algn="ctr">
              <a:spcBef>
                <a:spcPts val="0"/>
              </a:spcBef>
              <a:spcAft>
                <a:spcPts val="0"/>
              </a:spcAft>
              <a:buSzPts val="1400"/>
              <a:buNone/>
              <a:defRPr sz="1400"/>
            </a:lvl2pPr>
            <a:lvl3pPr lvl="2" rtl="0" algn="ctr">
              <a:spcBef>
                <a:spcPts val="0"/>
              </a:spcBef>
              <a:spcAft>
                <a:spcPts val="0"/>
              </a:spcAft>
              <a:buSzPts val="1400"/>
              <a:buNone/>
              <a:defRPr sz="1400"/>
            </a:lvl3pPr>
            <a:lvl4pPr lvl="3" rtl="0" algn="ctr">
              <a:spcBef>
                <a:spcPts val="0"/>
              </a:spcBef>
              <a:spcAft>
                <a:spcPts val="0"/>
              </a:spcAft>
              <a:buSzPts val="1400"/>
              <a:buNone/>
              <a:defRPr sz="1400"/>
            </a:lvl4pPr>
            <a:lvl5pPr lvl="4" rtl="0" algn="ctr">
              <a:spcBef>
                <a:spcPts val="0"/>
              </a:spcBef>
              <a:spcAft>
                <a:spcPts val="0"/>
              </a:spcAft>
              <a:buSzPts val="1400"/>
              <a:buNone/>
              <a:defRPr sz="1400"/>
            </a:lvl5pPr>
            <a:lvl6pPr lvl="5" rtl="0" algn="ctr">
              <a:spcBef>
                <a:spcPts val="0"/>
              </a:spcBef>
              <a:spcAft>
                <a:spcPts val="0"/>
              </a:spcAft>
              <a:buSzPts val="1400"/>
              <a:buNone/>
              <a:defRPr sz="1400"/>
            </a:lvl6pPr>
            <a:lvl7pPr lvl="6" rtl="0" algn="ctr">
              <a:spcBef>
                <a:spcPts val="0"/>
              </a:spcBef>
              <a:spcAft>
                <a:spcPts val="0"/>
              </a:spcAft>
              <a:buSzPts val="1400"/>
              <a:buNone/>
              <a:defRPr sz="1400"/>
            </a:lvl7pPr>
            <a:lvl8pPr lvl="7" rtl="0" algn="ctr">
              <a:spcBef>
                <a:spcPts val="0"/>
              </a:spcBef>
              <a:spcAft>
                <a:spcPts val="0"/>
              </a:spcAft>
              <a:buSzPts val="1400"/>
              <a:buNone/>
              <a:defRPr sz="1400"/>
            </a:lvl8pPr>
            <a:lvl9pPr lvl="8" rtl="0" algn="ctr">
              <a:spcBef>
                <a:spcPts val="0"/>
              </a:spcBef>
              <a:spcAft>
                <a:spcPts val="0"/>
              </a:spcAft>
              <a:buSzPts val="1400"/>
              <a:buNone/>
              <a:defRPr sz="1400"/>
            </a:lvl9pPr>
          </a:lstStyle>
          <a:p/>
        </p:txBody>
      </p:sp>
      <p:sp>
        <p:nvSpPr>
          <p:cNvPr id="268" name="Google Shape;268;p23"/>
          <p:cNvSpPr txBox="1"/>
          <p:nvPr>
            <p:ph idx="1" type="subTitle"/>
          </p:nvPr>
        </p:nvSpPr>
        <p:spPr>
          <a:xfrm flipH="1">
            <a:off x="736545" y="2020583"/>
            <a:ext cx="1752900" cy="634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69" name="Google Shape;269;p23"/>
          <p:cNvSpPr txBox="1"/>
          <p:nvPr>
            <p:ph idx="2" type="ctrTitle"/>
          </p:nvPr>
        </p:nvSpPr>
        <p:spPr>
          <a:xfrm flipH="1">
            <a:off x="6282555" y="1595175"/>
            <a:ext cx="22713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sz="1800">
                <a:solidFill>
                  <a:schemeClr val="accent2"/>
                </a:solidFill>
              </a:defRPr>
            </a:lvl1pPr>
            <a:lvl2pPr lvl="1" rtl="0" algn="ctr">
              <a:spcBef>
                <a:spcPts val="0"/>
              </a:spcBef>
              <a:spcAft>
                <a:spcPts val="0"/>
              </a:spcAft>
              <a:buSzPts val="1400"/>
              <a:buNone/>
              <a:defRPr sz="1400"/>
            </a:lvl2pPr>
            <a:lvl3pPr lvl="2" rtl="0" algn="ctr">
              <a:spcBef>
                <a:spcPts val="0"/>
              </a:spcBef>
              <a:spcAft>
                <a:spcPts val="0"/>
              </a:spcAft>
              <a:buSzPts val="1400"/>
              <a:buNone/>
              <a:defRPr sz="1400"/>
            </a:lvl3pPr>
            <a:lvl4pPr lvl="3" rtl="0" algn="ctr">
              <a:spcBef>
                <a:spcPts val="0"/>
              </a:spcBef>
              <a:spcAft>
                <a:spcPts val="0"/>
              </a:spcAft>
              <a:buSzPts val="1400"/>
              <a:buNone/>
              <a:defRPr sz="1400"/>
            </a:lvl4pPr>
            <a:lvl5pPr lvl="4" rtl="0" algn="ctr">
              <a:spcBef>
                <a:spcPts val="0"/>
              </a:spcBef>
              <a:spcAft>
                <a:spcPts val="0"/>
              </a:spcAft>
              <a:buSzPts val="1400"/>
              <a:buNone/>
              <a:defRPr sz="1400"/>
            </a:lvl5pPr>
            <a:lvl6pPr lvl="5" rtl="0" algn="ctr">
              <a:spcBef>
                <a:spcPts val="0"/>
              </a:spcBef>
              <a:spcAft>
                <a:spcPts val="0"/>
              </a:spcAft>
              <a:buSzPts val="1400"/>
              <a:buNone/>
              <a:defRPr sz="1400"/>
            </a:lvl6pPr>
            <a:lvl7pPr lvl="6" rtl="0" algn="ctr">
              <a:spcBef>
                <a:spcPts val="0"/>
              </a:spcBef>
              <a:spcAft>
                <a:spcPts val="0"/>
              </a:spcAft>
              <a:buSzPts val="1400"/>
              <a:buNone/>
              <a:defRPr sz="1400"/>
            </a:lvl7pPr>
            <a:lvl8pPr lvl="7" rtl="0" algn="ctr">
              <a:spcBef>
                <a:spcPts val="0"/>
              </a:spcBef>
              <a:spcAft>
                <a:spcPts val="0"/>
              </a:spcAft>
              <a:buSzPts val="1400"/>
              <a:buNone/>
              <a:defRPr sz="1400"/>
            </a:lvl8pPr>
            <a:lvl9pPr lvl="8" rtl="0" algn="ctr">
              <a:spcBef>
                <a:spcPts val="0"/>
              </a:spcBef>
              <a:spcAft>
                <a:spcPts val="0"/>
              </a:spcAft>
              <a:buSzPts val="1400"/>
              <a:buNone/>
              <a:defRPr sz="1400"/>
            </a:lvl9pPr>
          </a:lstStyle>
          <a:p/>
        </p:txBody>
      </p:sp>
      <p:sp>
        <p:nvSpPr>
          <p:cNvPr id="270" name="Google Shape;270;p23"/>
          <p:cNvSpPr txBox="1"/>
          <p:nvPr>
            <p:ph idx="3" type="subTitle"/>
          </p:nvPr>
        </p:nvSpPr>
        <p:spPr>
          <a:xfrm flipH="1">
            <a:off x="6541755" y="2020583"/>
            <a:ext cx="1752900" cy="634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71" name="Google Shape;271;p23"/>
          <p:cNvSpPr txBox="1"/>
          <p:nvPr>
            <p:ph idx="4" type="ctrTitle"/>
          </p:nvPr>
        </p:nvSpPr>
        <p:spPr>
          <a:xfrm flipH="1">
            <a:off x="3381337" y="1595175"/>
            <a:ext cx="22713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sz="1800">
                <a:solidFill>
                  <a:schemeClr val="accent2"/>
                </a:solidFill>
              </a:defRPr>
            </a:lvl1pPr>
            <a:lvl2pPr lvl="1" rtl="0" algn="ctr">
              <a:spcBef>
                <a:spcPts val="0"/>
              </a:spcBef>
              <a:spcAft>
                <a:spcPts val="0"/>
              </a:spcAft>
              <a:buSzPts val="1400"/>
              <a:buNone/>
              <a:defRPr sz="1400"/>
            </a:lvl2pPr>
            <a:lvl3pPr lvl="2" rtl="0" algn="ctr">
              <a:spcBef>
                <a:spcPts val="0"/>
              </a:spcBef>
              <a:spcAft>
                <a:spcPts val="0"/>
              </a:spcAft>
              <a:buSzPts val="1400"/>
              <a:buNone/>
              <a:defRPr sz="1400"/>
            </a:lvl3pPr>
            <a:lvl4pPr lvl="3" rtl="0" algn="ctr">
              <a:spcBef>
                <a:spcPts val="0"/>
              </a:spcBef>
              <a:spcAft>
                <a:spcPts val="0"/>
              </a:spcAft>
              <a:buSzPts val="1400"/>
              <a:buNone/>
              <a:defRPr sz="1400"/>
            </a:lvl4pPr>
            <a:lvl5pPr lvl="4" rtl="0" algn="ctr">
              <a:spcBef>
                <a:spcPts val="0"/>
              </a:spcBef>
              <a:spcAft>
                <a:spcPts val="0"/>
              </a:spcAft>
              <a:buSzPts val="1400"/>
              <a:buNone/>
              <a:defRPr sz="1400"/>
            </a:lvl5pPr>
            <a:lvl6pPr lvl="5" rtl="0" algn="ctr">
              <a:spcBef>
                <a:spcPts val="0"/>
              </a:spcBef>
              <a:spcAft>
                <a:spcPts val="0"/>
              </a:spcAft>
              <a:buSzPts val="1400"/>
              <a:buNone/>
              <a:defRPr sz="1400"/>
            </a:lvl6pPr>
            <a:lvl7pPr lvl="6" rtl="0" algn="ctr">
              <a:spcBef>
                <a:spcPts val="0"/>
              </a:spcBef>
              <a:spcAft>
                <a:spcPts val="0"/>
              </a:spcAft>
              <a:buSzPts val="1400"/>
              <a:buNone/>
              <a:defRPr sz="1400"/>
            </a:lvl7pPr>
            <a:lvl8pPr lvl="7" rtl="0" algn="ctr">
              <a:spcBef>
                <a:spcPts val="0"/>
              </a:spcBef>
              <a:spcAft>
                <a:spcPts val="0"/>
              </a:spcAft>
              <a:buSzPts val="1400"/>
              <a:buNone/>
              <a:defRPr sz="1400"/>
            </a:lvl8pPr>
            <a:lvl9pPr lvl="8" rtl="0" algn="ctr">
              <a:spcBef>
                <a:spcPts val="0"/>
              </a:spcBef>
              <a:spcAft>
                <a:spcPts val="0"/>
              </a:spcAft>
              <a:buSzPts val="1400"/>
              <a:buNone/>
              <a:defRPr sz="1400"/>
            </a:lvl9pPr>
          </a:lstStyle>
          <a:p/>
        </p:txBody>
      </p:sp>
      <p:sp>
        <p:nvSpPr>
          <p:cNvPr id="272" name="Google Shape;272;p23"/>
          <p:cNvSpPr txBox="1"/>
          <p:nvPr>
            <p:ph idx="5" type="subTitle"/>
          </p:nvPr>
        </p:nvSpPr>
        <p:spPr>
          <a:xfrm flipH="1">
            <a:off x="3568087" y="2020583"/>
            <a:ext cx="1897800" cy="634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73" name="Google Shape;273;p23"/>
          <p:cNvSpPr txBox="1"/>
          <p:nvPr>
            <p:ph idx="6" type="ctrTitle"/>
          </p:nvPr>
        </p:nvSpPr>
        <p:spPr>
          <a:xfrm flipH="1">
            <a:off x="477345" y="3310300"/>
            <a:ext cx="22713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sz="1800">
                <a:solidFill>
                  <a:schemeClr val="accent2"/>
                </a:solidFill>
              </a:defRPr>
            </a:lvl1pPr>
            <a:lvl2pPr lvl="1" rtl="0" algn="ctr">
              <a:spcBef>
                <a:spcPts val="0"/>
              </a:spcBef>
              <a:spcAft>
                <a:spcPts val="0"/>
              </a:spcAft>
              <a:buSzPts val="1400"/>
              <a:buNone/>
              <a:defRPr sz="1400"/>
            </a:lvl2pPr>
            <a:lvl3pPr lvl="2" rtl="0" algn="ctr">
              <a:spcBef>
                <a:spcPts val="0"/>
              </a:spcBef>
              <a:spcAft>
                <a:spcPts val="0"/>
              </a:spcAft>
              <a:buSzPts val="1400"/>
              <a:buNone/>
              <a:defRPr sz="1400"/>
            </a:lvl3pPr>
            <a:lvl4pPr lvl="3" rtl="0" algn="ctr">
              <a:spcBef>
                <a:spcPts val="0"/>
              </a:spcBef>
              <a:spcAft>
                <a:spcPts val="0"/>
              </a:spcAft>
              <a:buSzPts val="1400"/>
              <a:buNone/>
              <a:defRPr sz="1400"/>
            </a:lvl4pPr>
            <a:lvl5pPr lvl="4" rtl="0" algn="ctr">
              <a:spcBef>
                <a:spcPts val="0"/>
              </a:spcBef>
              <a:spcAft>
                <a:spcPts val="0"/>
              </a:spcAft>
              <a:buSzPts val="1400"/>
              <a:buNone/>
              <a:defRPr sz="1400"/>
            </a:lvl5pPr>
            <a:lvl6pPr lvl="5" rtl="0" algn="ctr">
              <a:spcBef>
                <a:spcPts val="0"/>
              </a:spcBef>
              <a:spcAft>
                <a:spcPts val="0"/>
              </a:spcAft>
              <a:buSzPts val="1400"/>
              <a:buNone/>
              <a:defRPr sz="1400"/>
            </a:lvl6pPr>
            <a:lvl7pPr lvl="6" rtl="0" algn="ctr">
              <a:spcBef>
                <a:spcPts val="0"/>
              </a:spcBef>
              <a:spcAft>
                <a:spcPts val="0"/>
              </a:spcAft>
              <a:buSzPts val="1400"/>
              <a:buNone/>
              <a:defRPr sz="1400"/>
            </a:lvl7pPr>
            <a:lvl8pPr lvl="7" rtl="0" algn="ctr">
              <a:spcBef>
                <a:spcPts val="0"/>
              </a:spcBef>
              <a:spcAft>
                <a:spcPts val="0"/>
              </a:spcAft>
              <a:buSzPts val="1400"/>
              <a:buNone/>
              <a:defRPr sz="1400"/>
            </a:lvl8pPr>
            <a:lvl9pPr lvl="8" rtl="0" algn="ctr">
              <a:spcBef>
                <a:spcPts val="0"/>
              </a:spcBef>
              <a:spcAft>
                <a:spcPts val="0"/>
              </a:spcAft>
              <a:buSzPts val="1400"/>
              <a:buNone/>
              <a:defRPr sz="1400"/>
            </a:lvl9pPr>
          </a:lstStyle>
          <a:p/>
        </p:txBody>
      </p:sp>
      <p:sp>
        <p:nvSpPr>
          <p:cNvPr id="274" name="Google Shape;274;p23"/>
          <p:cNvSpPr txBox="1"/>
          <p:nvPr>
            <p:ph idx="7" type="subTitle"/>
          </p:nvPr>
        </p:nvSpPr>
        <p:spPr>
          <a:xfrm flipH="1">
            <a:off x="736545" y="3770484"/>
            <a:ext cx="17529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75" name="Google Shape;275;p23"/>
          <p:cNvSpPr txBox="1"/>
          <p:nvPr>
            <p:ph idx="8" type="ctrTitle"/>
          </p:nvPr>
        </p:nvSpPr>
        <p:spPr>
          <a:xfrm flipH="1">
            <a:off x="6169755" y="3310300"/>
            <a:ext cx="24969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sz="1800">
                <a:solidFill>
                  <a:schemeClr val="accent2"/>
                </a:solidFill>
              </a:defRPr>
            </a:lvl1pPr>
            <a:lvl2pPr lvl="1" rtl="0" algn="ctr">
              <a:spcBef>
                <a:spcPts val="0"/>
              </a:spcBef>
              <a:spcAft>
                <a:spcPts val="0"/>
              </a:spcAft>
              <a:buSzPts val="1400"/>
              <a:buNone/>
              <a:defRPr sz="1400"/>
            </a:lvl2pPr>
            <a:lvl3pPr lvl="2" rtl="0" algn="ctr">
              <a:spcBef>
                <a:spcPts val="0"/>
              </a:spcBef>
              <a:spcAft>
                <a:spcPts val="0"/>
              </a:spcAft>
              <a:buSzPts val="1400"/>
              <a:buNone/>
              <a:defRPr sz="1400"/>
            </a:lvl3pPr>
            <a:lvl4pPr lvl="3" rtl="0" algn="ctr">
              <a:spcBef>
                <a:spcPts val="0"/>
              </a:spcBef>
              <a:spcAft>
                <a:spcPts val="0"/>
              </a:spcAft>
              <a:buSzPts val="1400"/>
              <a:buNone/>
              <a:defRPr sz="1400"/>
            </a:lvl4pPr>
            <a:lvl5pPr lvl="4" rtl="0" algn="ctr">
              <a:spcBef>
                <a:spcPts val="0"/>
              </a:spcBef>
              <a:spcAft>
                <a:spcPts val="0"/>
              </a:spcAft>
              <a:buSzPts val="1400"/>
              <a:buNone/>
              <a:defRPr sz="1400"/>
            </a:lvl5pPr>
            <a:lvl6pPr lvl="5" rtl="0" algn="ctr">
              <a:spcBef>
                <a:spcPts val="0"/>
              </a:spcBef>
              <a:spcAft>
                <a:spcPts val="0"/>
              </a:spcAft>
              <a:buSzPts val="1400"/>
              <a:buNone/>
              <a:defRPr sz="1400"/>
            </a:lvl6pPr>
            <a:lvl7pPr lvl="6" rtl="0" algn="ctr">
              <a:spcBef>
                <a:spcPts val="0"/>
              </a:spcBef>
              <a:spcAft>
                <a:spcPts val="0"/>
              </a:spcAft>
              <a:buSzPts val="1400"/>
              <a:buNone/>
              <a:defRPr sz="1400"/>
            </a:lvl7pPr>
            <a:lvl8pPr lvl="7" rtl="0" algn="ctr">
              <a:spcBef>
                <a:spcPts val="0"/>
              </a:spcBef>
              <a:spcAft>
                <a:spcPts val="0"/>
              </a:spcAft>
              <a:buSzPts val="1400"/>
              <a:buNone/>
              <a:defRPr sz="1400"/>
            </a:lvl8pPr>
            <a:lvl9pPr lvl="8" rtl="0" algn="ctr">
              <a:spcBef>
                <a:spcPts val="0"/>
              </a:spcBef>
              <a:spcAft>
                <a:spcPts val="0"/>
              </a:spcAft>
              <a:buSzPts val="1400"/>
              <a:buNone/>
              <a:defRPr sz="1400"/>
            </a:lvl9pPr>
          </a:lstStyle>
          <a:p/>
        </p:txBody>
      </p:sp>
      <p:sp>
        <p:nvSpPr>
          <p:cNvPr id="276" name="Google Shape;276;p23"/>
          <p:cNvSpPr txBox="1"/>
          <p:nvPr>
            <p:ph idx="9" type="subTitle"/>
          </p:nvPr>
        </p:nvSpPr>
        <p:spPr>
          <a:xfrm flipH="1">
            <a:off x="6469305" y="3770484"/>
            <a:ext cx="18978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77" name="Google Shape;277;p23"/>
          <p:cNvSpPr txBox="1"/>
          <p:nvPr>
            <p:ph idx="13" type="ctrTitle"/>
          </p:nvPr>
        </p:nvSpPr>
        <p:spPr>
          <a:xfrm flipH="1">
            <a:off x="3242137" y="3310300"/>
            <a:ext cx="25497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sz="1800">
                <a:solidFill>
                  <a:schemeClr val="accent2"/>
                </a:solidFill>
              </a:defRPr>
            </a:lvl1pPr>
            <a:lvl2pPr lvl="1" rtl="0" algn="ctr">
              <a:spcBef>
                <a:spcPts val="0"/>
              </a:spcBef>
              <a:spcAft>
                <a:spcPts val="0"/>
              </a:spcAft>
              <a:buSzPts val="1400"/>
              <a:buNone/>
              <a:defRPr sz="1400"/>
            </a:lvl2pPr>
            <a:lvl3pPr lvl="2" rtl="0" algn="ctr">
              <a:spcBef>
                <a:spcPts val="0"/>
              </a:spcBef>
              <a:spcAft>
                <a:spcPts val="0"/>
              </a:spcAft>
              <a:buSzPts val="1400"/>
              <a:buNone/>
              <a:defRPr sz="1400"/>
            </a:lvl3pPr>
            <a:lvl4pPr lvl="3" rtl="0" algn="ctr">
              <a:spcBef>
                <a:spcPts val="0"/>
              </a:spcBef>
              <a:spcAft>
                <a:spcPts val="0"/>
              </a:spcAft>
              <a:buSzPts val="1400"/>
              <a:buNone/>
              <a:defRPr sz="1400"/>
            </a:lvl4pPr>
            <a:lvl5pPr lvl="4" rtl="0" algn="ctr">
              <a:spcBef>
                <a:spcPts val="0"/>
              </a:spcBef>
              <a:spcAft>
                <a:spcPts val="0"/>
              </a:spcAft>
              <a:buSzPts val="1400"/>
              <a:buNone/>
              <a:defRPr sz="1400"/>
            </a:lvl5pPr>
            <a:lvl6pPr lvl="5" rtl="0" algn="ctr">
              <a:spcBef>
                <a:spcPts val="0"/>
              </a:spcBef>
              <a:spcAft>
                <a:spcPts val="0"/>
              </a:spcAft>
              <a:buSzPts val="1400"/>
              <a:buNone/>
              <a:defRPr sz="1400"/>
            </a:lvl6pPr>
            <a:lvl7pPr lvl="6" rtl="0" algn="ctr">
              <a:spcBef>
                <a:spcPts val="0"/>
              </a:spcBef>
              <a:spcAft>
                <a:spcPts val="0"/>
              </a:spcAft>
              <a:buSzPts val="1400"/>
              <a:buNone/>
              <a:defRPr sz="1400"/>
            </a:lvl7pPr>
            <a:lvl8pPr lvl="7" rtl="0" algn="ctr">
              <a:spcBef>
                <a:spcPts val="0"/>
              </a:spcBef>
              <a:spcAft>
                <a:spcPts val="0"/>
              </a:spcAft>
              <a:buSzPts val="1400"/>
              <a:buNone/>
              <a:defRPr sz="1400"/>
            </a:lvl8pPr>
            <a:lvl9pPr lvl="8" rtl="0" algn="ctr">
              <a:spcBef>
                <a:spcPts val="0"/>
              </a:spcBef>
              <a:spcAft>
                <a:spcPts val="0"/>
              </a:spcAft>
              <a:buSzPts val="1400"/>
              <a:buNone/>
              <a:defRPr sz="1400"/>
            </a:lvl9pPr>
          </a:lstStyle>
          <a:p/>
        </p:txBody>
      </p:sp>
      <p:sp>
        <p:nvSpPr>
          <p:cNvPr id="278" name="Google Shape;278;p23"/>
          <p:cNvSpPr txBox="1"/>
          <p:nvPr>
            <p:ph idx="14" type="subTitle"/>
          </p:nvPr>
        </p:nvSpPr>
        <p:spPr>
          <a:xfrm flipH="1">
            <a:off x="3568087" y="3770484"/>
            <a:ext cx="18978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79" name="Google Shape;279;p23"/>
          <p:cNvSpPr/>
          <p:nvPr/>
        </p:nvSpPr>
        <p:spPr>
          <a:xfrm>
            <a:off x="8280457" y="436882"/>
            <a:ext cx="1446470" cy="930304"/>
          </a:xfrm>
          <a:custGeom>
            <a:rect b="b" l="l" r="r" t="t"/>
            <a:pathLst>
              <a:path extrusionOk="0" h="10650" w="16559">
                <a:moveTo>
                  <a:pt x="12940" y="0"/>
                </a:moveTo>
                <a:cubicBezTo>
                  <a:pt x="8651" y="0"/>
                  <a:pt x="1" y="2276"/>
                  <a:pt x="3657" y="8447"/>
                </a:cubicBezTo>
                <a:cubicBezTo>
                  <a:pt x="3657" y="8447"/>
                  <a:pt x="7028" y="10650"/>
                  <a:pt x="10057" y="10650"/>
                </a:cubicBezTo>
                <a:cubicBezTo>
                  <a:pt x="11292" y="10650"/>
                  <a:pt x="12470" y="10283"/>
                  <a:pt x="13339" y="9252"/>
                </a:cubicBezTo>
                <a:cubicBezTo>
                  <a:pt x="16339" y="5691"/>
                  <a:pt x="16559" y="1594"/>
                  <a:pt x="15047" y="374"/>
                </a:cubicBezTo>
                <a:cubicBezTo>
                  <a:pt x="14753" y="133"/>
                  <a:pt x="13973" y="0"/>
                  <a:pt x="1294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3"/>
          <p:cNvSpPr/>
          <p:nvPr/>
        </p:nvSpPr>
        <p:spPr>
          <a:xfrm>
            <a:off x="-639375" y="4378064"/>
            <a:ext cx="1028852" cy="661711"/>
          </a:xfrm>
          <a:custGeom>
            <a:rect b="b" l="l" r="r" t="t"/>
            <a:pathLst>
              <a:path extrusionOk="0" h="10650" w="16559">
                <a:moveTo>
                  <a:pt x="12940" y="0"/>
                </a:moveTo>
                <a:cubicBezTo>
                  <a:pt x="8651" y="0"/>
                  <a:pt x="1" y="2276"/>
                  <a:pt x="3657" y="8447"/>
                </a:cubicBezTo>
                <a:cubicBezTo>
                  <a:pt x="3657" y="8447"/>
                  <a:pt x="7028" y="10650"/>
                  <a:pt x="10057" y="10650"/>
                </a:cubicBezTo>
                <a:cubicBezTo>
                  <a:pt x="11292" y="10650"/>
                  <a:pt x="12470" y="10283"/>
                  <a:pt x="13339" y="9252"/>
                </a:cubicBezTo>
                <a:cubicBezTo>
                  <a:pt x="16339" y="5691"/>
                  <a:pt x="16559" y="1594"/>
                  <a:pt x="15047" y="374"/>
                </a:cubicBezTo>
                <a:cubicBezTo>
                  <a:pt x="14753" y="133"/>
                  <a:pt x="13973" y="0"/>
                  <a:pt x="1294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1" name="Google Shape;281;p23"/>
          <p:cNvGrpSpPr/>
          <p:nvPr/>
        </p:nvGrpSpPr>
        <p:grpSpPr>
          <a:xfrm rot="2339626">
            <a:off x="-198807" y="3983637"/>
            <a:ext cx="968856" cy="514072"/>
            <a:chOff x="238125" y="2760550"/>
            <a:chExt cx="528650" cy="280500"/>
          </a:xfrm>
        </p:grpSpPr>
        <p:sp>
          <p:nvSpPr>
            <p:cNvPr id="282" name="Google Shape;282;p23"/>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3"/>
            <p:cNvSpPr/>
            <p:nvPr/>
          </p:nvSpPr>
          <p:spPr>
            <a:xfrm>
              <a:off x="277125" y="3020300"/>
              <a:ext cx="25" cy="25"/>
            </a:xfrm>
            <a:custGeom>
              <a:rect b="b" l="l" r="r" t="t"/>
              <a:pathLst>
                <a:path extrusionOk="0" h="1" w="1">
                  <a:moveTo>
                    <a:pt x="1" y="0"/>
                  </a:move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4" name="Google Shape;284;p23"/>
            <p:cNvGrpSpPr/>
            <p:nvPr/>
          </p:nvGrpSpPr>
          <p:grpSpPr>
            <a:xfrm>
              <a:off x="238125" y="2760550"/>
              <a:ext cx="528650" cy="279275"/>
              <a:chOff x="238125" y="2760550"/>
              <a:chExt cx="528650" cy="279275"/>
            </a:xfrm>
          </p:grpSpPr>
          <p:sp>
            <p:nvSpPr>
              <p:cNvPr id="285" name="Google Shape;285;p23"/>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3"/>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3"/>
              <p:cNvSpPr/>
              <p:nvPr/>
            </p:nvSpPr>
            <p:spPr>
              <a:xfrm>
                <a:off x="340550" y="3028825"/>
                <a:ext cx="25" cy="25"/>
              </a:xfrm>
              <a:custGeom>
                <a:rect b="b" l="l" r="r" t="t"/>
                <a:pathLst>
                  <a:path extrusionOk="0" h="1" w="1">
                    <a:moveTo>
                      <a:pt x="0" y="0"/>
                    </a:moveTo>
                    <a:lnTo>
                      <a:pt x="0" y="0"/>
                    </a:lnTo>
                    <a:lnTo>
                      <a:pt x="0" y="0"/>
                    </a:ln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3"/>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9" name="Google Shape;289;p23"/>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3"/>
            <p:cNvSpPr/>
            <p:nvPr/>
          </p:nvSpPr>
          <p:spPr>
            <a:xfrm>
              <a:off x="403350" y="3037350"/>
              <a:ext cx="25" cy="25"/>
            </a:xfrm>
            <a:custGeom>
              <a:rect b="b" l="l" r="r" t="t"/>
              <a:pathLst>
                <a:path extrusionOk="0" h="1" w="1">
                  <a:moveTo>
                    <a:pt x="1" y="1"/>
                  </a:moveTo>
                  <a:lnTo>
                    <a:pt x="1" y="1"/>
                  </a:lnTo>
                  <a:lnTo>
                    <a:pt x="1" y="1"/>
                  </a:ln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3"/>
            <p:cNvSpPr/>
            <p:nvPr/>
          </p:nvSpPr>
          <p:spPr>
            <a:xfrm>
              <a:off x="365550" y="2914800"/>
              <a:ext cx="267700" cy="124800"/>
            </a:xfrm>
            <a:custGeom>
              <a:rect b="b" l="l" r="r" t="t"/>
              <a:pathLst>
                <a:path extrusionOk="0" h="4992" w="10708">
                  <a:moveTo>
                    <a:pt x="2206" y="3416"/>
                  </a:moveTo>
                  <a:lnTo>
                    <a:pt x="2206" y="3416"/>
                  </a:lnTo>
                  <a:cubicBezTo>
                    <a:pt x="2205" y="3416"/>
                    <a:pt x="2205" y="3417"/>
                    <a:pt x="2205" y="3418"/>
                  </a:cubicBezTo>
                  <a:lnTo>
                    <a:pt x="2205" y="3418"/>
                  </a:lnTo>
                  <a:cubicBezTo>
                    <a:pt x="2206" y="3417"/>
                    <a:pt x="2207" y="3416"/>
                    <a:pt x="2206" y="3416"/>
                  </a:cubicBezTo>
                  <a:close/>
                  <a:moveTo>
                    <a:pt x="2205" y="3418"/>
                  </a:moveTo>
                  <a:cubicBezTo>
                    <a:pt x="2202" y="3421"/>
                    <a:pt x="2196" y="3427"/>
                    <a:pt x="2196" y="3440"/>
                  </a:cubicBezTo>
                  <a:cubicBezTo>
                    <a:pt x="2198" y="3432"/>
                    <a:pt x="2201" y="3425"/>
                    <a:pt x="2205" y="3418"/>
                  </a:cubicBezTo>
                  <a:close/>
                  <a:moveTo>
                    <a:pt x="1464" y="4757"/>
                  </a:moveTo>
                  <a:lnTo>
                    <a:pt x="1451" y="4807"/>
                  </a:lnTo>
                  <a:lnTo>
                    <a:pt x="1451" y="4807"/>
                  </a:lnTo>
                  <a:cubicBezTo>
                    <a:pt x="1453" y="4778"/>
                    <a:pt x="1448" y="4757"/>
                    <a:pt x="1464" y="4757"/>
                  </a:cubicBezTo>
                  <a:close/>
                  <a:moveTo>
                    <a:pt x="5171" y="1"/>
                  </a:moveTo>
                  <a:cubicBezTo>
                    <a:pt x="5244" y="1"/>
                    <a:pt x="5220" y="25"/>
                    <a:pt x="5171" y="49"/>
                  </a:cubicBezTo>
                  <a:cubicBezTo>
                    <a:pt x="4830" y="74"/>
                    <a:pt x="5147" y="74"/>
                    <a:pt x="4805" y="123"/>
                  </a:cubicBezTo>
                  <a:lnTo>
                    <a:pt x="4610" y="147"/>
                  </a:lnTo>
                  <a:lnTo>
                    <a:pt x="4366" y="220"/>
                  </a:lnTo>
                  <a:cubicBezTo>
                    <a:pt x="4147" y="245"/>
                    <a:pt x="3927" y="318"/>
                    <a:pt x="3683" y="391"/>
                  </a:cubicBezTo>
                  <a:cubicBezTo>
                    <a:pt x="3586" y="415"/>
                    <a:pt x="3464" y="464"/>
                    <a:pt x="3366" y="488"/>
                  </a:cubicBezTo>
                  <a:cubicBezTo>
                    <a:pt x="3244" y="537"/>
                    <a:pt x="3147" y="562"/>
                    <a:pt x="3049" y="610"/>
                  </a:cubicBezTo>
                  <a:cubicBezTo>
                    <a:pt x="2878" y="708"/>
                    <a:pt x="2708" y="781"/>
                    <a:pt x="2635" y="805"/>
                  </a:cubicBezTo>
                  <a:cubicBezTo>
                    <a:pt x="2513" y="952"/>
                    <a:pt x="2269" y="1049"/>
                    <a:pt x="2147" y="1196"/>
                  </a:cubicBezTo>
                  <a:lnTo>
                    <a:pt x="2147" y="1171"/>
                  </a:lnTo>
                  <a:cubicBezTo>
                    <a:pt x="2098" y="1220"/>
                    <a:pt x="2025" y="1293"/>
                    <a:pt x="1903" y="1366"/>
                  </a:cubicBezTo>
                  <a:lnTo>
                    <a:pt x="1561" y="1708"/>
                  </a:lnTo>
                  <a:lnTo>
                    <a:pt x="1220" y="2049"/>
                  </a:lnTo>
                  <a:cubicBezTo>
                    <a:pt x="1147" y="2147"/>
                    <a:pt x="1098" y="2220"/>
                    <a:pt x="1049" y="2318"/>
                  </a:cubicBezTo>
                  <a:lnTo>
                    <a:pt x="1074" y="2293"/>
                  </a:lnTo>
                  <a:lnTo>
                    <a:pt x="1074" y="2293"/>
                  </a:lnTo>
                  <a:cubicBezTo>
                    <a:pt x="976" y="2488"/>
                    <a:pt x="927" y="2415"/>
                    <a:pt x="830" y="2537"/>
                  </a:cubicBezTo>
                  <a:cubicBezTo>
                    <a:pt x="903" y="2562"/>
                    <a:pt x="830" y="2732"/>
                    <a:pt x="805" y="2781"/>
                  </a:cubicBezTo>
                  <a:cubicBezTo>
                    <a:pt x="757" y="2879"/>
                    <a:pt x="708" y="3074"/>
                    <a:pt x="635" y="3244"/>
                  </a:cubicBezTo>
                  <a:lnTo>
                    <a:pt x="610" y="3220"/>
                  </a:lnTo>
                  <a:cubicBezTo>
                    <a:pt x="586" y="3342"/>
                    <a:pt x="464" y="3586"/>
                    <a:pt x="439" y="3659"/>
                  </a:cubicBezTo>
                  <a:cubicBezTo>
                    <a:pt x="391" y="3757"/>
                    <a:pt x="318" y="3879"/>
                    <a:pt x="269" y="4025"/>
                  </a:cubicBezTo>
                  <a:cubicBezTo>
                    <a:pt x="196" y="4171"/>
                    <a:pt x="147" y="4318"/>
                    <a:pt x="147" y="4464"/>
                  </a:cubicBezTo>
                  <a:lnTo>
                    <a:pt x="0" y="4610"/>
                  </a:lnTo>
                  <a:lnTo>
                    <a:pt x="0" y="4635"/>
                  </a:lnTo>
                  <a:cubicBezTo>
                    <a:pt x="171" y="4732"/>
                    <a:pt x="366" y="4830"/>
                    <a:pt x="586" y="4879"/>
                  </a:cubicBezTo>
                  <a:cubicBezTo>
                    <a:pt x="769" y="4940"/>
                    <a:pt x="981" y="4991"/>
                    <a:pt x="1156" y="4991"/>
                  </a:cubicBezTo>
                  <a:cubicBezTo>
                    <a:pt x="1260" y="4991"/>
                    <a:pt x="1351" y="4973"/>
                    <a:pt x="1415" y="4927"/>
                  </a:cubicBezTo>
                  <a:lnTo>
                    <a:pt x="1439" y="4927"/>
                  </a:lnTo>
                  <a:lnTo>
                    <a:pt x="1439" y="4854"/>
                  </a:lnTo>
                  <a:cubicBezTo>
                    <a:pt x="1447" y="4839"/>
                    <a:pt x="1455" y="4833"/>
                    <a:pt x="1461" y="4833"/>
                  </a:cubicBezTo>
                  <a:cubicBezTo>
                    <a:pt x="1477" y="4833"/>
                    <a:pt x="1488" y="4862"/>
                    <a:pt x="1488" y="4879"/>
                  </a:cubicBezTo>
                  <a:cubicBezTo>
                    <a:pt x="1488" y="4854"/>
                    <a:pt x="1513" y="4830"/>
                    <a:pt x="1537" y="4805"/>
                  </a:cubicBezTo>
                  <a:cubicBezTo>
                    <a:pt x="1537" y="4798"/>
                    <a:pt x="1535" y="4795"/>
                    <a:pt x="1531" y="4795"/>
                  </a:cubicBezTo>
                  <a:cubicBezTo>
                    <a:pt x="1523" y="4795"/>
                    <a:pt x="1505" y="4813"/>
                    <a:pt x="1488" y="4830"/>
                  </a:cubicBezTo>
                  <a:cubicBezTo>
                    <a:pt x="1488" y="4781"/>
                    <a:pt x="1488" y="4708"/>
                    <a:pt x="1488" y="4659"/>
                  </a:cubicBezTo>
                  <a:cubicBezTo>
                    <a:pt x="1513" y="4635"/>
                    <a:pt x="1531" y="4635"/>
                    <a:pt x="1546" y="4635"/>
                  </a:cubicBezTo>
                  <a:cubicBezTo>
                    <a:pt x="1561" y="4635"/>
                    <a:pt x="1574" y="4635"/>
                    <a:pt x="1586" y="4610"/>
                  </a:cubicBezTo>
                  <a:cubicBezTo>
                    <a:pt x="1757" y="4196"/>
                    <a:pt x="1952" y="3781"/>
                    <a:pt x="2196" y="3415"/>
                  </a:cubicBezTo>
                  <a:cubicBezTo>
                    <a:pt x="2202" y="3415"/>
                    <a:pt x="2205" y="3415"/>
                    <a:pt x="2206" y="3416"/>
                  </a:cubicBezTo>
                  <a:lnTo>
                    <a:pt x="2206" y="3416"/>
                  </a:lnTo>
                  <a:cubicBezTo>
                    <a:pt x="2257" y="3305"/>
                    <a:pt x="2345" y="3214"/>
                    <a:pt x="2391" y="3122"/>
                  </a:cubicBezTo>
                  <a:lnTo>
                    <a:pt x="2464" y="3122"/>
                  </a:lnTo>
                  <a:cubicBezTo>
                    <a:pt x="2439" y="3122"/>
                    <a:pt x="2561" y="3001"/>
                    <a:pt x="2659" y="2879"/>
                  </a:cubicBezTo>
                  <a:cubicBezTo>
                    <a:pt x="2708" y="2805"/>
                    <a:pt x="2781" y="2757"/>
                    <a:pt x="2830" y="2708"/>
                  </a:cubicBezTo>
                  <a:lnTo>
                    <a:pt x="2952" y="2635"/>
                  </a:lnTo>
                  <a:lnTo>
                    <a:pt x="2927" y="2586"/>
                  </a:lnTo>
                  <a:cubicBezTo>
                    <a:pt x="2960" y="2553"/>
                    <a:pt x="2979" y="2545"/>
                    <a:pt x="2992" y="2545"/>
                  </a:cubicBezTo>
                  <a:cubicBezTo>
                    <a:pt x="3006" y="2545"/>
                    <a:pt x="3014" y="2553"/>
                    <a:pt x="3025" y="2553"/>
                  </a:cubicBezTo>
                  <a:cubicBezTo>
                    <a:pt x="3036" y="2553"/>
                    <a:pt x="3049" y="2545"/>
                    <a:pt x="3074" y="2513"/>
                  </a:cubicBezTo>
                  <a:cubicBezTo>
                    <a:pt x="3049" y="2415"/>
                    <a:pt x="3244" y="2391"/>
                    <a:pt x="3244" y="2342"/>
                  </a:cubicBezTo>
                  <a:cubicBezTo>
                    <a:pt x="3244" y="2342"/>
                    <a:pt x="3266" y="2331"/>
                    <a:pt x="3288" y="2331"/>
                  </a:cubicBezTo>
                  <a:cubicBezTo>
                    <a:pt x="3298" y="2331"/>
                    <a:pt x="3309" y="2334"/>
                    <a:pt x="3317" y="2342"/>
                  </a:cubicBezTo>
                  <a:cubicBezTo>
                    <a:pt x="3317" y="2293"/>
                    <a:pt x="3342" y="2293"/>
                    <a:pt x="3366" y="2269"/>
                  </a:cubicBezTo>
                  <a:cubicBezTo>
                    <a:pt x="3374" y="2261"/>
                    <a:pt x="3377" y="2258"/>
                    <a:pt x="3376" y="2258"/>
                  </a:cubicBezTo>
                  <a:cubicBezTo>
                    <a:pt x="3374" y="2258"/>
                    <a:pt x="3358" y="2269"/>
                    <a:pt x="3342" y="2269"/>
                  </a:cubicBezTo>
                  <a:lnTo>
                    <a:pt x="3415" y="2220"/>
                  </a:lnTo>
                  <a:cubicBezTo>
                    <a:pt x="3439" y="2220"/>
                    <a:pt x="3464" y="2220"/>
                    <a:pt x="3439" y="2244"/>
                  </a:cubicBezTo>
                  <a:cubicBezTo>
                    <a:pt x="3513" y="2196"/>
                    <a:pt x="3610" y="2171"/>
                    <a:pt x="3708" y="2123"/>
                  </a:cubicBezTo>
                  <a:cubicBezTo>
                    <a:pt x="3830" y="2049"/>
                    <a:pt x="3976" y="2001"/>
                    <a:pt x="4122" y="1952"/>
                  </a:cubicBezTo>
                  <a:cubicBezTo>
                    <a:pt x="4195" y="1927"/>
                    <a:pt x="4269" y="1927"/>
                    <a:pt x="4342" y="1903"/>
                  </a:cubicBezTo>
                  <a:cubicBezTo>
                    <a:pt x="4415" y="1879"/>
                    <a:pt x="4488" y="1854"/>
                    <a:pt x="4561" y="1830"/>
                  </a:cubicBezTo>
                  <a:cubicBezTo>
                    <a:pt x="4708" y="1805"/>
                    <a:pt x="4805" y="1781"/>
                    <a:pt x="4878" y="1781"/>
                  </a:cubicBezTo>
                  <a:cubicBezTo>
                    <a:pt x="4854" y="1757"/>
                    <a:pt x="4824" y="1757"/>
                    <a:pt x="4796" y="1757"/>
                  </a:cubicBezTo>
                  <a:cubicBezTo>
                    <a:pt x="4769" y="1757"/>
                    <a:pt x="4744" y="1757"/>
                    <a:pt x="4732" y="1732"/>
                  </a:cubicBezTo>
                  <a:cubicBezTo>
                    <a:pt x="4756" y="1708"/>
                    <a:pt x="4781" y="1708"/>
                    <a:pt x="4799" y="1708"/>
                  </a:cubicBezTo>
                  <a:cubicBezTo>
                    <a:pt x="4817" y="1708"/>
                    <a:pt x="4830" y="1708"/>
                    <a:pt x="4830" y="1684"/>
                  </a:cubicBezTo>
                  <a:cubicBezTo>
                    <a:pt x="4854" y="1720"/>
                    <a:pt x="4891" y="1720"/>
                    <a:pt x="4930" y="1720"/>
                  </a:cubicBezTo>
                  <a:cubicBezTo>
                    <a:pt x="4970" y="1720"/>
                    <a:pt x="5013" y="1720"/>
                    <a:pt x="5049" y="1757"/>
                  </a:cubicBezTo>
                  <a:lnTo>
                    <a:pt x="5049" y="1708"/>
                  </a:lnTo>
                  <a:lnTo>
                    <a:pt x="5074" y="1732"/>
                  </a:lnTo>
                  <a:cubicBezTo>
                    <a:pt x="5220" y="1684"/>
                    <a:pt x="5244" y="1684"/>
                    <a:pt x="5244" y="1684"/>
                  </a:cubicBezTo>
                  <a:lnTo>
                    <a:pt x="5415" y="1684"/>
                  </a:lnTo>
                  <a:cubicBezTo>
                    <a:pt x="5519" y="1684"/>
                    <a:pt x="5588" y="1630"/>
                    <a:pt x="5667" y="1630"/>
                  </a:cubicBezTo>
                  <a:cubicBezTo>
                    <a:pt x="5680" y="1630"/>
                    <a:pt x="5694" y="1631"/>
                    <a:pt x="5708" y="1635"/>
                  </a:cubicBezTo>
                  <a:cubicBezTo>
                    <a:pt x="5708" y="1635"/>
                    <a:pt x="5659" y="1586"/>
                    <a:pt x="5708" y="1586"/>
                  </a:cubicBezTo>
                  <a:cubicBezTo>
                    <a:pt x="5708" y="1591"/>
                    <a:pt x="5713" y="1593"/>
                    <a:pt x="5720" y="1593"/>
                  </a:cubicBezTo>
                  <a:cubicBezTo>
                    <a:pt x="5734" y="1593"/>
                    <a:pt x="5757" y="1588"/>
                    <a:pt x="5775" y="1588"/>
                  </a:cubicBezTo>
                  <a:cubicBezTo>
                    <a:pt x="5792" y="1588"/>
                    <a:pt x="5805" y="1592"/>
                    <a:pt x="5805" y="1610"/>
                  </a:cubicBezTo>
                  <a:cubicBezTo>
                    <a:pt x="5812" y="1617"/>
                    <a:pt x="5824" y="1620"/>
                    <a:pt x="5837" y="1620"/>
                  </a:cubicBezTo>
                  <a:cubicBezTo>
                    <a:pt x="5871" y="1620"/>
                    <a:pt x="5915" y="1600"/>
                    <a:pt x="5905" y="1568"/>
                  </a:cubicBezTo>
                  <a:lnTo>
                    <a:pt x="5905" y="1568"/>
                  </a:lnTo>
                  <a:cubicBezTo>
                    <a:pt x="5921" y="1586"/>
                    <a:pt x="5996" y="1588"/>
                    <a:pt x="5952" y="1610"/>
                  </a:cubicBezTo>
                  <a:cubicBezTo>
                    <a:pt x="5968" y="1610"/>
                    <a:pt x="5995" y="1621"/>
                    <a:pt x="6011" y="1621"/>
                  </a:cubicBezTo>
                  <a:cubicBezTo>
                    <a:pt x="6019" y="1621"/>
                    <a:pt x="6025" y="1618"/>
                    <a:pt x="6025" y="1610"/>
                  </a:cubicBezTo>
                  <a:lnTo>
                    <a:pt x="6000" y="1586"/>
                  </a:lnTo>
                  <a:cubicBezTo>
                    <a:pt x="6084" y="1586"/>
                    <a:pt x="6132" y="1640"/>
                    <a:pt x="6205" y="1640"/>
                  </a:cubicBezTo>
                  <a:cubicBezTo>
                    <a:pt x="6217" y="1640"/>
                    <a:pt x="6230" y="1638"/>
                    <a:pt x="6244" y="1635"/>
                  </a:cubicBezTo>
                  <a:lnTo>
                    <a:pt x="6195" y="1586"/>
                  </a:lnTo>
                  <a:cubicBezTo>
                    <a:pt x="6269" y="1586"/>
                    <a:pt x="6317" y="1635"/>
                    <a:pt x="6317" y="1684"/>
                  </a:cubicBezTo>
                  <a:lnTo>
                    <a:pt x="6269" y="1684"/>
                  </a:lnTo>
                  <a:cubicBezTo>
                    <a:pt x="6342" y="1708"/>
                    <a:pt x="6439" y="1732"/>
                    <a:pt x="6537" y="1732"/>
                  </a:cubicBezTo>
                  <a:lnTo>
                    <a:pt x="6488" y="1732"/>
                  </a:lnTo>
                  <a:cubicBezTo>
                    <a:pt x="6561" y="1732"/>
                    <a:pt x="6610" y="1757"/>
                    <a:pt x="6683" y="1757"/>
                  </a:cubicBezTo>
                  <a:cubicBezTo>
                    <a:pt x="6756" y="1781"/>
                    <a:pt x="6854" y="1805"/>
                    <a:pt x="6952" y="1854"/>
                  </a:cubicBezTo>
                  <a:cubicBezTo>
                    <a:pt x="7147" y="1903"/>
                    <a:pt x="7317" y="2001"/>
                    <a:pt x="7391" y="2025"/>
                  </a:cubicBezTo>
                  <a:lnTo>
                    <a:pt x="7366" y="1952"/>
                  </a:lnTo>
                  <a:lnTo>
                    <a:pt x="7488" y="1976"/>
                  </a:lnTo>
                  <a:cubicBezTo>
                    <a:pt x="7488" y="1976"/>
                    <a:pt x="7395" y="2051"/>
                    <a:pt x="7371" y="2053"/>
                  </a:cubicBezTo>
                  <a:lnTo>
                    <a:pt x="7371" y="2053"/>
                  </a:lnTo>
                  <a:lnTo>
                    <a:pt x="7366" y="2049"/>
                  </a:lnTo>
                  <a:lnTo>
                    <a:pt x="7366" y="2049"/>
                  </a:lnTo>
                  <a:cubicBezTo>
                    <a:pt x="7366" y="2052"/>
                    <a:pt x="7368" y="2053"/>
                    <a:pt x="7370" y="2053"/>
                  </a:cubicBezTo>
                  <a:cubicBezTo>
                    <a:pt x="7371" y="2053"/>
                    <a:pt x="7371" y="2053"/>
                    <a:pt x="7371" y="2053"/>
                  </a:cubicBezTo>
                  <a:lnTo>
                    <a:pt x="7371" y="2053"/>
                  </a:lnTo>
                  <a:lnTo>
                    <a:pt x="7464" y="2123"/>
                  </a:lnTo>
                  <a:lnTo>
                    <a:pt x="7610" y="2220"/>
                  </a:lnTo>
                  <a:cubicBezTo>
                    <a:pt x="7756" y="2318"/>
                    <a:pt x="7878" y="2415"/>
                    <a:pt x="8000" y="2537"/>
                  </a:cubicBezTo>
                  <a:cubicBezTo>
                    <a:pt x="8195" y="2708"/>
                    <a:pt x="8391" y="2927"/>
                    <a:pt x="8537" y="3147"/>
                  </a:cubicBezTo>
                  <a:cubicBezTo>
                    <a:pt x="8551" y="3191"/>
                    <a:pt x="8531" y="3200"/>
                    <a:pt x="8512" y="3200"/>
                  </a:cubicBezTo>
                  <a:cubicBezTo>
                    <a:pt x="8500" y="3200"/>
                    <a:pt x="8488" y="3196"/>
                    <a:pt x="8488" y="3196"/>
                  </a:cubicBezTo>
                  <a:lnTo>
                    <a:pt x="8488" y="3196"/>
                  </a:lnTo>
                  <a:cubicBezTo>
                    <a:pt x="8512" y="3232"/>
                    <a:pt x="8525" y="3232"/>
                    <a:pt x="8537" y="3232"/>
                  </a:cubicBezTo>
                  <a:cubicBezTo>
                    <a:pt x="8549" y="3232"/>
                    <a:pt x="8561" y="3232"/>
                    <a:pt x="8586" y="3269"/>
                  </a:cubicBezTo>
                  <a:cubicBezTo>
                    <a:pt x="8586" y="3277"/>
                    <a:pt x="8583" y="3280"/>
                    <a:pt x="8578" y="3280"/>
                  </a:cubicBezTo>
                  <a:cubicBezTo>
                    <a:pt x="8569" y="3280"/>
                    <a:pt x="8553" y="3269"/>
                    <a:pt x="8537" y="3269"/>
                  </a:cubicBezTo>
                  <a:cubicBezTo>
                    <a:pt x="8537" y="3269"/>
                    <a:pt x="8586" y="3342"/>
                    <a:pt x="8586" y="3342"/>
                  </a:cubicBezTo>
                  <a:cubicBezTo>
                    <a:pt x="8610" y="3318"/>
                    <a:pt x="8634" y="3269"/>
                    <a:pt x="8659" y="3244"/>
                  </a:cubicBezTo>
                  <a:lnTo>
                    <a:pt x="8708" y="3318"/>
                  </a:lnTo>
                  <a:lnTo>
                    <a:pt x="8683" y="3342"/>
                  </a:lnTo>
                  <a:cubicBezTo>
                    <a:pt x="8683" y="3366"/>
                    <a:pt x="8805" y="3342"/>
                    <a:pt x="8830" y="3440"/>
                  </a:cubicBezTo>
                  <a:cubicBezTo>
                    <a:pt x="8878" y="3562"/>
                    <a:pt x="8927" y="3610"/>
                    <a:pt x="8951" y="3708"/>
                  </a:cubicBezTo>
                  <a:cubicBezTo>
                    <a:pt x="9000" y="3781"/>
                    <a:pt x="9025" y="3854"/>
                    <a:pt x="9049" y="3952"/>
                  </a:cubicBezTo>
                  <a:cubicBezTo>
                    <a:pt x="9049" y="3952"/>
                    <a:pt x="9025" y="3927"/>
                    <a:pt x="9000" y="3903"/>
                  </a:cubicBezTo>
                  <a:cubicBezTo>
                    <a:pt x="9000" y="3927"/>
                    <a:pt x="9000" y="3952"/>
                    <a:pt x="9000" y="3976"/>
                  </a:cubicBezTo>
                  <a:cubicBezTo>
                    <a:pt x="9005" y="3966"/>
                    <a:pt x="9010" y="3962"/>
                    <a:pt x="9015" y="3962"/>
                  </a:cubicBezTo>
                  <a:cubicBezTo>
                    <a:pt x="9031" y="3962"/>
                    <a:pt x="9045" y="4004"/>
                    <a:pt x="9048" y="4004"/>
                  </a:cubicBezTo>
                  <a:cubicBezTo>
                    <a:pt x="9049" y="4004"/>
                    <a:pt x="9049" y="4003"/>
                    <a:pt x="9049" y="4001"/>
                  </a:cubicBezTo>
                  <a:cubicBezTo>
                    <a:pt x="9098" y="4049"/>
                    <a:pt x="9147" y="4098"/>
                    <a:pt x="9147" y="4171"/>
                  </a:cubicBezTo>
                  <a:cubicBezTo>
                    <a:pt x="9147" y="4244"/>
                    <a:pt x="9171" y="4318"/>
                    <a:pt x="9220" y="4366"/>
                  </a:cubicBezTo>
                  <a:cubicBezTo>
                    <a:pt x="9439" y="4366"/>
                    <a:pt x="9683" y="4391"/>
                    <a:pt x="9903" y="4440"/>
                  </a:cubicBezTo>
                  <a:cubicBezTo>
                    <a:pt x="10244" y="4488"/>
                    <a:pt x="10561" y="4586"/>
                    <a:pt x="10610" y="4586"/>
                  </a:cubicBezTo>
                  <a:cubicBezTo>
                    <a:pt x="10610" y="4635"/>
                    <a:pt x="10610" y="4683"/>
                    <a:pt x="10610" y="4732"/>
                  </a:cubicBezTo>
                  <a:cubicBezTo>
                    <a:pt x="10634" y="4683"/>
                    <a:pt x="10634" y="4610"/>
                    <a:pt x="10634" y="4537"/>
                  </a:cubicBezTo>
                  <a:lnTo>
                    <a:pt x="10586" y="4537"/>
                  </a:lnTo>
                  <a:cubicBezTo>
                    <a:pt x="10561" y="4391"/>
                    <a:pt x="10610" y="4513"/>
                    <a:pt x="10610" y="4366"/>
                  </a:cubicBezTo>
                  <a:cubicBezTo>
                    <a:pt x="10634" y="4366"/>
                    <a:pt x="10659" y="4488"/>
                    <a:pt x="10659" y="4610"/>
                  </a:cubicBezTo>
                  <a:cubicBezTo>
                    <a:pt x="10659" y="4488"/>
                    <a:pt x="10683" y="4391"/>
                    <a:pt x="10634" y="4342"/>
                  </a:cubicBezTo>
                  <a:cubicBezTo>
                    <a:pt x="10634" y="4293"/>
                    <a:pt x="10647" y="4293"/>
                    <a:pt x="10662" y="4293"/>
                  </a:cubicBezTo>
                  <a:cubicBezTo>
                    <a:pt x="10677" y="4293"/>
                    <a:pt x="10695" y="4293"/>
                    <a:pt x="10708" y="4244"/>
                  </a:cubicBezTo>
                  <a:cubicBezTo>
                    <a:pt x="10659" y="4147"/>
                    <a:pt x="10634" y="4049"/>
                    <a:pt x="10634" y="3952"/>
                  </a:cubicBezTo>
                  <a:cubicBezTo>
                    <a:pt x="10634" y="3903"/>
                    <a:pt x="10610" y="3854"/>
                    <a:pt x="10610" y="3805"/>
                  </a:cubicBezTo>
                  <a:cubicBezTo>
                    <a:pt x="10586" y="3757"/>
                    <a:pt x="10561" y="3732"/>
                    <a:pt x="10561" y="3683"/>
                  </a:cubicBezTo>
                  <a:cubicBezTo>
                    <a:pt x="10512" y="3610"/>
                    <a:pt x="10464" y="3537"/>
                    <a:pt x="10464" y="3440"/>
                  </a:cubicBezTo>
                  <a:lnTo>
                    <a:pt x="10464" y="3440"/>
                  </a:lnTo>
                  <a:lnTo>
                    <a:pt x="10488" y="3464"/>
                  </a:lnTo>
                  <a:cubicBezTo>
                    <a:pt x="10488" y="3391"/>
                    <a:pt x="10390" y="3269"/>
                    <a:pt x="10366" y="3147"/>
                  </a:cubicBezTo>
                  <a:cubicBezTo>
                    <a:pt x="10366" y="3174"/>
                    <a:pt x="10366" y="3193"/>
                    <a:pt x="10362" y="3193"/>
                  </a:cubicBezTo>
                  <a:cubicBezTo>
                    <a:pt x="10359" y="3193"/>
                    <a:pt x="10353" y="3180"/>
                    <a:pt x="10342" y="3147"/>
                  </a:cubicBezTo>
                  <a:cubicBezTo>
                    <a:pt x="10293" y="3025"/>
                    <a:pt x="10244" y="2952"/>
                    <a:pt x="10220" y="2854"/>
                  </a:cubicBezTo>
                  <a:lnTo>
                    <a:pt x="10122" y="2781"/>
                  </a:lnTo>
                  <a:cubicBezTo>
                    <a:pt x="9903" y="2391"/>
                    <a:pt x="9634" y="2025"/>
                    <a:pt x="9317" y="1708"/>
                  </a:cubicBezTo>
                  <a:cubicBezTo>
                    <a:pt x="9220" y="1610"/>
                    <a:pt x="9122" y="1513"/>
                    <a:pt x="9000" y="1415"/>
                  </a:cubicBezTo>
                  <a:lnTo>
                    <a:pt x="8708" y="1171"/>
                  </a:lnTo>
                  <a:cubicBezTo>
                    <a:pt x="8537" y="1049"/>
                    <a:pt x="8366" y="927"/>
                    <a:pt x="8293" y="854"/>
                  </a:cubicBezTo>
                  <a:cubicBezTo>
                    <a:pt x="7878" y="586"/>
                    <a:pt x="7464" y="391"/>
                    <a:pt x="7025" y="220"/>
                  </a:cubicBezTo>
                  <a:lnTo>
                    <a:pt x="6634" y="98"/>
                  </a:lnTo>
                  <a:lnTo>
                    <a:pt x="6220" y="25"/>
                  </a:lnTo>
                  <a:cubicBezTo>
                    <a:pt x="6110" y="13"/>
                    <a:pt x="5994" y="7"/>
                    <a:pt x="5878" y="7"/>
                  </a:cubicBezTo>
                  <a:cubicBezTo>
                    <a:pt x="5763" y="7"/>
                    <a:pt x="5647" y="13"/>
                    <a:pt x="5537" y="25"/>
                  </a:cubicBezTo>
                  <a:cubicBezTo>
                    <a:pt x="5415" y="1"/>
                    <a:pt x="5293" y="1"/>
                    <a:pt x="5171"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2" name="Google Shape;292;p23"/>
          <p:cNvGrpSpPr/>
          <p:nvPr/>
        </p:nvGrpSpPr>
        <p:grpSpPr>
          <a:xfrm>
            <a:off x="-316587" y="3058264"/>
            <a:ext cx="566259" cy="712209"/>
            <a:chOff x="632000" y="3011150"/>
            <a:chExt cx="212225" cy="266925"/>
          </a:xfrm>
        </p:grpSpPr>
        <p:sp>
          <p:nvSpPr>
            <p:cNvPr id="293" name="Google Shape;293;p23"/>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3"/>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3"/>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3"/>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3"/>
            <p:cNvSpPr/>
            <p:nvPr/>
          </p:nvSpPr>
          <p:spPr>
            <a:xfrm>
              <a:off x="649075" y="3152000"/>
              <a:ext cx="25" cy="25"/>
            </a:xfrm>
            <a:custGeom>
              <a:rect b="b" l="l" r="r" t="t"/>
              <a:pathLst>
                <a:path extrusionOk="0" h="1" w="1">
                  <a:moveTo>
                    <a:pt x="1" y="0"/>
                  </a:moveTo>
                  <a:lnTo>
                    <a:pt x="1" y="0"/>
                  </a:lnTo>
                  <a:lnTo>
                    <a:pt x="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3"/>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3"/>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3"/>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3"/>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3"/>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3"/>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3"/>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3"/>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6" name="Google Shape;306;p23"/>
          <p:cNvGrpSpPr/>
          <p:nvPr/>
        </p:nvGrpSpPr>
        <p:grpSpPr>
          <a:xfrm>
            <a:off x="8614326" y="1009338"/>
            <a:ext cx="569739" cy="716587"/>
            <a:chOff x="632000" y="3011150"/>
            <a:chExt cx="212225" cy="266925"/>
          </a:xfrm>
        </p:grpSpPr>
        <p:sp>
          <p:nvSpPr>
            <p:cNvPr id="307" name="Google Shape;307;p23"/>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3"/>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3"/>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3"/>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3"/>
            <p:cNvSpPr/>
            <p:nvPr/>
          </p:nvSpPr>
          <p:spPr>
            <a:xfrm>
              <a:off x="649075" y="3152000"/>
              <a:ext cx="25" cy="25"/>
            </a:xfrm>
            <a:custGeom>
              <a:rect b="b" l="l" r="r" t="t"/>
              <a:pathLst>
                <a:path extrusionOk="0" h="1" w="1">
                  <a:moveTo>
                    <a:pt x="1" y="0"/>
                  </a:moveTo>
                  <a:lnTo>
                    <a:pt x="1" y="0"/>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3"/>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3"/>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3"/>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3"/>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3"/>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3"/>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3"/>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3"/>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0" name="Google Shape;320;p23"/>
          <p:cNvSpPr/>
          <p:nvPr/>
        </p:nvSpPr>
        <p:spPr>
          <a:xfrm>
            <a:off x="8748347" y="-81225"/>
            <a:ext cx="426103" cy="291761"/>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3"/>
          <p:cNvSpPr/>
          <p:nvPr/>
        </p:nvSpPr>
        <p:spPr>
          <a:xfrm>
            <a:off x="8230824" y="147412"/>
            <a:ext cx="430066" cy="358379"/>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3"/>
          <p:cNvSpPr txBox="1"/>
          <p:nvPr>
            <p:ph idx="15"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000">
                <a:solidFill>
                  <a:schemeClr val="accent1"/>
                </a:solidFill>
                <a:latin typeface="Lemonada Regular"/>
                <a:ea typeface="Lemonada Regular"/>
                <a:cs typeface="Lemonada Regular"/>
                <a:sym typeface="Lemonada Regular"/>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APTION_ONLY_1">
    <p:spTree>
      <p:nvGrpSpPr>
        <p:cNvPr id="323" name="Shape 323"/>
        <p:cNvGrpSpPr/>
        <p:nvPr/>
      </p:nvGrpSpPr>
      <p:grpSpPr>
        <a:xfrm>
          <a:off x="0" y="0"/>
          <a:ext cx="0" cy="0"/>
          <a:chOff x="0" y="0"/>
          <a:chExt cx="0" cy="0"/>
        </a:xfrm>
      </p:grpSpPr>
      <p:sp>
        <p:nvSpPr>
          <p:cNvPr id="324" name="Google Shape;324;p24"/>
          <p:cNvSpPr/>
          <p:nvPr/>
        </p:nvSpPr>
        <p:spPr>
          <a:xfrm>
            <a:off x="67153" y="-686236"/>
            <a:ext cx="1670389" cy="1074292"/>
          </a:xfrm>
          <a:custGeom>
            <a:rect b="b" l="l" r="r" t="t"/>
            <a:pathLst>
              <a:path extrusionOk="0" h="10650" w="16559">
                <a:moveTo>
                  <a:pt x="12940" y="0"/>
                </a:moveTo>
                <a:cubicBezTo>
                  <a:pt x="8651" y="0"/>
                  <a:pt x="1" y="2276"/>
                  <a:pt x="3657" y="8447"/>
                </a:cubicBezTo>
                <a:cubicBezTo>
                  <a:pt x="3657" y="8447"/>
                  <a:pt x="7028" y="10650"/>
                  <a:pt x="10057" y="10650"/>
                </a:cubicBezTo>
                <a:cubicBezTo>
                  <a:pt x="11292" y="10650"/>
                  <a:pt x="12470" y="10283"/>
                  <a:pt x="13339" y="9252"/>
                </a:cubicBezTo>
                <a:cubicBezTo>
                  <a:pt x="16339" y="5691"/>
                  <a:pt x="16559" y="1594"/>
                  <a:pt x="15047" y="374"/>
                </a:cubicBezTo>
                <a:cubicBezTo>
                  <a:pt x="14753" y="133"/>
                  <a:pt x="13973" y="0"/>
                  <a:pt x="1294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4"/>
          <p:cNvSpPr txBox="1"/>
          <p:nvPr>
            <p:ph idx="1" type="subTitle"/>
          </p:nvPr>
        </p:nvSpPr>
        <p:spPr>
          <a:xfrm>
            <a:off x="2026950" y="2140125"/>
            <a:ext cx="5090100" cy="933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lvl1pPr>
            <a:lvl2pPr lvl="1" rtl="0">
              <a:lnSpc>
                <a:spcPct val="100000"/>
              </a:lnSpc>
              <a:spcBef>
                <a:spcPts val="1600"/>
              </a:spcBef>
              <a:spcAft>
                <a:spcPts val="0"/>
              </a:spcAft>
              <a:buNone/>
              <a:defRPr/>
            </a:lvl2pPr>
            <a:lvl3pPr lvl="2" rtl="0">
              <a:lnSpc>
                <a:spcPct val="100000"/>
              </a:lnSpc>
              <a:spcBef>
                <a:spcPts val="1600"/>
              </a:spcBef>
              <a:spcAft>
                <a:spcPts val="0"/>
              </a:spcAft>
              <a:buNone/>
              <a:defRPr/>
            </a:lvl3pPr>
            <a:lvl4pPr lvl="3" rtl="0">
              <a:lnSpc>
                <a:spcPct val="100000"/>
              </a:lnSpc>
              <a:spcBef>
                <a:spcPts val="1600"/>
              </a:spcBef>
              <a:spcAft>
                <a:spcPts val="0"/>
              </a:spcAft>
              <a:buNone/>
              <a:defRPr/>
            </a:lvl4pPr>
            <a:lvl5pPr lvl="4" rtl="0">
              <a:lnSpc>
                <a:spcPct val="100000"/>
              </a:lnSpc>
              <a:spcBef>
                <a:spcPts val="1600"/>
              </a:spcBef>
              <a:spcAft>
                <a:spcPts val="0"/>
              </a:spcAft>
              <a:buNone/>
              <a:defRPr/>
            </a:lvl5pPr>
            <a:lvl6pPr lvl="5" rtl="0">
              <a:lnSpc>
                <a:spcPct val="100000"/>
              </a:lnSpc>
              <a:spcBef>
                <a:spcPts val="1600"/>
              </a:spcBef>
              <a:spcAft>
                <a:spcPts val="0"/>
              </a:spcAft>
              <a:buNone/>
              <a:defRPr/>
            </a:lvl6pPr>
            <a:lvl7pPr lvl="6" rtl="0">
              <a:lnSpc>
                <a:spcPct val="100000"/>
              </a:lnSpc>
              <a:spcBef>
                <a:spcPts val="1600"/>
              </a:spcBef>
              <a:spcAft>
                <a:spcPts val="0"/>
              </a:spcAft>
              <a:buNone/>
              <a:defRPr/>
            </a:lvl7pPr>
            <a:lvl8pPr lvl="7" rtl="0">
              <a:lnSpc>
                <a:spcPct val="100000"/>
              </a:lnSpc>
              <a:spcBef>
                <a:spcPts val="1600"/>
              </a:spcBef>
              <a:spcAft>
                <a:spcPts val="0"/>
              </a:spcAft>
              <a:buNone/>
              <a:defRPr/>
            </a:lvl8pPr>
            <a:lvl9pPr lvl="8" rtl="0">
              <a:lnSpc>
                <a:spcPct val="100000"/>
              </a:lnSpc>
              <a:spcBef>
                <a:spcPts val="1600"/>
              </a:spcBef>
              <a:spcAft>
                <a:spcPts val="1600"/>
              </a:spcAft>
              <a:buNone/>
              <a:defRPr/>
            </a:lvl9pPr>
          </a:lstStyle>
          <a:p/>
        </p:txBody>
      </p:sp>
      <p:sp>
        <p:nvSpPr>
          <p:cNvPr id="326" name="Google Shape;326;p24"/>
          <p:cNvSpPr/>
          <p:nvPr/>
        </p:nvSpPr>
        <p:spPr>
          <a:xfrm>
            <a:off x="-276850" y="3824125"/>
            <a:ext cx="996844" cy="1070214"/>
          </a:xfrm>
          <a:custGeom>
            <a:rect b="b" l="l" r="r" t="t"/>
            <a:pathLst>
              <a:path extrusionOk="0" h="12418" w="11567">
                <a:moveTo>
                  <a:pt x="4932" y="0"/>
                </a:moveTo>
                <a:cubicBezTo>
                  <a:pt x="3549" y="0"/>
                  <a:pt x="2130" y="837"/>
                  <a:pt x="903" y="2983"/>
                </a:cubicBezTo>
                <a:cubicBezTo>
                  <a:pt x="903" y="2983"/>
                  <a:pt x="0" y="10983"/>
                  <a:pt x="3878" y="12154"/>
                </a:cubicBezTo>
                <a:cubicBezTo>
                  <a:pt x="4466" y="12336"/>
                  <a:pt x="5036" y="12417"/>
                  <a:pt x="5581" y="12417"/>
                </a:cubicBezTo>
                <a:cubicBezTo>
                  <a:pt x="8611" y="12417"/>
                  <a:pt x="10870" y="9905"/>
                  <a:pt x="11098" y="8252"/>
                </a:cubicBezTo>
                <a:cubicBezTo>
                  <a:pt x="11567" y="5141"/>
                  <a:pt x="8359" y="0"/>
                  <a:pt x="493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4"/>
          <p:cNvSpPr/>
          <p:nvPr/>
        </p:nvSpPr>
        <p:spPr>
          <a:xfrm>
            <a:off x="743895" y="4349056"/>
            <a:ext cx="475098" cy="325336"/>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4"/>
          <p:cNvSpPr/>
          <p:nvPr/>
        </p:nvSpPr>
        <p:spPr>
          <a:xfrm>
            <a:off x="67150" y="4455386"/>
            <a:ext cx="427453" cy="302850"/>
          </a:xfrm>
          <a:custGeom>
            <a:rect b="b" l="l" r="r" t="t"/>
            <a:pathLst>
              <a:path extrusionOk="0" h="10074" w="14220">
                <a:moveTo>
                  <a:pt x="7706" y="4422"/>
                </a:moveTo>
                <a:lnTo>
                  <a:pt x="7683" y="4512"/>
                </a:lnTo>
                <a:lnTo>
                  <a:pt x="7708" y="4439"/>
                </a:lnTo>
                <a:cubicBezTo>
                  <a:pt x="7708" y="4431"/>
                  <a:pt x="7707" y="4426"/>
                  <a:pt x="7706" y="4422"/>
                </a:cubicBezTo>
                <a:close/>
                <a:moveTo>
                  <a:pt x="1891" y="4477"/>
                </a:moveTo>
                <a:cubicBezTo>
                  <a:pt x="1895" y="4477"/>
                  <a:pt x="1899" y="4480"/>
                  <a:pt x="1903" y="4488"/>
                </a:cubicBezTo>
                <a:lnTo>
                  <a:pt x="1746" y="4711"/>
                </a:lnTo>
                <a:lnTo>
                  <a:pt x="1746" y="4711"/>
                </a:lnTo>
                <a:cubicBezTo>
                  <a:pt x="1839" y="4577"/>
                  <a:pt x="1870" y="4477"/>
                  <a:pt x="1891" y="4477"/>
                </a:cubicBezTo>
                <a:close/>
                <a:moveTo>
                  <a:pt x="14195" y="6854"/>
                </a:moveTo>
                <a:cubicBezTo>
                  <a:pt x="14194" y="6863"/>
                  <a:pt x="14194" y="6872"/>
                  <a:pt x="14193" y="6882"/>
                </a:cubicBezTo>
                <a:lnTo>
                  <a:pt x="14193" y="6882"/>
                </a:lnTo>
                <a:cubicBezTo>
                  <a:pt x="14194" y="6873"/>
                  <a:pt x="14195" y="6863"/>
                  <a:pt x="14195" y="6854"/>
                </a:cubicBezTo>
                <a:close/>
                <a:moveTo>
                  <a:pt x="10125" y="7143"/>
                </a:moveTo>
                <a:cubicBezTo>
                  <a:pt x="10124" y="7144"/>
                  <a:pt x="10123" y="7145"/>
                  <a:pt x="10122" y="7146"/>
                </a:cubicBezTo>
                <a:cubicBezTo>
                  <a:pt x="10123" y="7145"/>
                  <a:pt x="10124" y="7144"/>
                  <a:pt x="10125" y="7143"/>
                </a:cubicBezTo>
                <a:close/>
                <a:moveTo>
                  <a:pt x="4317" y="0"/>
                </a:moveTo>
                <a:cubicBezTo>
                  <a:pt x="4220" y="25"/>
                  <a:pt x="4122" y="49"/>
                  <a:pt x="4000" y="49"/>
                </a:cubicBezTo>
                <a:lnTo>
                  <a:pt x="3903" y="73"/>
                </a:lnTo>
                <a:lnTo>
                  <a:pt x="3708" y="98"/>
                </a:lnTo>
                <a:cubicBezTo>
                  <a:pt x="3561" y="98"/>
                  <a:pt x="3439" y="146"/>
                  <a:pt x="3269" y="146"/>
                </a:cubicBezTo>
                <a:lnTo>
                  <a:pt x="3171" y="268"/>
                </a:lnTo>
                <a:lnTo>
                  <a:pt x="3195" y="195"/>
                </a:lnTo>
                <a:lnTo>
                  <a:pt x="3195" y="195"/>
                </a:lnTo>
                <a:cubicBezTo>
                  <a:pt x="3025" y="415"/>
                  <a:pt x="2781" y="659"/>
                  <a:pt x="2537" y="903"/>
                </a:cubicBezTo>
                <a:lnTo>
                  <a:pt x="1976" y="1585"/>
                </a:lnTo>
                <a:lnTo>
                  <a:pt x="1732" y="1854"/>
                </a:lnTo>
                <a:lnTo>
                  <a:pt x="1488" y="2146"/>
                </a:lnTo>
                <a:lnTo>
                  <a:pt x="1049" y="2683"/>
                </a:lnTo>
                <a:cubicBezTo>
                  <a:pt x="805" y="2976"/>
                  <a:pt x="586" y="3293"/>
                  <a:pt x="391" y="3634"/>
                </a:cubicBezTo>
                <a:lnTo>
                  <a:pt x="195" y="3805"/>
                </a:lnTo>
                <a:lnTo>
                  <a:pt x="25" y="3976"/>
                </a:lnTo>
                <a:lnTo>
                  <a:pt x="0" y="4049"/>
                </a:lnTo>
                <a:cubicBezTo>
                  <a:pt x="122" y="4268"/>
                  <a:pt x="293" y="4488"/>
                  <a:pt x="488" y="4683"/>
                </a:cubicBezTo>
                <a:cubicBezTo>
                  <a:pt x="693" y="4857"/>
                  <a:pt x="939" y="4999"/>
                  <a:pt x="1193" y="4999"/>
                </a:cubicBezTo>
                <a:cubicBezTo>
                  <a:pt x="1332" y="4999"/>
                  <a:pt x="1472" y="4957"/>
                  <a:pt x="1610" y="4854"/>
                </a:cubicBezTo>
                <a:lnTo>
                  <a:pt x="1634" y="4878"/>
                </a:lnTo>
                <a:lnTo>
                  <a:pt x="1683" y="4805"/>
                </a:lnTo>
                <a:lnTo>
                  <a:pt x="1732" y="4732"/>
                </a:lnTo>
                <a:cubicBezTo>
                  <a:pt x="1785" y="4670"/>
                  <a:pt x="1809" y="4646"/>
                  <a:pt x="1817" y="4646"/>
                </a:cubicBezTo>
                <a:cubicBezTo>
                  <a:pt x="1832" y="4646"/>
                  <a:pt x="1796" y="4718"/>
                  <a:pt x="1781" y="4780"/>
                </a:cubicBezTo>
                <a:cubicBezTo>
                  <a:pt x="1830" y="4707"/>
                  <a:pt x="1878" y="4634"/>
                  <a:pt x="1927" y="4585"/>
                </a:cubicBezTo>
                <a:cubicBezTo>
                  <a:pt x="1927" y="4570"/>
                  <a:pt x="1925" y="4564"/>
                  <a:pt x="1921" y="4564"/>
                </a:cubicBezTo>
                <a:cubicBezTo>
                  <a:pt x="1912" y="4564"/>
                  <a:pt x="1895" y="4593"/>
                  <a:pt x="1878" y="4610"/>
                </a:cubicBezTo>
                <a:cubicBezTo>
                  <a:pt x="1927" y="4488"/>
                  <a:pt x="2000" y="4366"/>
                  <a:pt x="2073" y="4244"/>
                </a:cubicBezTo>
                <a:cubicBezTo>
                  <a:pt x="2138" y="4169"/>
                  <a:pt x="2160" y="4165"/>
                  <a:pt x="2178" y="4165"/>
                </a:cubicBezTo>
                <a:cubicBezTo>
                  <a:pt x="2181" y="4165"/>
                  <a:pt x="2184" y="4165"/>
                  <a:pt x="2186" y="4165"/>
                </a:cubicBezTo>
                <a:cubicBezTo>
                  <a:pt x="2208" y="4165"/>
                  <a:pt x="2232" y="4159"/>
                  <a:pt x="2317" y="4049"/>
                </a:cubicBezTo>
                <a:lnTo>
                  <a:pt x="2488" y="3805"/>
                </a:lnTo>
                <a:lnTo>
                  <a:pt x="2586" y="3683"/>
                </a:lnTo>
                <a:lnTo>
                  <a:pt x="2634" y="3610"/>
                </a:lnTo>
                <a:lnTo>
                  <a:pt x="2683" y="3585"/>
                </a:lnTo>
                <a:lnTo>
                  <a:pt x="2756" y="3561"/>
                </a:lnTo>
                <a:cubicBezTo>
                  <a:pt x="2781" y="3537"/>
                  <a:pt x="2781" y="3537"/>
                  <a:pt x="2805" y="3537"/>
                </a:cubicBezTo>
                <a:lnTo>
                  <a:pt x="2805" y="3561"/>
                </a:lnTo>
                <a:lnTo>
                  <a:pt x="2781" y="3585"/>
                </a:lnTo>
                <a:cubicBezTo>
                  <a:pt x="2789" y="3577"/>
                  <a:pt x="2792" y="3575"/>
                  <a:pt x="2793" y="3575"/>
                </a:cubicBezTo>
                <a:cubicBezTo>
                  <a:pt x="2794" y="3575"/>
                  <a:pt x="2789" y="3585"/>
                  <a:pt x="2805" y="3585"/>
                </a:cubicBezTo>
                <a:cubicBezTo>
                  <a:pt x="2805" y="3634"/>
                  <a:pt x="2756" y="3683"/>
                  <a:pt x="2756" y="3707"/>
                </a:cubicBezTo>
                <a:lnTo>
                  <a:pt x="2756" y="3707"/>
                </a:lnTo>
                <a:cubicBezTo>
                  <a:pt x="2756" y="3707"/>
                  <a:pt x="2756" y="3683"/>
                  <a:pt x="2781" y="3683"/>
                </a:cubicBezTo>
                <a:lnTo>
                  <a:pt x="2781" y="3707"/>
                </a:lnTo>
                <a:cubicBezTo>
                  <a:pt x="2756" y="3927"/>
                  <a:pt x="2756" y="4098"/>
                  <a:pt x="2756" y="4098"/>
                </a:cubicBezTo>
                <a:lnTo>
                  <a:pt x="2830" y="4146"/>
                </a:lnTo>
                <a:cubicBezTo>
                  <a:pt x="2781" y="5024"/>
                  <a:pt x="2732" y="4439"/>
                  <a:pt x="2708" y="5244"/>
                </a:cubicBezTo>
                <a:cubicBezTo>
                  <a:pt x="2732" y="5341"/>
                  <a:pt x="2732" y="5439"/>
                  <a:pt x="2732" y="5537"/>
                </a:cubicBezTo>
                <a:cubicBezTo>
                  <a:pt x="2732" y="5659"/>
                  <a:pt x="2732" y="5805"/>
                  <a:pt x="2708" y="5951"/>
                </a:cubicBezTo>
                <a:cubicBezTo>
                  <a:pt x="2805" y="6049"/>
                  <a:pt x="2927" y="6146"/>
                  <a:pt x="3000" y="6171"/>
                </a:cubicBezTo>
                <a:cubicBezTo>
                  <a:pt x="3000" y="6171"/>
                  <a:pt x="3098" y="6293"/>
                  <a:pt x="3073" y="6293"/>
                </a:cubicBezTo>
                <a:cubicBezTo>
                  <a:pt x="3147" y="6293"/>
                  <a:pt x="3220" y="6390"/>
                  <a:pt x="3317" y="6463"/>
                </a:cubicBezTo>
                <a:cubicBezTo>
                  <a:pt x="3342" y="6463"/>
                  <a:pt x="3317" y="6415"/>
                  <a:pt x="3293" y="6390"/>
                </a:cubicBezTo>
                <a:lnTo>
                  <a:pt x="3293" y="6390"/>
                </a:lnTo>
                <a:lnTo>
                  <a:pt x="3366" y="6463"/>
                </a:lnTo>
                <a:lnTo>
                  <a:pt x="3464" y="6537"/>
                </a:lnTo>
                <a:cubicBezTo>
                  <a:pt x="3511" y="6584"/>
                  <a:pt x="3528" y="6611"/>
                  <a:pt x="3514" y="6611"/>
                </a:cubicBezTo>
                <a:cubicBezTo>
                  <a:pt x="3506" y="6611"/>
                  <a:pt x="3490" y="6603"/>
                  <a:pt x="3464" y="6585"/>
                </a:cubicBezTo>
                <a:lnTo>
                  <a:pt x="3464" y="6585"/>
                </a:lnTo>
                <a:cubicBezTo>
                  <a:pt x="3537" y="6634"/>
                  <a:pt x="3634" y="6683"/>
                  <a:pt x="3756" y="6756"/>
                </a:cubicBezTo>
                <a:lnTo>
                  <a:pt x="4269" y="7122"/>
                </a:lnTo>
                <a:cubicBezTo>
                  <a:pt x="4488" y="7024"/>
                  <a:pt x="4732" y="6878"/>
                  <a:pt x="5000" y="6732"/>
                </a:cubicBezTo>
                <a:cubicBezTo>
                  <a:pt x="5293" y="6537"/>
                  <a:pt x="5586" y="6317"/>
                  <a:pt x="5854" y="6098"/>
                </a:cubicBezTo>
                <a:cubicBezTo>
                  <a:pt x="6000" y="5976"/>
                  <a:pt x="6171" y="5854"/>
                  <a:pt x="6293" y="5732"/>
                </a:cubicBezTo>
                <a:lnTo>
                  <a:pt x="6708" y="5341"/>
                </a:lnTo>
                <a:lnTo>
                  <a:pt x="7147" y="4951"/>
                </a:lnTo>
                <a:cubicBezTo>
                  <a:pt x="7268" y="4829"/>
                  <a:pt x="7390" y="4732"/>
                  <a:pt x="7512" y="4634"/>
                </a:cubicBezTo>
                <a:lnTo>
                  <a:pt x="7683" y="4488"/>
                </a:lnTo>
                <a:cubicBezTo>
                  <a:pt x="7683" y="4439"/>
                  <a:pt x="7683" y="4463"/>
                  <a:pt x="7659" y="4390"/>
                </a:cubicBezTo>
                <a:cubicBezTo>
                  <a:pt x="7647" y="4366"/>
                  <a:pt x="7653" y="4366"/>
                  <a:pt x="7662" y="4366"/>
                </a:cubicBezTo>
                <a:cubicBezTo>
                  <a:pt x="7671" y="4366"/>
                  <a:pt x="7683" y="4366"/>
                  <a:pt x="7683" y="4341"/>
                </a:cubicBezTo>
                <a:cubicBezTo>
                  <a:pt x="7683" y="4423"/>
                  <a:pt x="7700" y="4402"/>
                  <a:pt x="7706" y="4422"/>
                </a:cubicBezTo>
                <a:lnTo>
                  <a:pt x="7706" y="4422"/>
                </a:lnTo>
                <a:lnTo>
                  <a:pt x="7708" y="4415"/>
                </a:lnTo>
                <a:lnTo>
                  <a:pt x="7708" y="4463"/>
                </a:lnTo>
                <a:cubicBezTo>
                  <a:pt x="7732" y="4463"/>
                  <a:pt x="7732" y="4439"/>
                  <a:pt x="7756" y="4415"/>
                </a:cubicBezTo>
                <a:cubicBezTo>
                  <a:pt x="7781" y="4415"/>
                  <a:pt x="7756" y="4415"/>
                  <a:pt x="7756" y="4463"/>
                </a:cubicBezTo>
                <a:lnTo>
                  <a:pt x="7805" y="4463"/>
                </a:lnTo>
                <a:cubicBezTo>
                  <a:pt x="7800" y="4469"/>
                  <a:pt x="7799" y="4470"/>
                  <a:pt x="7801" y="4470"/>
                </a:cubicBezTo>
                <a:cubicBezTo>
                  <a:pt x="7807" y="4470"/>
                  <a:pt x="7835" y="4456"/>
                  <a:pt x="7858" y="4456"/>
                </a:cubicBezTo>
                <a:cubicBezTo>
                  <a:pt x="7866" y="4456"/>
                  <a:pt x="7873" y="4458"/>
                  <a:pt x="7878" y="4463"/>
                </a:cubicBezTo>
                <a:cubicBezTo>
                  <a:pt x="7878" y="4476"/>
                  <a:pt x="7872" y="4476"/>
                  <a:pt x="7869" y="4476"/>
                </a:cubicBezTo>
                <a:cubicBezTo>
                  <a:pt x="7866" y="4476"/>
                  <a:pt x="7866" y="4476"/>
                  <a:pt x="7878" y="4488"/>
                </a:cubicBezTo>
                <a:cubicBezTo>
                  <a:pt x="7878" y="4512"/>
                  <a:pt x="7878" y="4537"/>
                  <a:pt x="7878" y="4537"/>
                </a:cubicBezTo>
                <a:cubicBezTo>
                  <a:pt x="7878" y="4537"/>
                  <a:pt x="7878" y="4561"/>
                  <a:pt x="7878" y="4561"/>
                </a:cubicBezTo>
                <a:lnTo>
                  <a:pt x="7878" y="4707"/>
                </a:lnTo>
                <a:cubicBezTo>
                  <a:pt x="7878" y="4747"/>
                  <a:pt x="7878" y="4818"/>
                  <a:pt x="7904" y="4818"/>
                </a:cubicBezTo>
                <a:cubicBezTo>
                  <a:pt x="7910" y="4818"/>
                  <a:pt x="7918" y="4814"/>
                  <a:pt x="7927" y="4805"/>
                </a:cubicBezTo>
                <a:lnTo>
                  <a:pt x="7927" y="4805"/>
                </a:lnTo>
                <a:cubicBezTo>
                  <a:pt x="7890" y="4842"/>
                  <a:pt x="7838" y="5038"/>
                  <a:pt x="7816" y="5038"/>
                </a:cubicBezTo>
                <a:cubicBezTo>
                  <a:pt x="7809" y="5038"/>
                  <a:pt x="7805" y="5021"/>
                  <a:pt x="7805" y="4976"/>
                </a:cubicBezTo>
                <a:cubicBezTo>
                  <a:pt x="7781" y="5073"/>
                  <a:pt x="7781" y="5171"/>
                  <a:pt x="7756" y="5293"/>
                </a:cubicBezTo>
                <a:lnTo>
                  <a:pt x="7805" y="5146"/>
                </a:lnTo>
                <a:lnTo>
                  <a:pt x="7805" y="5146"/>
                </a:lnTo>
                <a:cubicBezTo>
                  <a:pt x="7732" y="5415"/>
                  <a:pt x="7708" y="5683"/>
                  <a:pt x="7683" y="5976"/>
                </a:cubicBezTo>
                <a:lnTo>
                  <a:pt x="7732" y="5829"/>
                </a:lnTo>
                <a:lnTo>
                  <a:pt x="7732" y="5829"/>
                </a:lnTo>
                <a:cubicBezTo>
                  <a:pt x="7732" y="6024"/>
                  <a:pt x="7683" y="6195"/>
                  <a:pt x="7586" y="6341"/>
                </a:cubicBezTo>
                <a:lnTo>
                  <a:pt x="7610" y="6098"/>
                </a:lnTo>
                <a:lnTo>
                  <a:pt x="7610" y="6098"/>
                </a:lnTo>
                <a:cubicBezTo>
                  <a:pt x="7537" y="6415"/>
                  <a:pt x="7488" y="6732"/>
                  <a:pt x="7464" y="7049"/>
                </a:cubicBezTo>
                <a:lnTo>
                  <a:pt x="7488" y="6951"/>
                </a:lnTo>
                <a:lnTo>
                  <a:pt x="7488" y="6951"/>
                </a:lnTo>
                <a:cubicBezTo>
                  <a:pt x="7488" y="7040"/>
                  <a:pt x="7470" y="7237"/>
                  <a:pt x="7445" y="7493"/>
                </a:cubicBezTo>
                <a:lnTo>
                  <a:pt x="7445" y="7493"/>
                </a:lnTo>
                <a:cubicBezTo>
                  <a:pt x="7435" y="7507"/>
                  <a:pt x="7425" y="7522"/>
                  <a:pt x="7415" y="7537"/>
                </a:cubicBezTo>
                <a:lnTo>
                  <a:pt x="7440" y="7546"/>
                </a:lnTo>
                <a:lnTo>
                  <a:pt x="7440" y="7546"/>
                </a:lnTo>
                <a:cubicBezTo>
                  <a:pt x="7425" y="7698"/>
                  <a:pt x="7408" y="7869"/>
                  <a:pt x="7390" y="8049"/>
                </a:cubicBezTo>
                <a:lnTo>
                  <a:pt x="9073" y="8683"/>
                </a:lnTo>
                <a:cubicBezTo>
                  <a:pt x="9488" y="8024"/>
                  <a:pt x="9976" y="7268"/>
                  <a:pt x="10098" y="7073"/>
                </a:cubicBezTo>
                <a:lnTo>
                  <a:pt x="10098" y="7073"/>
                </a:lnTo>
                <a:lnTo>
                  <a:pt x="9951" y="7171"/>
                </a:lnTo>
                <a:lnTo>
                  <a:pt x="9951" y="7171"/>
                </a:lnTo>
                <a:lnTo>
                  <a:pt x="10119" y="6907"/>
                </a:lnTo>
                <a:lnTo>
                  <a:pt x="10119" y="6907"/>
                </a:lnTo>
                <a:cubicBezTo>
                  <a:pt x="10103" y="6944"/>
                  <a:pt x="10142" y="7109"/>
                  <a:pt x="10125" y="7143"/>
                </a:cubicBezTo>
                <a:lnTo>
                  <a:pt x="10125" y="7143"/>
                </a:lnTo>
                <a:cubicBezTo>
                  <a:pt x="10417" y="6730"/>
                  <a:pt x="10757" y="6365"/>
                  <a:pt x="11098" y="6000"/>
                </a:cubicBezTo>
                <a:cubicBezTo>
                  <a:pt x="11220" y="5878"/>
                  <a:pt x="11342" y="5756"/>
                  <a:pt x="11464" y="5659"/>
                </a:cubicBezTo>
                <a:lnTo>
                  <a:pt x="11659" y="5488"/>
                </a:lnTo>
                <a:cubicBezTo>
                  <a:pt x="11707" y="5463"/>
                  <a:pt x="11732" y="5439"/>
                  <a:pt x="11781" y="5415"/>
                </a:cubicBezTo>
                <a:lnTo>
                  <a:pt x="11829" y="5366"/>
                </a:lnTo>
                <a:cubicBezTo>
                  <a:pt x="11903" y="5293"/>
                  <a:pt x="12000" y="5244"/>
                  <a:pt x="12098" y="5195"/>
                </a:cubicBezTo>
                <a:cubicBezTo>
                  <a:pt x="12122" y="5195"/>
                  <a:pt x="12171" y="5171"/>
                  <a:pt x="12195" y="5171"/>
                </a:cubicBezTo>
                <a:lnTo>
                  <a:pt x="12268" y="5171"/>
                </a:lnTo>
                <a:lnTo>
                  <a:pt x="12268" y="5293"/>
                </a:lnTo>
                <a:cubicBezTo>
                  <a:pt x="12244" y="5415"/>
                  <a:pt x="12195" y="5415"/>
                  <a:pt x="12195" y="5415"/>
                </a:cubicBezTo>
                <a:cubicBezTo>
                  <a:pt x="12195" y="5427"/>
                  <a:pt x="12201" y="5433"/>
                  <a:pt x="12207" y="5433"/>
                </a:cubicBezTo>
                <a:cubicBezTo>
                  <a:pt x="12214" y="5433"/>
                  <a:pt x="12220" y="5427"/>
                  <a:pt x="12220" y="5415"/>
                </a:cubicBezTo>
                <a:cubicBezTo>
                  <a:pt x="12244" y="5415"/>
                  <a:pt x="12244" y="5415"/>
                  <a:pt x="12244" y="5439"/>
                </a:cubicBezTo>
                <a:cubicBezTo>
                  <a:pt x="12244" y="5488"/>
                  <a:pt x="12195" y="5488"/>
                  <a:pt x="12195" y="5488"/>
                </a:cubicBezTo>
                <a:cubicBezTo>
                  <a:pt x="12195" y="5488"/>
                  <a:pt x="12195" y="5519"/>
                  <a:pt x="12208" y="5519"/>
                </a:cubicBezTo>
                <a:cubicBezTo>
                  <a:pt x="12211" y="5519"/>
                  <a:pt x="12215" y="5517"/>
                  <a:pt x="12220" y="5512"/>
                </a:cubicBezTo>
                <a:cubicBezTo>
                  <a:pt x="12244" y="5512"/>
                  <a:pt x="12293" y="5439"/>
                  <a:pt x="12342" y="5390"/>
                </a:cubicBezTo>
                <a:lnTo>
                  <a:pt x="12342" y="5512"/>
                </a:lnTo>
                <a:lnTo>
                  <a:pt x="12293" y="5512"/>
                </a:lnTo>
                <a:cubicBezTo>
                  <a:pt x="12293" y="5512"/>
                  <a:pt x="12317" y="5512"/>
                  <a:pt x="12366" y="5537"/>
                </a:cubicBezTo>
                <a:cubicBezTo>
                  <a:pt x="12366" y="5561"/>
                  <a:pt x="12390" y="5561"/>
                  <a:pt x="12390" y="5585"/>
                </a:cubicBezTo>
                <a:cubicBezTo>
                  <a:pt x="12390" y="5610"/>
                  <a:pt x="12390" y="5610"/>
                  <a:pt x="12390" y="5634"/>
                </a:cubicBezTo>
                <a:lnTo>
                  <a:pt x="12390" y="5707"/>
                </a:lnTo>
                <a:cubicBezTo>
                  <a:pt x="12390" y="5976"/>
                  <a:pt x="12390" y="6268"/>
                  <a:pt x="12366" y="6561"/>
                </a:cubicBezTo>
                <a:cubicBezTo>
                  <a:pt x="12366" y="6707"/>
                  <a:pt x="12342" y="6854"/>
                  <a:pt x="12342" y="7000"/>
                </a:cubicBezTo>
                <a:lnTo>
                  <a:pt x="12293" y="7439"/>
                </a:lnTo>
                <a:cubicBezTo>
                  <a:pt x="12268" y="7439"/>
                  <a:pt x="12244" y="7293"/>
                  <a:pt x="12244" y="7171"/>
                </a:cubicBezTo>
                <a:cubicBezTo>
                  <a:pt x="12244" y="7268"/>
                  <a:pt x="12244" y="7341"/>
                  <a:pt x="12220" y="7439"/>
                </a:cubicBezTo>
                <a:cubicBezTo>
                  <a:pt x="12227" y="7415"/>
                  <a:pt x="12233" y="7406"/>
                  <a:pt x="12236" y="7406"/>
                </a:cubicBezTo>
                <a:cubicBezTo>
                  <a:pt x="12252" y="7406"/>
                  <a:pt x="12231" y="7601"/>
                  <a:pt x="12238" y="7601"/>
                </a:cubicBezTo>
                <a:cubicBezTo>
                  <a:pt x="12239" y="7601"/>
                  <a:pt x="12241" y="7596"/>
                  <a:pt x="12244" y="7585"/>
                </a:cubicBezTo>
                <a:lnTo>
                  <a:pt x="12244" y="7585"/>
                </a:lnTo>
                <a:cubicBezTo>
                  <a:pt x="12317" y="8000"/>
                  <a:pt x="12171" y="8561"/>
                  <a:pt x="12220" y="8951"/>
                </a:cubicBezTo>
                <a:lnTo>
                  <a:pt x="13073" y="9415"/>
                </a:lnTo>
                <a:cubicBezTo>
                  <a:pt x="13342" y="9585"/>
                  <a:pt x="13634" y="9707"/>
                  <a:pt x="13927" y="9829"/>
                </a:cubicBezTo>
                <a:cubicBezTo>
                  <a:pt x="13927" y="9902"/>
                  <a:pt x="13927" y="10000"/>
                  <a:pt x="13902" y="10073"/>
                </a:cubicBezTo>
                <a:cubicBezTo>
                  <a:pt x="13951" y="9951"/>
                  <a:pt x="13951" y="9829"/>
                  <a:pt x="13951" y="9732"/>
                </a:cubicBezTo>
                <a:lnTo>
                  <a:pt x="13878" y="9707"/>
                </a:lnTo>
                <a:cubicBezTo>
                  <a:pt x="13878" y="9439"/>
                  <a:pt x="13927" y="9634"/>
                  <a:pt x="13927" y="9390"/>
                </a:cubicBezTo>
                <a:cubicBezTo>
                  <a:pt x="13976" y="9390"/>
                  <a:pt x="13976" y="9610"/>
                  <a:pt x="13976" y="9829"/>
                </a:cubicBezTo>
                <a:cubicBezTo>
                  <a:pt x="14000" y="9683"/>
                  <a:pt x="14000" y="9512"/>
                  <a:pt x="13976" y="9366"/>
                </a:cubicBezTo>
                <a:cubicBezTo>
                  <a:pt x="13985" y="9299"/>
                  <a:pt x="13995" y="9288"/>
                  <a:pt x="14006" y="9288"/>
                </a:cubicBezTo>
                <a:cubicBezTo>
                  <a:pt x="14011" y="9288"/>
                  <a:pt x="14016" y="9290"/>
                  <a:pt x="14022" y="9290"/>
                </a:cubicBezTo>
                <a:cubicBezTo>
                  <a:pt x="14036" y="9290"/>
                  <a:pt x="14052" y="9278"/>
                  <a:pt x="14073" y="9195"/>
                </a:cubicBezTo>
                <a:cubicBezTo>
                  <a:pt x="14049" y="9000"/>
                  <a:pt x="14049" y="8829"/>
                  <a:pt x="14073" y="8634"/>
                </a:cubicBezTo>
                <a:cubicBezTo>
                  <a:pt x="14146" y="8195"/>
                  <a:pt x="14049" y="7951"/>
                  <a:pt x="14122" y="7537"/>
                </a:cubicBezTo>
                <a:lnTo>
                  <a:pt x="14122" y="7537"/>
                </a:lnTo>
                <a:lnTo>
                  <a:pt x="14122" y="7585"/>
                </a:lnTo>
                <a:cubicBezTo>
                  <a:pt x="14169" y="7444"/>
                  <a:pt x="14171" y="7165"/>
                  <a:pt x="14193" y="6882"/>
                </a:cubicBezTo>
                <a:lnTo>
                  <a:pt x="14193" y="6882"/>
                </a:lnTo>
                <a:cubicBezTo>
                  <a:pt x="14188" y="6910"/>
                  <a:pt x="14177" y="6934"/>
                  <a:pt x="14167" y="6934"/>
                </a:cubicBezTo>
                <a:cubicBezTo>
                  <a:pt x="14156" y="6934"/>
                  <a:pt x="14146" y="6906"/>
                  <a:pt x="14146" y="6829"/>
                </a:cubicBezTo>
                <a:cubicBezTo>
                  <a:pt x="14195" y="6537"/>
                  <a:pt x="14171" y="6293"/>
                  <a:pt x="14220" y="6073"/>
                </a:cubicBezTo>
                <a:lnTo>
                  <a:pt x="14171" y="5829"/>
                </a:lnTo>
                <a:lnTo>
                  <a:pt x="14171" y="5561"/>
                </a:lnTo>
                <a:cubicBezTo>
                  <a:pt x="14171" y="5366"/>
                  <a:pt x="14171" y="5195"/>
                  <a:pt x="14146" y="5024"/>
                </a:cubicBezTo>
                <a:cubicBezTo>
                  <a:pt x="14098" y="4634"/>
                  <a:pt x="14049" y="4171"/>
                  <a:pt x="13976" y="3659"/>
                </a:cubicBezTo>
                <a:lnTo>
                  <a:pt x="13317" y="3244"/>
                </a:lnTo>
                <a:cubicBezTo>
                  <a:pt x="13220" y="3171"/>
                  <a:pt x="13098" y="3122"/>
                  <a:pt x="12976" y="3049"/>
                </a:cubicBezTo>
                <a:lnTo>
                  <a:pt x="12537" y="2829"/>
                </a:lnTo>
                <a:cubicBezTo>
                  <a:pt x="12244" y="2927"/>
                  <a:pt x="11976" y="3073"/>
                  <a:pt x="11683" y="3195"/>
                </a:cubicBezTo>
                <a:cubicBezTo>
                  <a:pt x="11537" y="3268"/>
                  <a:pt x="11390" y="3341"/>
                  <a:pt x="11268" y="3439"/>
                </a:cubicBezTo>
                <a:lnTo>
                  <a:pt x="11049" y="3561"/>
                </a:lnTo>
                <a:cubicBezTo>
                  <a:pt x="10976" y="3585"/>
                  <a:pt x="10903" y="3659"/>
                  <a:pt x="10829" y="3683"/>
                </a:cubicBezTo>
                <a:lnTo>
                  <a:pt x="10610" y="3829"/>
                </a:lnTo>
                <a:lnTo>
                  <a:pt x="10488" y="3951"/>
                </a:lnTo>
                <a:lnTo>
                  <a:pt x="10244" y="4122"/>
                </a:lnTo>
                <a:cubicBezTo>
                  <a:pt x="10098" y="4268"/>
                  <a:pt x="9951" y="4390"/>
                  <a:pt x="9829" y="4512"/>
                </a:cubicBezTo>
                <a:cubicBezTo>
                  <a:pt x="9812" y="4530"/>
                  <a:pt x="9794" y="4548"/>
                  <a:pt x="9776" y="4565"/>
                </a:cubicBezTo>
                <a:lnTo>
                  <a:pt x="9776" y="4565"/>
                </a:lnTo>
                <a:cubicBezTo>
                  <a:pt x="9804" y="4117"/>
                  <a:pt x="9797" y="3672"/>
                  <a:pt x="9756" y="3244"/>
                </a:cubicBezTo>
                <a:cubicBezTo>
                  <a:pt x="9781" y="3122"/>
                  <a:pt x="9781" y="3000"/>
                  <a:pt x="9756" y="2878"/>
                </a:cubicBezTo>
                <a:cubicBezTo>
                  <a:pt x="9756" y="2756"/>
                  <a:pt x="9732" y="2634"/>
                  <a:pt x="9707" y="2512"/>
                </a:cubicBezTo>
                <a:lnTo>
                  <a:pt x="9317" y="2171"/>
                </a:lnTo>
                <a:lnTo>
                  <a:pt x="9317" y="2171"/>
                </a:lnTo>
                <a:cubicBezTo>
                  <a:pt x="9366" y="2244"/>
                  <a:pt x="9390" y="2268"/>
                  <a:pt x="9366" y="2268"/>
                </a:cubicBezTo>
                <a:cubicBezTo>
                  <a:pt x="9342" y="2268"/>
                  <a:pt x="9317" y="2244"/>
                  <a:pt x="9268" y="2220"/>
                </a:cubicBezTo>
                <a:lnTo>
                  <a:pt x="9098" y="2049"/>
                </a:lnTo>
                <a:cubicBezTo>
                  <a:pt x="8927" y="1976"/>
                  <a:pt x="8927" y="2000"/>
                  <a:pt x="8903" y="1976"/>
                </a:cubicBezTo>
                <a:cubicBezTo>
                  <a:pt x="8878" y="1976"/>
                  <a:pt x="8854" y="1976"/>
                  <a:pt x="8805" y="1951"/>
                </a:cubicBezTo>
                <a:lnTo>
                  <a:pt x="8683" y="1927"/>
                </a:lnTo>
                <a:lnTo>
                  <a:pt x="8464" y="1829"/>
                </a:lnTo>
                <a:lnTo>
                  <a:pt x="8366" y="1805"/>
                </a:lnTo>
                <a:cubicBezTo>
                  <a:pt x="8220" y="1854"/>
                  <a:pt x="8049" y="1927"/>
                  <a:pt x="7829" y="2000"/>
                </a:cubicBezTo>
                <a:lnTo>
                  <a:pt x="7683" y="2073"/>
                </a:lnTo>
                <a:lnTo>
                  <a:pt x="7488" y="2171"/>
                </a:lnTo>
                <a:lnTo>
                  <a:pt x="7122" y="2366"/>
                </a:lnTo>
                <a:cubicBezTo>
                  <a:pt x="6878" y="2537"/>
                  <a:pt x="6586" y="2707"/>
                  <a:pt x="6342" y="2927"/>
                </a:cubicBezTo>
                <a:cubicBezTo>
                  <a:pt x="6171" y="3073"/>
                  <a:pt x="6000" y="3220"/>
                  <a:pt x="5829" y="3366"/>
                </a:cubicBezTo>
                <a:lnTo>
                  <a:pt x="5342" y="3805"/>
                </a:lnTo>
                <a:cubicBezTo>
                  <a:pt x="5220" y="3902"/>
                  <a:pt x="5244" y="3902"/>
                  <a:pt x="5195" y="3927"/>
                </a:cubicBezTo>
                <a:lnTo>
                  <a:pt x="5147" y="3976"/>
                </a:lnTo>
                <a:cubicBezTo>
                  <a:pt x="5073" y="4049"/>
                  <a:pt x="5000" y="4098"/>
                  <a:pt x="4927" y="4122"/>
                </a:cubicBezTo>
                <a:cubicBezTo>
                  <a:pt x="4903" y="4146"/>
                  <a:pt x="4854" y="4171"/>
                  <a:pt x="4805" y="4171"/>
                </a:cubicBezTo>
                <a:lnTo>
                  <a:pt x="4781" y="4195"/>
                </a:lnTo>
                <a:cubicBezTo>
                  <a:pt x="4781" y="4171"/>
                  <a:pt x="4781" y="4146"/>
                  <a:pt x="4781" y="4122"/>
                </a:cubicBezTo>
                <a:cubicBezTo>
                  <a:pt x="4781" y="4098"/>
                  <a:pt x="4781" y="4049"/>
                  <a:pt x="4781" y="4000"/>
                </a:cubicBezTo>
                <a:lnTo>
                  <a:pt x="4781" y="3976"/>
                </a:lnTo>
                <a:cubicBezTo>
                  <a:pt x="4781" y="3951"/>
                  <a:pt x="4781" y="3927"/>
                  <a:pt x="4781" y="3902"/>
                </a:cubicBezTo>
                <a:lnTo>
                  <a:pt x="4781" y="3756"/>
                </a:lnTo>
                <a:cubicBezTo>
                  <a:pt x="4781" y="3512"/>
                  <a:pt x="4830" y="3293"/>
                  <a:pt x="4830" y="3049"/>
                </a:cubicBezTo>
                <a:cubicBezTo>
                  <a:pt x="4854" y="2805"/>
                  <a:pt x="4878" y="2537"/>
                  <a:pt x="4903" y="2293"/>
                </a:cubicBezTo>
                <a:cubicBezTo>
                  <a:pt x="4951" y="1781"/>
                  <a:pt x="4976" y="1293"/>
                  <a:pt x="5025" y="829"/>
                </a:cubicBezTo>
                <a:lnTo>
                  <a:pt x="4781" y="610"/>
                </a:lnTo>
                <a:lnTo>
                  <a:pt x="4756" y="585"/>
                </a:lnTo>
                <a:lnTo>
                  <a:pt x="4756" y="561"/>
                </a:lnTo>
                <a:lnTo>
                  <a:pt x="4732" y="537"/>
                </a:lnTo>
                <a:lnTo>
                  <a:pt x="4683" y="464"/>
                </a:lnTo>
                <a:lnTo>
                  <a:pt x="4561" y="342"/>
                </a:lnTo>
                <a:lnTo>
                  <a:pt x="4561" y="342"/>
                </a:lnTo>
                <a:cubicBezTo>
                  <a:pt x="4391" y="195"/>
                  <a:pt x="4439" y="146"/>
                  <a:pt x="4342" y="49"/>
                </a:cubicBezTo>
                <a:lnTo>
                  <a:pt x="431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4"/>
          <p:cNvSpPr/>
          <p:nvPr/>
        </p:nvSpPr>
        <p:spPr>
          <a:xfrm>
            <a:off x="387546" y="4027934"/>
            <a:ext cx="493435" cy="333634"/>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rgbClr val="9244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4"/>
          <p:cNvSpPr/>
          <p:nvPr/>
        </p:nvSpPr>
        <p:spPr>
          <a:xfrm>
            <a:off x="606033" y="4779454"/>
            <a:ext cx="479517" cy="399621"/>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4"/>
          <p:cNvSpPr/>
          <p:nvPr/>
        </p:nvSpPr>
        <p:spPr>
          <a:xfrm>
            <a:off x="8328750" y="678125"/>
            <a:ext cx="996844" cy="1070214"/>
          </a:xfrm>
          <a:custGeom>
            <a:rect b="b" l="l" r="r" t="t"/>
            <a:pathLst>
              <a:path extrusionOk="0" h="12418" w="11567">
                <a:moveTo>
                  <a:pt x="4932" y="0"/>
                </a:moveTo>
                <a:cubicBezTo>
                  <a:pt x="3549" y="0"/>
                  <a:pt x="2130" y="837"/>
                  <a:pt x="903" y="2983"/>
                </a:cubicBezTo>
                <a:cubicBezTo>
                  <a:pt x="903" y="2983"/>
                  <a:pt x="0" y="10983"/>
                  <a:pt x="3878" y="12154"/>
                </a:cubicBezTo>
                <a:cubicBezTo>
                  <a:pt x="4466" y="12336"/>
                  <a:pt x="5036" y="12417"/>
                  <a:pt x="5581" y="12417"/>
                </a:cubicBezTo>
                <a:cubicBezTo>
                  <a:pt x="8611" y="12417"/>
                  <a:pt x="10870" y="9905"/>
                  <a:pt x="11098" y="8252"/>
                </a:cubicBezTo>
                <a:cubicBezTo>
                  <a:pt x="11567" y="5141"/>
                  <a:pt x="8359" y="0"/>
                  <a:pt x="493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2" name="Google Shape;332;p24"/>
          <p:cNvGrpSpPr/>
          <p:nvPr/>
        </p:nvGrpSpPr>
        <p:grpSpPr>
          <a:xfrm>
            <a:off x="7747884" y="280248"/>
            <a:ext cx="1185762" cy="629162"/>
            <a:chOff x="238125" y="2760550"/>
            <a:chExt cx="528650" cy="280500"/>
          </a:xfrm>
        </p:grpSpPr>
        <p:sp>
          <p:nvSpPr>
            <p:cNvPr id="333" name="Google Shape;333;p24"/>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4"/>
            <p:cNvSpPr/>
            <p:nvPr/>
          </p:nvSpPr>
          <p:spPr>
            <a:xfrm>
              <a:off x="277125" y="3020300"/>
              <a:ext cx="25" cy="25"/>
            </a:xfrm>
            <a:custGeom>
              <a:rect b="b" l="l" r="r" t="t"/>
              <a:pathLst>
                <a:path extrusionOk="0" h="1" w="1">
                  <a:moveTo>
                    <a:pt x="1" y="0"/>
                  </a:move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5" name="Google Shape;335;p24"/>
            <p:cNvGrpSpPr/>
            <p:nvPr/>
          </p:nvGrpSpPr>
          <p:grpSpPr>
            <a:xfrm>
              <a:off x="238125" y="2760550"/>
              <a:ext cx="528650" cy="279275"/>
              <a:chOff x="238125" y="2760550"/>
              <a:chExt cx="528650" cy="279275"/>
            </a:xfrm>
          </p:grpSpPr>
          <p:sp>
            <p:nvSpPr>
              <p:cNvPr id="336" name="Google Shape;336;p24"/>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4"/>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4"/>
              <p:cNvSpPr/>
              <p:nvPr/>
            </p:nvSpPr>
            <p:spPr>
              <a:xfrm>
                <a:off x="340550" y="3028825"/>
                <a:ext cx="25" cy="25"/>
              </a:xfrm>
              <a:custGeom>
                <a:rect b="b" l="l" r="r" t="t"/>
                <a:pathLst>
                  <a:path extrusionOk="0" h="1" w="1">
                    <a:moveTo>
                      <a:pt x="0" y="0"/>
                    </a:moveTo>
                    <a:lnTo>
                      <a:pt x="0" y="0"/>
                    </a:lnTo>
                    <a:lnTo>
                      <a:pt x="0" y="0"/>
                    </a:ln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4"/>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0" name="Google Shape;340;p24"/>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4"/>
            <p:cNvSpPr/>
            <p:nvPr/>
          </p:nvSpPr>
          <p:spPr>
            <a:xfrm>
              <a:off x="403350" y="3037350"/>
              <a:ext cx="25" cy="25"/>
            </a:xfrm>
            <a:custGeom>
              <a:rect b="b" l="l" r="r" t="t"/>
              <a:pathLst>
                <a:path extrusionOk="0" h="1" w="1">
                  <a:moveTo>
                    <a:pt x="1" y="1"/>
                  </a:moveTo>
                  <a:lnTo>
                    <a:pt x="1" y="1"/>
                  </a:lnTo>
                  <a:lnTo>
                    <a:pt x="1" y="1"/>
                  </a:ln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4"/>
            <p:cNvSpPr/>
            <p:nvPr/>
          </p:nvSpPr>
          <p:spPr>
            <a:xfrm>
              <a:off x="365550" y="2914800"/>
              <a:ext cx="267700" cy="124800"/>
            </a:xfrm>
            <a:custGeom>
              <a:rect b="b" l="l" r="r" t="t"/>
              <a:pathLst>
                <a:path extrusionOk="0" h="4992" w="10708">
                  <a:moveTo>
                    <a:pt x="2206" y="3416"/>
                  </a:moveTo>
                  <a:lnTo>
                    <a:pt x="2206" y="3416"/>
                  </a:lnTo>
                  <a:cubicBezTo>
                    <a:pt x="2205" y="3416"/>
                    <a:pt x="2205" y="3417"/>
                    <a:pt x="2205" y="3418"/>
                  </a:cubicBezTo>
                  <a:lnTo>
                    <a:pt x="2205" y="3418"/>
                  </a:lnTo>
                  <a:cubicBezTo>
                    <a:pt x="2206" y="3417"/>
                    <a:pt x="2207" y="3416"/>
                    <a:pt x="2206" y="3416"/>
                  </a:cubicBezTo>
                  <a:close/>
                  <a:moveTo>
                    <a:pt x="2205" y="3418"/>
                  </a:moveTo>
                  <a:cubicBezTo>
                    <a:pt x="2202" y="3421"/>
                    <a:pt x="2196" y="3427"/>
                    <a:pt x="2196" y="3440"/>
                  </a:cubicBezTo>
                  <a:cubicBezTo>
                    <a:pt x="2198" y="3432"/>
                    <a:pt x="2201" y="3425"/>
                    <a:pt x="2205" y="3418"/>
                  </a:cubicBezTo>
                  <a:close/>
                  <a:moveTo>
                    <a:pt x="1464" y="4757"/>
                  </a:moveTo>
                  <a:lnTo>
                    <a:pt x="1451" y="4807"/>
                  </a:lnTo>
                  <a:lnTo>
                    <a:pt x="1451" y="4807"/>
                  </a:lnTo>
                  <a:cubicBezTo>
                    <a:pt x="1453" y="4778"/>
                    <a:pt x="1448" y="4757"/>
                    <a:pt x="1464" y="4757"/>
                  </a:cubicBezTo>
                  <a:close/>
                  <a:moveTo>
                    <a:pt x="5171" y="1"/>
                  </a:moveTo>
                  <a:cubicBezTo>
                    <a:pt x="5244" y="1"/>
                    <a:pt x="5220" y="25"/>
                    <a:pt x="5171" y="49"/>
                  </a:cubicBezTo>
                  <a:cubicBezTo>
                    <a:pt x="4830" y="74"/>
                    <a:pt x="5147" y="74"/>
                    <a:pt x="4805" y="123"/>
                  </a:cubicBezTo>
                  <a:lnTo>
                    <a:pt x="4610" y="147"/>
                  </a:lnTo>
                  <a:lnTo>
                    <a:pt x="4366" y="220"/>
                  </a:lnTo>
                  <a:cubicBezTo>
                    <a:pt x="4147" y="245"/>
                    <a:pt x="3927" y="318"/>
                    <a:pt x="3683" y="391"/>
                  </a:cubicBezTo>
                  <a:cubicBezTo>
                    <a:pt x="3586" y="415"/>
                    <a:pt x="3464" y="464"/>
                    <a:pt x="3366" y="488"/>
                  </a:cubicBezTo>
                  <a:cubicBezTo>
                    <a:pt x="3244" y="537"/>
                    <a:pt x="3147" y="562"/>
                    <a:pt x="3049" y="610"/>
                  </a:cubicBezTo>
                  <a:cubicBezTo>
                    <a:pt x="2878" y="708"/>
                    <a:pt x="2708" y="781"/>
                    <a:pt x="2635" y="805"/>
                  </a:cubicBezTo>
                  <a:cubicBezTo>
                    <a:pt x="2513" y="952"/>
                    <a:pt x="2269" y="1049"/>
                    <a:pt x="2147" y="1196"/>
                  </a:cubicBezTo>
                  <a:lnTo>
                    <a:pt x="2147" y="1171"/>
                  </a:lnTo>
                  <a:cubicBezTo>
                    <a:pt x="2098" y="1220"/>
                    <a:pt x="2025" y="1293"/>
                    <a:pt x="1903" y="1366"/>
                  </a:cubicBezTo>
                  <a:lnTo>
                    <a:pt x="1561" y="1708"/>
                  </a:lnTo>
                  <a:lnTo>
                    <a:pt x="1220" y="2049"/>
                  </a:lnTo>
                  <a:cubicBezTo>
                    <a:pt x="1147" y="2147"/>
                    <a:pt x="1098" y="2220"/>
                    <a:pt x="1049" y="2318"/>
                  </a:cubicBezTo>
                  <a:lnTo>
                    <a:pt x="1074" y="2293"/>
                  </a:lnTo>
                  <a:lnTo>
                    <a:pt x="1074" y="2293"/>
                  </a:lnTo>
                  <a:cubicBezTo>
                    <a:pt x="976" y="2488"/>
                    <a:pt x="927" y="2415"/>
                    <a:pt x="830" y="2537"/>
                  </a:cubicBezTo>
                  <a:cubicBezTo>
                    <a:pt x="903" y="2562"/>
                    <a:pt x="830" y="2732"/>
                    <a:pt x="805" y="2781"/>
                  </a:cubicBezTo>
                  <a:cubicBezTo>
                    <a:pt x="757" y="2879"/>
                    <a:pt x="708" y="3074"/>
                    <a:pt x="635" y="3244"/>
                  </a:cubicBezTo>
                  <a:lnTo>
                    <a:pt x="610" y="3220"/>
                  </a:lnTo>
                  <a:cubicBezTo>
                    <a:pt x="586" y="3342"/>
                    <a:pt x="464" y="3586"/>
                    <a:pt x="439" y="3659"/>
                  </a:cubicBezTo>
                  <a:cubicBezTo>
                    <a:pt x="391" y="3757"/>
                    <a:pt x="318" y="3879"/>
                    <a:pt x="269" y="4025"/>
                  </a:cubicBezTo>
                  <a:cubicBezTo>
                    <a:pt x="196" y="4171"/>
                    <a:pt x="147" y="4318"/>
                    <a:pt x="147" y="4464"/>
                  </a:cubicBezTo>
                  <a:lnTo>
                    <a:pt x="0" y="4610"/>
                  </a:lnTo>
                  <a:lnTo>
                    <a:pt x="0" y="4635"/>
                  </a:lnTo>
                  <a:cubicBezTo>
                    <a:pt x="171" y="4732"/>
                    <a:pt x="366" y="4830"/>
                    <a:pt x="586" y="4879"/>
                  </a:cubicBezTo>
                  <a:cubicBezTo>
                    <a:pt x="769" y="4940"/>
                    <a:pt x="981" y="4991"/>
                    <a:pt x="1156" y="4991"/>
                  </a:cubicBezTo>
                  <a:cubicBezTo>
                    <a:pt x="1260" y="4991"/>
                    <a:pt x="1351" y="4973"/>
                    <a:pt x="1415" y="4927"/>
                  </a:cubicBezTo>
                  <a:lnTo>
                    <a:pt x="1439" y="4927"/>
                  </a:lnTo>
                  <a:lnTo>
                    <a:pt x="1439" y="4854"/>
                  </a:lnTo>
                  <a:cubicBezTo>
                    <a:pt x="1447" y="4839"/>
                    <a:pt x="1455" y="4833"/>
                    <a:pt x="1461" y="4833"/>
                  </a:cubicBezTo>
                  <a:cubicBezTo>
                    <a:pt x="1477" y="4833"/>
                    <a:pt x="1488" y="4862"/>
                    <a:pt x="1488" y="4879"/>
                  </a:cubicBezTo>
                  <a:cubicBezTo>
                    <a:pt x="1488" y="4854"/>
                    <a:pt x="1513" y="4830"/>
                    <a:pt x="1537" y="4805"/>
                  </a:cubicBezTo>
                  <a:cubicBezTo>
                    <a:pt x="1537" y="4798"/>
                    <a:pt x="1535" y="4795"/>
                    <a:pt x="1531" y="4795"/>
                  </a:cubicBezTo>
                  <a:cubicBezTo>
                    <a:pt x="1523" y="4795"/>
                    <a:pt x="1505" y="4813"/>
                    <a:pt x="1488" y="4830"/>
                  </a:cubicBezTo>
                  <a:cubicBezTo>
                    <a:pt x="1488" y="4781"/>
                    <a:pt x="1488" y="4708"/>
                    <a:pt x="1488" y="4659"/>
                  </a:cubicBezTo>
                  <a:cubicBezTo>
                    <a:pt x="1513" y="4635"/>
                    <a:pt x="1531" y="4635"/>
                    <a:pt x="1546" y="4635"/>
                  </a:cubicBezTo>
                  <a:cubicBezTo>
                    <a:pt x="1561" y="4635"/>
                    <a:pt x="1574" y="4635"/>
                    <a:pt x="1586" y="4610"/>
                  </a:cubicBezTo>
                  <a:cubicBezTo>
                    <a:pt x="1757" y="4196"/>
                    <a:pt x="1952" y="3781"/>
                    <a:pt x="2196" y="3415"/>
                  </a:cubicBezTo>
                  <a:cubicBezTo>
                    <a:pt x="2202" y="3415"/>
                    <a:pt x="2205" y="3415"/>
                    <a:pt x="2206" y="3416"/>
                  </a:cubicBezTo>
                  <a:lnTo>
                    <a:pt x="2206" y="3416"/>
                  </a:lnTo>
                  <a:cubicBezTo>
                    <a:pt x="2257" y="3305"/>
                    <a:pt x="2345" y="3214"/>
                    <a:pt x="2391" y="3122"/>
                  </a:cubicBezTo>
                  <a:lnTo>
                    <a:pt x="2464" y="3122"/>
                  </a:lnTo>
                  <a:cubicBezTo>
                    <a:pt x="2439" y="3122"/>
                    <a:pt x="2561" y="3001"/>
                    <a:pt x="2659" y="2879"/>
                  </a:cubicBezTo>
                  <a:cubicBezTo>
                    <a:pt x="2708" y="2805"/>
                    <a:pt x="2781" y="2757"/>
                    <a:pt x="2830" y="2708"/>
                  </a:cubicBezTo>
                  <a:lnTo>
                    <a:pt x="2952" y="2635"/>
                  </a:lnTo>
                  <a:lnTo>
                    <a:pt x="2927" y="2586"/>
                  </a:lnTo>
                  <a:cubicBezTo>
                    <a:pt x="2960" y="2553"/>
                    <a:pt x="2979" y="2545"/>
                    <a:pt x="2992" y="2545"/>
                  </a:cubicBezTo>
                  <a:cubicBezTo>
                    <a:pt x="3006" y="2545"/>
                    <a:pt x="3014" y="2553"/>
                    <a:pt x="3025" y="2553"/>
                  </a:cubicBezTo>
                  <a:cubicBezTo>
                    <a:pt x="3036" y="2553"/>
                    <a:pt x="3049" y="2545"/>
                    <a:pt x="3074" y="2513"/>
                  </a:cubicBezTo>
                  <a:cubicBezTo>
                    <a:pt x="3049" y="2415"/>
                    <a:pt x="3244" y="2391"/>
                    <a:pt x="3244" y="2342"/>
                  </a:cubicBezTo>
                  <a:cubicBezTo>
                    <a:pt x="3244" y="2342"/>
                    <a:pt x="3266" y="2331"/>
                    <a:pt x="3288" y="2331"/>
                  </a:cubicBezTo>
                  <a:cubicBezTo>
                    <a:pt x="3298" y="2331"/>
                    <a:pt x="3309" y="2334"/>
                    <a:pt x="3317" y="2342"/>
                  </a:cubicBezTo>
                  <a:cubicBezTo>
                    <a:pt x="3317" y="2293"/>
                    <a:pt x="3342" y="2293"/>
                    <a:pt x="3366" y="2269"/>
                  </a:cubicBezTo>
                  <a:cubicBezTo>
                    <a:pt x="3374" y="2261"/>
                    <a:pt x="3377" y="2258"/>
                    <a:pt x="3376" y="2258"/>
                  </a:cubicBezTo>
                  <a:cubicBezTo>
                    <a:pt x="3374" y="2258"/>
                    <a:pt x="3358" y="2269"/>
                    <a:pt x="3342" y="2269"/>
                  </a:cubicBezTo>
                  <a:lnTo>
                    <a:pt x="3415" y="2220"/>
                  </a:lnTo>
                  <a:cubicBezTo>
                    <a:pt x="3439" y="2220"/>
                    <a:pt x="3464" y="2220"/>
                    <a:pt x="3439" y="2244"/>
                  </a:cubicBezTo>
                  <a:cubicBezTo>
                    <a:pt x="3513" y="2196"/>
                    <a:pt x="3610" y="2171"/>
                    <a:pt x="3708" y="2123"/>
                  </a:cubicBezTo>
                  <a:cubicBezTo>
                    <a:pt x="3830" y="2049"/>
                    <a:pt x="3976" y="2001"/>
                    <a:pt x="4122" y="1952"/>
                  </a:cubicBezTo>
                  <a:cubicBezTo>
                    <a:pt x="4195" y="1927"/>
                    <a:pt x="4269" y="1927"/>
                    <a:pt x="4342" y="1903"/>
                  </a:cubicBezTo>
                  <a:cubicBezTo>
                    <a:pt x="4415" y="1879"/>
                    <a:pt x="4488" y="1854"/>
                    <a:pt x="4561" y="1830"/>
                  </a:cubicBezTo>
                  <a:cubicBezTo>
                    <a:pt x="4708" y="1805"/>
                    <a:pt x="4805" y="1781"/>
                    <a:pt x="4878" y="1781"/>
                  </a:cubicBezTo>
                  <a:cubicBezTo>
                    <a:pt x="4854" y="1757"/>
                    <a:pt x="4824" y="1757"/>
                    <a:pt x="4796" y="1757"/>
                  </a:cubicBezTo>
                  <a:cubicBezTo>
                    <a:pt x="4769" y="1757"/>
                    <a:pt x="4744" y="1757"/>
                    <a:pt x="4732" y="1732"/>
                  </a:cubicBezTo>
                  <a:cubicBezTo>
                    <a:pt x="4756" y="1708"/>
                    <a:pt x="4781" y="1708"/>
                    <a:pt x="4799" y="1708"/>
                  </a:cubicBezTo>
                  <a:cubicBezTo>
                    <a:pt x="4817" y="1708"/>
                    <a:pt x="4830" y="1708"/>
                    <a:pt x="4830" y="1684"/>
                  </a:cubicBezTo>
                  <a:cubicBezTo>
                    <a:pt x="4854" y="1720"/>
                    <a:pt x="4891" y="1720"/>
                    <a:pt x="4930" y="1720"/>
                  </a:cubicBezTo>
                  <a:cubicBezTo>
                    <a:pt x="4970" y="1720"/>
                    <a:pt x="5013" y="1720"/>
                    <a:pt x="5049" y="1757"/>
                  </a:cubicBezTo>
                  <a:lnTo>
                    <a:pt x="5049" y="1708"/>
                  </a:lnTo>
                  <a:lnTo>
                    <a:pt x="5074" y="1732"/>
                  </a:lnTo>
                  <a:cubicBezTo>
                    <a:pt x="5220" y="1684"/>
                    <a:pt x="5244" y="1684"/>
                    <a:pt x="5244" y="1684"/>
                  </a:cubicBezTo>
                  <a:lnTo>
                    <a:pt x="5415" y="1684"/>
                  </a:lnTo>
                  <a:cubicBezTo>
                    <a:pt x="5519" y="1684"/>
                    <a:pt x="5588" y="1630"/>
                    <a:pt x="5667" y="1630"/>
                  </a:cubicBezTo>
                  <a:cubicBezTo>
                    <a:pt x="5680" y="1630"/>
                    <a:pt x="5694" y="1631"/>
                    <a:pt x="5708" y="1635"/>
                  </a:cubicBezTo>
                  <a:cubicBezTo>
                    <a:pt x="5708" y="1635"/>
                    <a:pt x="5659" y="1586"/>
                    <a:pt x="5708" y="1586"/>
                  </a:cubicBezTo>
                  <a:cubicBezTo>
                    <a:pt x="5708" y="1591"/>
                    <a:pt x="5713" y="1593"/>
                    <a:pt x="5720" y="1593"/>
                  </a:cubicBezTo>
                  <a:cubicBezTo>
                    <a:pt x="5734" y="1593"/>
                    <a:pt x="5757" y="1588"/>
                    <a:pt x="5775" y="1588"/>
                  </a:cubicBezTo>
                  <a:cubicBezTo>
                    <a:pt x="5792" y="1588"/>
                    <a:pt x="5805" y="1592"/>
                    <a:pt x="5805" y="1610"/>
                  </a:cubicBezTo>
                  <a:cubicBezTo>
                    <a:pt x="5812" y="1617"/>
                    <a:pt x="5824" y="1620"/>
                    <a:pt x="5837" y="1620"/>
                  </a:cubicBezTo>
                  <a:cubicBezTo>
                    <a:pt x="5871" y="1620"/>
                    <a:pt x="5915" y="1600"/>
                    <a:pt x="5905" y="1568"/>
                  </a:cubicBezTo>
                  <a:lnTo>
                    <a:pt x="5905" y="1568"/>
                  </a:lnTo>
                  <a:cubicBezTo>
                    <a:pt x="5921" y="1586"/>
                    <a:pt x="5996" y="1588"/>
                    <a:pt x="5952" y="1610"/>
                  </a:cubicBezTo>
                  <a:cubicBezTo>
                    <a:pt x="5968" y="1610"/>
                    <a:pt x="5995" y="1621"/>
                    <a:pt x="6011" y="1621"/>
                  </a:cubicBezTo>
                  <a:cubicBezTo>
                    <a:pt x="6019" y="1621"/>
                    <a:pt x="6025" y="1618"/>
                    <a:pt x="6025" y="1610"/>
                  </a:cubicBezTo>
                  <a:lnTo>
                    <a:pt x="6000" y="1586"/>
                  </a:lnTo>
                  <a:cubicBezTo>
                    <a:pt x="6084" y="1586"/>
                    <a:pt x="6132" y="1640"/>
                    <a:pt x="6205" y="1640"/>
                  </a:cubicBezTo>
                  <a:cubicBezTo>
                    <a:pt x="6217" y="1640"/>
                    <a:pt x="6230" y="1638"/>
                    <a:pt x="6244" y="1635"/>
                  </a:cubicBezTo>
                  <a:lnTo>
                    <a:pt x="6195" y="1586"/>
                  </a:lnTo>
                  <a:cubicBezTo>
                    <a:pt x="6269" y="1586"/>
                    <a:pt x="6317" y="1635"/>
                    <a:pt x="6317" y="1684"/>
                  </a:cubicBezTo>
                  <a:lnTo>
                    <a:pt x="6269" y="1684"/>
                  </a:lnTo>
                  <a:cubicBezTo>
                    <a:pt x="6342" y="1708"/>
                    <a:pt x="6439" y="1732"/>
                    <a:pt x="6537" y="1732"/>
                  </a:cubicBezTo>
                  <a:lnTo>
                    <a:pt x="6488" y="1732"/>
                  </a:lnTo>
                  <a:cubicBezTo>
                    <a:pt x="6561" y="1732"/>
                    <a:pt x="6610" y="1757"/>
                    <a:pt x="6683" y="1757"/>
                  </a:cubicBezTo>
                  <a:cubicBezTo>
                    <a:pt x="6756" y="1781"/>
                    <a:pt x="6854" y="1805"/>
                    <a:pt x="6952" y="1854"/>
                  </a:cubicBezTo>
                  <a:cubicBezTo>
                    <a:pt x="7147" y="1903"/>
                    <a:pt x="7317" y="2001"/>
                    <a:pt x="7391" y="2025"/>
                  </a:cubicBezTo>
                  <a:lnTo>
                    <a:pt x="7366" y="1952"/>
                  </a:lnTo>
                  <a:lnTo>
                    <a:pt x="7488" y="1976"/>
                  </a:lnTo>
                  <a:cubicBezTo>
                    <a:pt x="7488" y="1976"/>
                    <a:pt x="7395" y="2051"/>
                    <a:pt x="7371" y="2053"/>
                  </a:cubicBezTo>
                  <a:lnTo>
                    <a:pt x="7371" y="2053"/>
                  </a:lnTo>
                  <a:lnTo>
                    <a:pt x="7366" y="2049"/>
                  </a:lnTo>
                  <a:lnTo>
                    <a:pt x="7366" y="2049"/>
                  </a:lnTo>
                  <a:cubicBezTo>
                    <a:pt x="7366" y="2052"/>
                    <a:pt x="7368" y="2053"/>
                    <a:pt x="7370" y="2053"/>
                  </a:cubicBezTo>
                  <a:cubicBezTo>
                    <a:pt x="7371" y="2053"/>
                    <a:pt x="7371" y="2053"/>
                    <a:pt x="7371" y="2053"/>
                  </a:cubicBezTo>
                  <a:lnTo>
                    <a:pt x="7371" y="2053"/>
                  </a:lnTo>
                  <a:lnTo>
                    <a:pt x="7464" y="2123"/>
                  </a:lnTo>
                  <a:lnTo>
                    <a:pt x="7610" y="2220"/>
                  </a:lnTo>
                  <a:cubicBezTo>
                    <a:pt x="7756" y="2318"/>
                    <a:pt x="7878" y="2415"/>
                    <a:pt x="8000" y="2537"/>
                  </a:cubicBezTo>
                  <a:cubicBezTo>
                    <a:pt x="8195" y="2708"/>
                    <a:pt x="8391" y="2927"/>
                    <a:pt x="8537" y="3147"/>
                  </a:cubicBezTo>
                  <a:cubicBezTo>
                    <a:pt x="8551" y="3191"/>
                    <a:pt x="8531" y="3200"/>
                    <a:pt x="8512" y="3200"/>
                  </a:cubicBezTo>
                  <a:cubicBezTo>
                    <a:pt x="8500" y="3200"/>
                    <a:pt x="8488" y="3196"/>
                    <a:pt x="8488" y="3196"/>
                  </a:cubicBezTo>
                  <a:lnTo>
                    <a:pt x="8488" y="3196"/>
                  </a:lnTo>
                  <a:cubicBezTo>
                    <a:pt x="8512" y="3232"/>
                    <a:pt x="8525" y="3232"/>
                    <a:pt x="8537" y="3232"/>
                  </a:cubicBezTo>
                  <a:cubicBezTo>
                    <a:pt x="8549" y="3232"/>
                    <a:pt x="8561" y="3232"/>
                    <a:pt x="8586" y="3269"/>
                  </a:cubicBezTo>
                  <a:cubicBezTo>
                    <a:pt x="8586" y="3277"/>
                    <a:pt x="8583" y="3280"/>
                    <a:pt x="8578" y="3280"/>
                  </a:cubicBezTo>
                  <a:cubicBezTo>
                    <a:pt x="8569" y="3280"/>
                    <a:pt x="8553" y="3269"/>
                    <a:pt x="8537" y="3269"/>
                  </a:cubicBezTo>
                  <a:cubicBezTo>
                    <a:pt x="8537" y="3269"/>
                    <a:pt x="8586" y="3342"/>
                    <a:pt x="8586" y="3342"/>
                  </a:cubicBezTo>
                  <a:cubicBezTo>
                    <a:pt x="8610" y="3318"/>
                    <a:pt x="8634" y="3269"/>
                    <a:pt x="8659" y="3244"/>
                  </a:cubicBezTo>
                  <a:lnTo>
                    <a:pt x="8708" y="3318"/>
                  </a:lnTo>
                  <a:lnTo>
                    <a:pt x="8683" y="3342"/>
                  </a:lnTo>
                  <a:cubicBezTo>
                    <a:pt x="8683" y="3366"/>
                    <a:pt x="8805" y="3342"/>
                    <a:pt x="8830" y="3440"/>
                  </a:cubicBezTo>
                  <a:cubicBezTo>
                    <a:pt x="8878" y="3562"/>
                    <a:pt x="8927" y="3610"/>
                    <a:pt x="8951" y="3708"/>
                  </a:cubicBezTo>
                  <a:cubicBezTo>
                    <a:pt x="9000" y="3781"/>
                    <a:pt x="9025" y="3854"/>
                    <a:pt x="9049" y="3952"/>
                  </a:cubicBezTo>
                  <a:cubicBezTo>
                    <a:pt x="9049" y="3952"/>
                    <a:pt x="9025" y="3927"/>
                    <a:pt x="9000" y="3903"/>
                  </a:cubicBezTo>
                  <a:cubicBezTo>
                    <a:pt x="9000" y="3927"/>
                    <a:pt x="9000" y="3952"/>
                    <a:pt x="9000" y="3976"/>
                  </a:cubicBezTo>
                  <a:cubicBezTo>
                    <a:pt x="9005" y="3966"/>
                    <a:pt x="9010" y="3962"/>
                    <a:pt x="9015" y="3962"/>
                  </a:cubicBezTo>
                  <a:cubicBezTo>
                    <a:pt x="9031" y="3962"/>
                    <a:pt x="9045" y="4004"/>
                    <a:pt x="9048" y="4004"/>
                  </a:cubicBezTo>
                  <a:cubicBezTo>
                    <a:pt x="9049" y="4004"/>
                    <a:pt x="9049" y="4003"/>
                    <a:pt x="9049" y="4001"/>
                  </a:cubicBezTo>
                  <a:cubicBezTo>
                    <a:pt x="9098" y="4049"/>
                    <a:pt x="9147" y="4098"/>
                    <a:pt x="9147" y="4171"/>
                  </a:cubicBezTo>
                  <a:cubicBezTo>
                    <a:pt x="9147" y="4244"/>
                    <a:pt x="9171" y="4318"/>
                    <a:pt x="9220" y="4366"/>
                  </a:cubicBezTo>
                  <a:cubicBezTo>
                    <a:pt x="9439" y="4366"/>
                    <a:pt x="9683" y="4391"/>
                    <a:pt x="9903" y="4440"/>
                  </a:cubicBezTo>
                  <a:cubicBezTo>
                    <a:pt x="10244" y="4488"/>
                    <a:pt x="10561" y="4586"/>
                    <a:pt x="10610" y="4586"/>
                  </a:cubicBezTo>
                  <a:cubicBezTo>
                    <a:pt x="10610" y="4635"/>
                    <a:pt x="10610" y="4683"/>
                    <a:pt x="10610" y="4732"/>
                  </a:cubicBezTo>
                  <a:cubicBezTo>
                    <a:pt x="10634" y="4683"/>
                    <a:pt x="10634" y="4610"/>
                    <a:pt x="10634" y="4537"/>
                  </a:cubicBezTo>
                  <a:lnTo>
                    <a:pt x="10586" y="4537"/>
                  </a:lnTo>
                  <a:cubicBezTo>
                    <a:pt x="10561" y="4391"/>
                    <a:pt x="10610" y="4513"/>
                    <a:pt x="10610" y="4366"/>
                  </a:cubicBezTo>
                  <a:cubicBezTo>
                    <a:pt x="10634" y="4366"/>
                    <a:pt x="10659" y="4488"/>
                    <a:pt x="10659" y="4610"/>
                  </a:cubicBezTo>
                  <a:cubicBezTo>
                    <a:pt x="10659" y="4488"/>
                    <a:pt x="10683" y="4391"/>
                    <a:pt x="10634" y="4342"/>
                  </a:cubicBezTo>
                  <a:cubicBezTo>
                    <a:pt x="10634" y="4293"/>
                    <a:pt x="10647" y="4293"/>
                    <a:pt x="10662" y="4293"/>
                  </a:cubicBezTo>
                  <a:cubicBezTo>
                    <a:pt x="10677" y="4293"/>
                    <a:pt x="10695" y="4293"/>
                    <a:pt x="10708" y="4244"/>
                  </a:cubicBezTo>
                  <a:cubicBezTo>
                    <a:pt x="10659" y="4147"/>
                    <a:pt x="10634" y="4049"/>
                    <a:pt x="10634" y="3952"/>
                  </a:cubicBezTo>
                  <a:cubicBezTo>
                    <a:pt x="10634" y="3903"/>
                    <a:pt x="10610" y="3854"/>
                    <a:pt x="10610" y="3805"/>
                  </a:cubicBezTo>
                  <a:cubicBezTo>
                    <a:pt x="10586" y="3757"/>
                    <a:pt x="10561" y="3732"/>
                    <a:pt x="10561" y="3683"/>
                  </a:cubicBezTo>
                  <a:cubicBezTo>
                    <a:pt x="10512" y="3610"/>
                    <a:pt x="10464" y="3537"/>
                    <a:pt x="10464" y="3440"/>
                  </a:cubicBezTo>
                  <a:lnTo>
                    <a:pt x="10464" y="3440"/>
                  </a:lnTo>
                  <a:lnTo>
                    <a:pt x="10488" y="3464"/>
                  </a:lnTo>
                  <a:cubicBezTo>
                    <a:pt x="10488" y="3391"/>
                    <a:pt x="10390" y="3269"/>
                    <a:pt x="10366" y="3147"/>
                  </a:cubicBezTo>
                  <a:cubicBezTo>
                    <a:pt x="10366" y="3174"/>
                    <a:pt x="10366" y="3193"/>
                    <a:pt x="10362" y="3193"/>
                  </a:cubicBezTo>
                  <a:cubicBezTo>
                    <a:pt x="10359" y="3193"/>
                    <a:pt x="10353" y="3180"/>
                    <a:pt x="10342" y="3147"/>
                  </a:cubicBezTo>
                  <a:cubicBezTo>
                    <a:pt x="10293" y="3025"/>
                    <a:pt x="10244" y="2952"/>
                    <a:pt x="10220" y="2854"/>
                  </a:cubicBezTo>
                  <a:lnTo>
                    <a:pt x="10122" y="2781"/>
                  </a:lnTo>
                  <a:cubicBezTo>
                    <a:pt x="9903" y="2391"/>
                    <a:pt x="9634" y="2025"/>
                    <a:pt x="9317" y="1708"/>
                  </a:cubicBezTo>
                  <a:cubicBezTo>
                    <a:pt x="9220" y="1610"/>
                    <a:pt x="9122" y="1513"/>
                    <a:pt x="9000" y="1415"/>
                  </a:cubicBezTo>
                  <a:lnTo>
                    <a:pt x="8708" y="1171"/>
                  </a:lnTo>
                  <a:cubicBezTo>
                    <a:pt x="8537" y="1049"/>
                    <a:pt x="8366" y="927"/>
                    <a:pt x="8293" y="854"/>
                  </a:cubicBezTo>
                  <a:cubicBezTo>
                    <a:pt x="7878" y="586"/>
                    <a:pt x="7464" y="391"/>
                    <a:pt x="7025" y="220"/>
                  </a:cubicBezTo>
                  <a:lnTo>
                    <a:pt x="6634" y="98"/>
                  </a:lnTo>
                  <a:lnTo>
                    <a:pt x="6220" y="25"/>
                  </a:lnTo>
                  <a:cubicBezTo>
                    <a:pt x="6110" y="13"/>
                    <a:pt x="5994" y="7"/>
                    <a:pt x="5878" y="7"/>
                  </a:cubicBezTo>
                  <a:cubicBezTo>
                    <a:pt x="5763" y="7"/>
                    <a:pt x="5647" y="13"/>
                    <a:pt x="5537" y="25"/>
                  </a:cubicBezTo>
                  <a:cubicBezTo>
                    <a:pt x="5415" y="1"/>
                    <a:pt x="5293" y="1"/>
                    <a:pt x="5171"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3" name="Google Shape;343;p24"/>
          <p:cNvSpPr/>
          <p:nvPr/>
        </p:nvSpPr>
        <p:spPr>
          <a:xfrm rot="7659018">
            <a:off x="283093" y="59582"/>
            <a:ext cx="516966" cy="353977"/>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4"/>
          <p:cNvSpPr/>
          <p:nvPr/>
        </p:nvSpPr>
        <p:spPr>
          <a:xfrm rot="7659018">
            <a:off x="1393892" y="150814"/>
            <a:ext cx="536919" cy="363005"/>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rgbClr val="9244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4"/>
          <p:cNvSpPr/>
          <p:nvPr/>
        </p:nvSpPr>
        <p:spPr>
          <a:xfrm rot="7659018">
            <a:off x="829818" y="-366489"/>
            <a:ext cx="521775" cy="434801"/>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6" name="Google Shape;346;p24"/>
          <p:cNvGrpSpPr/>
          <p:nvPr/>
        </p:nvGrpSpPr>
        <p:grpSpPr>
          <a:xfrm>
            <a:off x="7703372" y="4370859"/>
            <a:ext cx="967449" cy="1216804"/>
            <a:chOff x="632000" y="3011150"/>
            <a:chExt cx="212225" cy="266925"/>
          </a:xfrm>
        </p:grpSpPr>
        <p:sp>
          <p:nvSpPr>
            <p:cNvPr id="347" name="Google Shape;347;p24"/>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4"/>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4"/>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4"/>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4"/>
            <p:cNvSpPr/>
            <p:nvPr/>
          </p:nvSpPr>
          <p:spPr>
            <a:xfrm>
              <a:off x="649075" y="3152000"/>
              <a:ext cx="25" cy="25"/>
            </a:xfrm>
            <a:custGeom>
              <a:rect b="b" l="l" r="r" t="t"/>
              <a:pathLst>
                <a:path extrusionOk="0" h="1" w="1">
                  <a:moveTo>
                    <a:pt x="1" y="0"/>
                  </a:moveTo>
                  <a:lnTo>
                    <a:pt x="1" y="0"/>
                  </a:ln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4"/>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4"/>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4"/>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4"/>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4"/>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4"/>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4"/>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4"/>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0" name="Google Shape;360;p24"/>
          <p:cNvSpPr txBox="1"/>
          <p:nvPr>
            <p:ph type="title"/>
          </p:nvPr>
        </p:nvSpPr>
        <p:spPr>
          <a:xfrm>
            <a:off x="2611400" y="3181825"/>
            <a:ext cx="3921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solidFill>
                  <a:schemeClr val="accent1"/>
                </a:solidFill>
                <a:latin typeface="Lemonada Regular"/>
                <a:ea typeface="Lemonada Regular"/>
                <a:cs typeface="Lemonada Regular"/>
                <a:sym typeface="Lemonada Regular"/>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361" name="Shape 361"/>
        <p:cNvGrpSpPr/>
        <p:nvPr/>
      </p:nvGrpSpPr>
      <p:grpSpPr>
        <a:xfrm>
          <a:off x="0" y="0"/>
          <a:ext cx="0" cy="0"/>
          <a:chOff x="0" y="0"/>
          <a:chExt cx="0" cy="0"/>
        </a:xfrm>
      </p:grpSpPr>
      <p:sp>
        <p:nvSpPr>
          <p:cNvPr id="362" name="Google Shape;362;p25"/>
          <p:cNvSpPr txBox="1"/>
          <p:nvPr>
            <p:ph type="ctrTitle"/>
          </p:nvPr>
        </p:nvSpPr>
        <p:spPr>
          <a:xfrm>
            <a:off x="2860800" y="2919500"/>
            <a:ext cx="34224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0000"/>
              </a:buClr>
              <a:buSzPts val="1600"/>
              <a:buNone/>
              <a:defRPr sz="3600">
                <a:solidFill>
                  <a:schemeClr val="accent2"/>
                </a:solidFill>
                <a:latin typeface="Lemonada Regular"/>
                <a:ea typeface="Lemonada Regular"/>
                <a:cs typeface="Lemonada Regular"/>
                <a:sym typeface="Lemonada Regular"/>
              </a:defRPr>
            </a:lvl1pPr>
            <a:lvl2pPr lvl="1" rtl="0" algn="ctr">
              <a:spcBef>
                <a:spcPts val="0"/>
              </a:spcBef>
              <a:spcAft>
                <a:spcPts val="0"/>
              </a:spcAft>
              <a:buClr>
                <a:srgbClr val="000000"/>
              </a:buClr>
              <a:buSzPts val="1600"/>
              <a:buNone/>
              <a:defRPr sz="1600">
                <a:solidFill>
                  <a:srgbClr val="000000"/>
                </a:solidFill>
              </a:defRPr>
            </a:lvl2pPr>
            <a:lvl3pPr lvl="2" rtl="0" algn="ctr">
              <a:spcBef>
                <a:spcPts val="0"/>
              </a:spcBef>
              <a:spcAft>
                <a:spcPts val="0"/>
              </a:spcAft>
              <a:buClr>
                <a:srgbClr val="000000"/>
              </a:buClr>
              <a:buSzPts val="1600"/>
              <a:buNone/>
              <a:defRPr sz="1600">
                <a:solidFill>
                  <a:srgbClr val="000000"/>
                </a:solidFill>
              </a:defRPr>
            </a:lvl3pPr>
            <a:lvl4pPr lvl="3" rtl="0" algn="ctr">
              <a:spcBef>
                <a:spcPts val="0"/>
              </a:spcBef>
              <a:spcAft>
                <a:spcPts val="0"/>
              </a:spcAft>
              <a:buClr>
                <a:srgbClr val="000000"/>
              </a:buClr>
              <a:buSzPts val="1600"/>
              <a:buNone/>
              <a:defRPr sz="1600">
                <a:solidFill>
                  <a:srgbClr val="000000"/>
                </a:solidFill>
              </a:defRPr>
            </a:lvl4pPr>
            <a:lvl5pPr lvl="4" rtl="0" algn="ctr">
              <a:spcBef>
                <a:spcPts val="0"/>
              </a:spcBef>
              <a:spcAft>
                <a:spcPts val="0"/>
              </a:spcAft>
              <a:buClr>
                <a:srgbClr val="000000"/>
              </a:buClr>
              <a:buSzPts val="1600"/>
              <a:buNone/>
              <a:defRPr sz="1600">
                <a:solidFill>
                  <a:srgbClr val="000000"/>
                </a:solidFill>
              </a:defRPr>
            </a:lvl5pPr>
            <a:lvl6pPr lvl="5" rtl="0" algn="ctr">
              <a:spcBef>
                <a:spcPts val="0"/>
              </a:spcBef>
              <a:spcAft>
                <a:spcPts val="0"/>
              </a:spcAft>
              <a:buClr>
                <a:srgbClr val="000000"/>
              </a:buClr>
              <a:buSzPts val="1600"/>
              <a:buNone/>
              <a:defRPr sz="1600">
                <a:solidFill>
                  <a:srgbClr val="000000"/>
                </a:solidFill>
              </a:defRPr>
            </a:lvl6pPr>
            <a:lvl7pPr lvl="6" rtl="0" algn="ctr">
              <a:spcBef>
                <a:spcPts val="0"/>
              </a:spcBef>
              <a:spcAft>
                <a:spcPts val="0"/>
              </a:spcAft>
              <a:buClr>
                <a:srgbClr val="000000"/>
              </a:buClr>
              <a:buSzPts val="1600"/>
              <a:buNone/>
              <a:defRPr sz="1600">
                <a:solidFill>
                  <a:srgbClr val="000000"/>
                </a:solidFill>
              </a:defRPr>
            </a:lvl7pPr>
            <a:lvl8pPr lvl="7" rtl="0" algn="ctr">
              <a:spcBef>
                <a:spcPts val="0"/>
              </a:spcBef>
              <a:spcAft>
                <a:spcPts val="0"/>
              </a:spcAft>
              <a:buClr>
                <a:srgbClr val="000000"/>
              </a:buClr>
              <a:buSzPts val="1600"/>
              <a:buNone/>
              <a:defRPr sz="1600">
                <a:solidFill>
                  <a:srgbClr val="000000"/>
                </a:solidFill>
              </a:defRPr>
            </a:lvl8pPr>
            <a:lvl9pPr lvl="8" rtl="0" algn="ctr">
              <a:spcBef>
                <a:spcPts val="0"/>
              </a:spcBef>
              <a:spcAft>
                <a:spcPts val="0"/>
              </a:spcAft>
              <a:buClr>
                <a:srgbClr val="000000"/>
              </a:buClr>
              <a:buSzPts val="1600"/>
              <a:buNone/>
              <a:defRPr sz="1600">
                <a:solidFill>
                  <a:srgbClr val="000000"/>
                </a:solidFill>
              </a:defRPr>
            </a:lvl9pPr>
          </a:lstStyle>
          <a:p/>
        </p:txBody>
      </p:sp>
      <p:sp>
        <p:nvSpPr>
          <p:cNvPr id="363" name="Google Shape;363;p25"/>
          <p:cNvSpPr txBox="1"/>
          <p:nvPr>
            <p:ph idx="1" type="subTitle"/>
          </p:nvPr>
        </p:nvSpPr>
        <p:spPr>
          <a:xfrm>
            <a:off x="3053300" y="3380950"/>
            <a:ext cx="3037500" cy="61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800"/>
              <a:buNone/>
              <a:defRPr/>
            </a:lvl1pPr>
            <a:lvl2pPr lvl="1" rtl="0" algn="ctr">
              <a:lnSpc>
                <a:spcPct val="100000"/>
              </a:lnSpc>
              <a:spcBef>
                <a:spcPts val="0"/>
              </a:spcBef>
              <a:spcAft>
                <a:spcPts val="0"/>
              </a:spcAft>
              <a:buClr>
                <a:srgbClr val="000000"/>
              </a:buClr>
              <a:buSzPts val="1400"/>
              <a:buNone/>
              <a:defRPr>
                <a:solidFill>
                  <a:srgbClr val="000000"/>
                </a:solidFill>
              </a:defRPr>
            </a:lvl2pPr>
            <a:lvl3pPr lvl="2" rtl="0" algn="ctr">
              <a:lnSpc>
                <a:spcPct val="100000"/>
              </a:lnSpc>
              <a:spcBef>
                <a:spcPts val="0"/>
              </a:spcBef>
              <a:spcAft>
                <a:spcPts val="0"/>
              </a:spcAft>
              <a:buClr>
                <a:srgbClr val="000000"/>
              </a:buClr>
              <a:buSzPts val="1400"/>
              <a:buNone/>
              <a:defRPr>
                <a:solidFill>
                  <a:srgbClr val="000000"/>
                </a:solidFill>
              </a:defRPr>
            </a:lvl3pPr>
            <a:lvl4pPr lvl="3" rtl="0" algn="ctr">
              <a:lnSpc>
                <a:spcPct val="100000"/>
              </a:lnSpc>
              <a:spcBef>
                <a:spcPts val="0"/>
              </a:spcBef>
              <a:spcAft>
                <a:spcPts val="0"/>
              </a:spcAft>
              <a:buClr>
                <a:srgbClr val="000000"/>
              </a:buClr>
              <a:buSzPts val="1400"/>
              <a:buNone/>
              <a:defRPr>
                <a:solidFill>
                  <a:srgbClr val="000000"/>
                </a:solidFill>
              </a:defRPr>
            </a:lvl4pPr>
            <a:lvl5pPr lvl="4" rtl="0" algn="ctr">
              <a:lnSpc>
                <a:spcPct val="100000"/>
              </a:lnSpc>
              <a:spcBef>
                <a:spcPts val="0"/>
              </a:spcBef>
              <a:spcAft>
                <a:spcPts val="0"/>
              </a:spcAft>
              <a:buClr>
                <a:srgbClr val="000000"/>
              </a:buClr>
              <a:buSzPts val="1400"/>
              <a:buNone/>
              <a:defRPr>
                <a:solidFill>
                  <a:srgbClr val="000000"/>
                </a:solidFill>
              </a:defRPr>
            </a:lvl5pPr>
            <a:lvl6pPr lvl="5" rtl="0" algn="ctr">
              <a:lnSpc>
                <a:spcPct val="100000"/>
              </a:lnSpc>
              <a:spcBef>
                <a:spcPts val="0"/>
              </a:spcBef>
              <a:spcAft>
                <a:spcPts val="0"/>
              </a:spcAft>
              <a:buClr>
                <a:srgbClr val="000000"/>
              </a:buClr>
              <a:buSzPts val="1400"/>
              <a:buNone/>
              <a:defRPr>
                <a:solidFill>
                  <a:srgbClr val="000000"/>
                </a:solidFill>
              </a:defRPr>
            </a:lvl6pPr>
            <a:lvl7pPr lvl="6" rtl="0" algn="ctr">
              <a:lnSpc>
                <a:spcPct val="100000"/>
              </a:lnSpc>
              <a:spcBef>
                <a:spcPts val="0"/>
              </a:spcBef>
              <a:spcAft>
                <a:spcPts val="0"/>
              </a:spcAft>
              <a:buClr>
                <a:srgbClr val="000000"/>
              </a:buClr>
              <a:buSzPts val="1400"/>
              <a:buNone/>
              <a:defRPr>
                <a:solidFill>
                  <a:srgbClr val="000000"/>
                </a:solidFill>
              </a:defRPr>
            </a:lvl7pPr>
            <a:lvl8pPr lvl="7" rtl="0" algn="ctr">
              <a:lnSpc>
                <a:spcPct val="100000"/>
              </a:lnSpc>
              <a:spcBef>
                <a:spcPts val="0"/>
              </a:spcBef>
              <a:spcAft>
                <a:spcPts val="0"/>
              </a:spcAft>
              <a:buClr>
                <a:srgbClr val="000000"/>
              </a:buClr>
              <a:buSzPts val="1400"/>
              <a:buNone/>
              <a:defRPr>
                <a:solidFill>
                  <a:srgbClr val="000000"/>
                </a:solidFill>
              </a:defRPr>
            </a:lvl8pPr>
            <a:lvl9pPr lvl="8" rtl="0" algn="ctr">
              <a:lnSpc>
                <a:spcPct val="100000"/>
              </a:lnSpc>
              <a:spcBef>
                <a:spcPts val="0"/>
              </a:spcBef>
              <a:spcAft>
                <a:spcPts val="0"/>
              </a:spcAft>
              <a:buClr>
                <a:srgbClr val="000000"/>
              </a:buClr>
              <a:buSzPts val="1400"/>
              <a:buNone/>
              <a:defRPr>
                <a:solidFill>
                  <a:srgbClr val="000000"/>
                </a:solidFill>
              </a:defRPr>
            </a:lvl9pPr>
          </a:lstStyle>
          <a:p/>
        </p:txBody>
      </p:sp>
      <p:sp>
        <p:nvSpPr>
          <p:cNvPr id="364" name="Google Shape;364;p25"/>
          <p:cNvSpPr txBox="1"/>
          <p:nvPr>
            <p:ph hasCustomPrompt="1" idx="2" type="title"/>
          </p:nvPr>
        </p:nvSpPr>
        <p:spPr>
          <a:xfrm>
            <a:off x="3695162" y="1377378"/>
            <a:ext cx="17538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000000"/>
              </a:buClr>
              <a:buSzPts val="6000"/>
              <a:buNone/>
              <a:defRPr sz="9600">
                <a:solidFill>
                  <a:schemeClr val="accent1"/>
                </a:solidFill>
              </a:defRPr>
            </a:lvl1pPr>
            <a:lvl2pPr lvl="1"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000000"/>
              </a:buClr>
              <a:buSzPts val="6000"/>
              <a:buFont typeface="Fira Sans Extra Condensed Medium"/>
              <a:buNone/>
              <a:defRPr sz="60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365" name="Google Shape;365;p25"/>
          <p:cNvSpPr/>
          <p:nvPr/>
        </p:nvSpPr>
        <p:spPr>
          <a:xfrm rot="-8571438">
            <a:off x="-453806" y="1860603"/>
            <a:ext cx="1600755" cy="1066760"/>
          </a:xfrm>
          <a:custGeom>
            <a:rect b="b" l="l" r="r" t="t"/>
            <a:pathLst>
              <a:path extrusionOk="0" h="9547" w="14326">
                <a:moveTo>
                  <a:pt x="8445" y="1"/>
                </a:moveTo>
                <a:cubicBezTo>
                  <a:pt x="5463" y="1"/>
                  <a:pt x="1" y="1673"/>
                  <a:pt x="2862" y="6488"/>
                </a:cubicBezTo>
                <a:cubicBezTo>
                  <a:pt x="2862" y="6488"/>
                  <a:pt x="6946" y="9547"/>
                  <a:pt x="9876" y="9547"/>
                </a:cubicBezTo>
                <a:cubicBezTo>
                  <a:pt x="10701" y="9547"/>
                  <a:pt x="11435" y="9304"/>
                  <a:pt x="11960" y="8683"/>
                </a:cubicBezTo>
                <a:cubicBezTo>
                  <a:pt x="14326" y="5854"/>
                  <a:pt x="11301" y="1268"/>
                  <a:pt x="10082" y="317"/>
                </a:cubicBezTo>
                <a:cubicBezTo>
                  <a:pt x="9834" y="115"/>
                  <a:pt x="9224" y="1"/>
                  <a:pt x="844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5"/>
          <p:cNvSpPr/>
          <p:nvPr/>
        </p:nvSpPr>
        <p:spPr>
          <a:xfrm rot="-8571438">
            <a:off x="7436644" y="1910603"/>
            <a:ext cx="1600755" cy="1066760"/>
          </a:xfrm>
          <a:custGeom>
            <a:rect b="b" l="l" r="r" t="t"/>
            <a:pathLst>
              <a:path extrusionOk="0" h="9547" w="14326">
                <a:moveTo>
                  <a:pt x="8445" y="1"/>
                </a:moveTo>
                <a:cubicBezTo>
                  <a:pt x="5463" y="1"/>
                  <a:pt x="1" y="1673"/>
                  <a:pt x="2862" y="6488"/>
                </a:cubicBezTo>
                <a:cubicBezTo>
                  <a:pt x="2862" y="6488"/>
                  <a:pt x="6946" y="9547"/>
                  <a:pt x="9876" y="9547"/>
                </a:cubicBezTo>
                <a:cubicBezTo>
                  <a:pt x="10701" y="9547"/>
                  <a:pt x="11435" y="9304"/>
                  <a:pt x="11960" y="8683"/>
                </a:cubicBezTo>
                <a:cubicBezTo>
                  <a:pt x="14326" y="5854"/>
                  <a:pt x="11301" y="1268"/>
                  <a:pt x="10082" y="317"/>
                </a:cubicBezTo>
                <a:cubicBezTo>
                  <a:pt x="9834" y="115"/>
                  <a:pt x="9224" y="1"/>
                  <a:pt x="84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7" name="Google Shape;367;p25"/>
          <p:cNvGrpSpPr/>
          <p:nvPr/>
        </p:nvGrpSpPr>
        <p:grpSpPr>
          <a:xfrm>
            <a:off x="8027518" y="1535556"/>
            <a:ext cx="1832882" cy="972493"/>
            <a:chOff x="238125" y="2760550"/>
            <a:chExt cx="528650" cy="280500"/>
          </a:xfrm>
        </p:grpSpPr>
        <p:sp>
          <p:nvSpPr>
            <p:cNvPr id="368" name="Google Shape;368;p25"/>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5"/>
            <p:cNvSpPr/>
            <p:nvPr/>
          </p:nvSpPr>
          <p:spPr>
            <a:xfrm>
              <a:off x="277125" y="3020300"/>
              <a:ext cx="25" cy="25"/>
            </a:xfrm>
            <a:custGeom>
              <a:rect b="b" l="l" r="r" t="t"/>
              <a:pathLst>
                <a:path extrusionOk="0" h="1" w="1">
                  <a:moveTo>
                    <a:pt x="1" y="0"/>
                  </a:move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0" name="Google Shape;370;p25"/>
            <p:cNvGrpSpPr/>
            <p:nvPr/>
          </p:nvGrpSpPr>
          <p:grpSpPr>
            <a:xfrm>
              <a:off x="238125" y="2760550"/>
              <a:ext cx="528650" cy="279275"/>
              <a:chOff x="238125" y="2760550"/>
              <a:chExt cx="528650" cy="279275"/>
            </a:xfrm>
          </p:grpSpPr>
          <p:sp>
            <p:nvSpPr>
              <p:cNvPr id="371" name="Google Shape;371;p25"/>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5"/>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5"/>
              <p:cNvSpPr/>
              <p:nvPr/>
            </p:nvSpPr>
            <p:spPr>
              <a:xfrm>
                <a:off x="340550" y="3028825"/>
                <a:ext cx="25" cy="25"/>
              </a:xfrm>
              <a:custGeom>
                <a:rect b="b" l="l" r="r" t="t"/>
                <a:pathLst>
                  <a:path extrusionOk="0" h="1" w="1">
                    <a:moveTo>
                      <a:pt x="0" y="0"/>
                    </a:moveTo>
                    <a:lnTo>
                      <a:pt x="0" y="0"/>
                    </a:lnTo>
                    <a:lnTo>
                      <a:pt x="0" y="0"/>
                    </a:ln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5"/>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5" name="Google Shape;375;p25"/>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5"/>
            <p:cNvSpPr/>
            <p:nvPr/>
          </p:nvSpPr>
          <p:spPr>
            <a:xfrm>
              <a:off x="403350" y="3037350"/>
              <a:ext cx="25" cy="25"/>
            </a:xfrm>
            <a:custGeom>
              <a:rect b="b" l="l" r="r" t="t"/>
              <a:pathLst>
                <a:path extrusionOk="0" h="1" w="1">
                  <a:moveTo>
                    <a:pt x="1" y="1"/>
                  </a:moveTo>
                  <a:lnTo>
                    <a:pt x="1" y="1"/>
                  </a:lnTo>
                  <a:lnTo>
                    <a:pt x="1" y="1"/>
                  </a:ln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5"/>
            <p:cNvSpPr/>
            <p:nvPr/>
          </p:nvSpPr>
          <p:spPr>
            <a:xfrm>
              <a:off x="365550" y="2914800"/>
              <a:ext cx="267700" cy="124800"/>
            </a:xfrm>
            <a:custGeom>
              <a:rect b="b" l="l" r="r" t="t"/>
              <a:pathLst>
                <a:path extrusionOk="0" h="4992" w="10708">
                  <a:moveTo>
                    <a:pt x="2206" y="3416"/>
                  </a:moveTo>
                  <a:lnTo>
                    <a:pt x="2206" y="3416"/>
                  </a:lnTo>
                  <a:cubicBezTo>
                    <a:pt x="2205" y="3416"/>
                    <a:pt x="2205" y="3417"/>
                    <a:pt x="2205" y="3418"/>
                  </a:cubicBezTo>
                  <a:lnTo>
                    <a:pt x="2205" y="3418"/>
                  </a:lnTo>
                  <a:cubicBezTo>
                    <a:pt x="2206" y="3417"/>
                    <a:pt x="2207" y="3416"/>
                    <a:pt x="2206" y="3416"/>
                  </a:cubicBezTo>
                  <a:close/>
                  <a:moveTo>
                    <a:pt x="2205" y="3418"/>
                  </a:moveTo>
                  <a:cubicBezTo>
                    <a:pt x="2202" y="3421"/>
                    <a:pt x="2196" y="3427"/>
                    <a:pt x="2196" y="3440"/>
                  </a:cubicBezTo>
                  <a:cubicBezTo>
                    <a:pt x="2198" y="3432"/>
                    <a:pt x="2201" y="3425"/>
                    <a:pt x="2205" y="3418"/>
                  </a:cubicBezTo>
                  <a:close/>
                  <a:moveTo>
                    <a:pt x="1464" y="4757"/>
                  </a:moveTo>
                  <a:lnTo>
                    <a:pt x="1451" y="4807"/>
                  </a:lnTo>
                  <a:lnTo>
                    <a:pt x="1451" y="4807"/>
                  </a:lnTo>
                  <a:cubicBezTo>
                    <a:pt x="1453" y="4778"/>
                    <a:pt x="1448" y="4757"/>
                    <a:pt x="1464" y="4757"/>
                  </a:cubicBezTo>
                  <a:close/>
                  <a:moveTo>
                    <a:pt x="5171" y="1"/>
                  </a:moveTo>
                  <a:cubicBezTo>
                    <a:pt x="5244" y="1"/>
                    <a:pt x="5220" y="25"/>
                    <a:pt x="5171" y="49"/>
                  </a:cubicBezTo>
                  <a:cubicBezTo>
                    <a:pt x="4830" y="74"/>
                    <a:pt x="5147" y="74"/>
                    <a:pt x="4805" y="123"/>
                  </a:cubicBezTo>
                  <a:lnTo>
                    <a:pt x="4610" y="147"/>
                  </a:lnTo>
                  <a:lnTo>
                    <a:pt x="4366" y="220"/>
                  </a:lnTo>
                  <a:cubicBezTo>
                    <a:pt x="4147" y="245"/>
                    <a:pt x="3927" y="318"/>
                    <a:pt x="3683" y="391"/>
                  </a:cubicBezTo>
                  <a:cubicBezTo>
                    <a:pt x="3586" y="415"/>
                    <a:pt x="3464" y="464"/>
                    <a:pt x="3366" y="488"/>
                  </a:cubicBezTo>
                  <a:cubicBezTo>
                    <a:pt x="3244" y="537"/>
                    <a:pt x="3147" y="562"/>
                    <a:pt x="3049" y="610"/>
                  </a:cubicBezTo>
                  <a:cubicBezTo>
                    <a:pt x="2878" y="708"/>
                    <a:pt x="2708" y="781"/>
                    <a:pt x="2635" y="805"/>
                  </a:cubicBezTo>
                  <a:cubicBezTo>
                    <a:pt x="2513" y="952"/>
                    <a:pt x="2269" y="1049"/>
                    <a:pt x="2147" y="1196"/>
                  </a:cubicBezTo>
                  <a:lnTo>
                    <a:pt x="2147" y="1171"/>
                  </a:lnTo>
                  <a:cubicBezTo>
                    <a:pt x="2098" y="1220"/>
                    <a:pt x="2025" y="1293"/>
                    <a:pt x="1903" y="1366"/>
                  </a:cubicBezTo>
                  <a:lnTo>
                    <a:pt x="1561" y="1708"/>
                  </a:lnTo>
                  <a:lnTo>
                    <a:pt x="1220" y="2049"/>
                  </a:lnTo>
                  <a:cubicBezTo>
                    <a:pt x="1147" y="2147"/>
                    <a:pt x="1098" y="2220"/>
                    <a:pt x="1049" y="2318"/>
                  </a:cubicBezTo>
                  <a:lnTo>
                    <a:pt x="1074" y="2293"/>
                  </a:lnTo>
                  <a:lnTo>
                    <a:pt x="1074" y="2293"/>
                  </a:lnTo>
                  <a:cubicBezTo>
                    <a:pt x="976" y="2488"/>
                    <a:pt x="927" y="2415"/>
                    <a:pt x="830" y="2537"/>
                  </a:cubicBezTo>
                  <a:cubicBezTo>
                    <a:pt x="903" y="2562"/>
                    <a:pt x="830" y="2732"/>
                    <a:pt x="805" y="2781"/>
                  </a:cubicBezTo>
                  <a:cubicBezTo>
                    <a:pt x="757" y="2879"/>
                    <a:pt x="708" y="3074"/>
                    <a:pt x="635" y="3244"/>
                  </a:cubicBezTo>
                  <a:lnTo>
                    <a:pt x="610" y="3220"/>
                  </a:lnTo>
                  <a:cubicBezTo>
                    <a:pt x="586" y="3342"/>
                    <a:pt x="464" y="3586"/>
                    <a:pt x="439" y="3659"/>
                  </a:cubicBezTo>
                  <a:cubicBezTo>
                    <a:pt x="391" y="3757"/>
                    <a:pt x="318" y="3879"/>
                    <a:pt x="269" y="4025"/>
                  </a:cubicBezTo>
                  <a:cubicBezTo>
                    <a:pt x="196" y="4171"/>
                    <a:pt x="147" y="4318"/>
                    <a:pt x="147" y="4464"/>
                  </a:cubicBezTo>
                  <a:lnTo>
                    <a:pt x="0" y="4610"/>
                  </a:lnTo>
                  <a:lnTo>
                    <a:pt x="0" y="4635"/>
                  </a:lnTo>
                  <a:cubicBezTo>
                    <a:pt x="171" y="4732"/>
                    <a:pt x="366" y="4830"/>
                    <a:pt x="586" y="4879"/>
                  </a:cubicBezTo>
                  <a:cubicBezTo>
                    <a:pt x="769" y="4940"/>
                    <a:pt x="981" y="4991"/>
                    <a:pt x="1156" y="4991"/>
                  </a:cubicBezTo>
                  <a:cubicBezTo>
                    <a:pt x="1260" y="4991"/>
                    <a:pt x="1351" y="4973"/>
                    <a:pt x="1415" y="4927"/>
                  </a:cubicBezTo>
                  <a:lnTo>
                    <a:pt x="1439" y="4927"/>
                  </a:lnTo>
                  <a:lnTo>
                    <a:pt x="1439" y="4854"/>
                  </a:lnTo>
                  <a:cubicBezTo>
                    <a:pt x="1447" y="4839"/>
                    <a:pt x="1455" y="4833"/>
                    <a:pt x="1461" y="4833"/>
                  </a:cubicBezTo>
                  <a:cubicBezTo>
                    <a:pt x="1477" y="4833"/>
                    <a:pt x="1488" y="4862"/>
                    <a:pt x="1488" y="4879"/>
                  </a:cubicBezTo>
                  <a:cubicBezTo>
                    <a:pt x="1488" y="4854"/>
                    <a:pt x="1513" y="4830"/>
                    <a:pt x="1537" y="4805"/>
                  </a:cubicBezTo>
                  <a:cubicBezTo>
                    <a:pt x="1537" y="4798"/>
                    <a:pt x="1535" y="4795"/>
                    <a:pt x="1531" y="4795"/>
                  </a:cubicBezTo>
                  <a:cubicBezTo>
                    <a:pt x="1523" y="4795"/>
                    <a:pt x="1505" y="4813"/>
                    <a:pt x="1488" y="4830"/>
                  </a:cubicBezTo>
                  <a:cubicBezTo>
                    <a:pt x="1488" y="4781"/>
                    <a:pt x="1488" y="4708"/>
                    <a:pt x="1488" y="4659"/>
                  </a:cubicBezTo>
                  <a:cubicBezTo>
                    <a:pt x="1513" y="4635"/>
                    <a:pt x="1531" y="4635"/>
                    <a:pt x="1546" y="4635"/>
                  </a:cubicBezTo>
                  <a:cubicBezTo>
                    <a:pt x="1561" y="4635"/>
                    <a:pt x="1574" y="4635"/>
                    <a:pt x="1586" y="4610"/>
                  </a:cubicBezTo>
                  <a:cubicBezTo>
                    <a:pt x="1757" y="4196"/>
                    <a:pt x="1952" y="3781"/>
                    <a:pt x="2196" y="3415"/>
                  </a:cubicBezTo>
                  <a:cubicBezTo>
                    <a:pt x="2202" y="3415"/>
                    <a:pt x="2205" y="3415"/>
                    <a:pt x="2206" y="3416"/>
                  </a:cubicBezTo>
                  <a:lnTo>
                    <a:pt x="2206" y="3416"/>
                  </a:lnTo>
                  <a:cubicBezTo>
                    <a:pt x="2257" y="3305"/>
                    <a:pt x="2345" y="3214"/>
                    <a:pt x="2391" y="3122"/>
                  </a:cubicBezTo>
                  <a:lnTo>
                    <a:pt x="2464" y="3122"/>
                  </a:lnTo>
                  <a:cubicBezTo>
                    <a:pt x="2439" y="3122"/>
                    <a:pt x="2561" y="3001"/>
                    <a:pt x="2659" y="2879"/>
                  </a:cubicBezTo>
                  <a:cubicBezTo>
                    <a:pt x="2708" y="2805"/>
                    <a:pt x="2781" y="2757"/>
                    <a:pt x="2830" y="2708"/>
                  </a:cubicBezTo>
                  <a:lnTo>
                    <a:pt x="2952" y="2635"/>
                  </a:lnTo>
                  <a:lnTo>
                    <a:pt x="2927" y="2586"/>
                  </a:lnTo>
                  <a:cubicBezTo>
                    <a:pt x="2960" y="2553"/>
                    <a:pt x="2979" y="2545"/>
                    <a:pt x="2992" y="2545"/>
                  </a:cubicBezTo>
                  <a:cubicBezTo>
                    <a:pt x="3006" y="2545"/>
                    <a:pt x="3014" y="2553"/>
                    <a:pt x="3025" y="2553"/>
                  </a:cubicBezTo>
                  <a:cubicBezTo>
                    <a:pt x="3036" y="2553"/>
                    <a:pt x="3049" y="2545"/>
                    <a:pt x="3074" y="2513"/>
                  </a:cubicBezTo>
                  <a:cubicBezTo>
                    <a:pt x="3049" y="2415"/>
                    <a:pt x="3244" y="2391"/>
                    <a:pt x="3244" y="2342"/>
                  </a:cubicBezTo>
                  <a:cubicBezTo>
                    <a:pt x="3244" y="2342"/>
                    <a:pt x="3266" y="2331"/>
                    <a:pt x="3288" y="2331"/>
                  </a:cubicBezTo>
                  <a:cubicBezTo>
                    <a:pt x="3298" y="2331"/>
                    <a:pt x="3309" y="2334"/>
                    <a:pt x="3317" y="2342"/>
                  </a:cubicBezTo>
                  <a:cubicBezTo>
                    <a:pt x="3317" y="2293"/>
                    <a:pt x="3342" y="2293"/>
                    <a:pt x="3366" y="2269"/>
                  </a:cubicBezTo>
                  <a:cubicBezTo>
                    <a:pt x="3374" y="2261"/>
                    <a:pt x="3377" y="2258"/>
                    <a:pt x="3376" y="2258"/>
                  </a:cubicBezTo>
                  <a:cubicBezTo>
                    <a:pt x="3374" y="2258"/>
                    <a:pt x="3358" y="2269"/>
                    <a:pt x="3342" y="2269"/>
                  </a:cubicBezTo>
                  <a:lnTo>
                    <a:pt x="3415" y="2220"/>
                  </a:lnTo>
                  <a:cubicBezTo>
                    <a:pt x="3439" y="2220"/>
                    <a:pt x="3464" y="2220"/>
                    <a:pt x="3439" y="2244"/>
                  </a:cubicBezTo>
                  <a:cubicBezTo>
                    <a:pt x="3513" y="2196"/>
                    <a:pt x="3610" y="2171"/>
                    <a:pt x="3708" y="2123"/>
                  </a:cubicBezTo>
                  <a:cubicBezTo>
                    <a:pt x="3830" y="2049"/>
                    <a:pt x="3976" y="2001"/>
                    <a:pt x="4122" y="1952"/>
                  </a:cubicBezTo>
                  <a:cubicBezTo>
                    <a:pt x="4195" y="1927"/>
                    <a:pt x="4269" y="1927"/>
                    <a:pt x="4342" y="1903"/>
                  </a:cubicBezTo>
                  <a:cubicBezTo>
                    <a:pt x="4415" y="1879"/>
                    <a:pt x="4488" y="1854"/>
                    <a:pt x="4561" y="1830"/>
                  </a:cubicBezTo>
                  <a:cubicBezTo>
                    <a:pt x="4708" y="1805"/>
                    <a:pt x="4805" y="1781"/>
                    <a:pt x="4878" y="1781"/>
                  </a:cubicBezTo>
                  <a:cubicBezTo>
                    <a:pt x="4854" y="1757"/>
                    <a:pt x="4824" y="1757"/>
                    <a:pt x="4796" y="1757"/>
                  </a:cubicBezTo>
                  <a:cubicBezTo>
                    <a:pt x="4769" y="1757"/>
                    <a:pt x="4744" y="1757"/>
                    <a:pt x="4732" y="1732"/>
                  </a:cubicBezTo>
                  <a:cubicBezTo>
                    <a:pt x="4756" y="1708"/>
                    <a:pt x="4781" y="1708"/>
                    <a:pt x="4799" y="1708"/>
                  </a:cubicBezTo>
                  <a:cubicBezTo>
                    <a:pt x="4817" y="1708"/>
                    <a:pt x="4830" y="1708"/>
                    <a:pt x="4830" y="1684"/>
                  </a:cubicBezTo>
                  <a:cubicBezTo>
                    <a:pt x="4854" y="1720"/>
                    <a:pt x="4891" y="1720"/>
                    <a:pt x="4930" y="1720"/>
                  </a:cubicBezTo>
                  <a:cubicBezTo>
                    <a:pt x="4970" y="1720"/>
                    <a:pt x="5013" y="1720"/>
                    <a:pt x="5049" y="1757"/>
                  </a:cubicBezTo>
                  <a:lnTo>
                    <a:pt x="5049" y="1708"/>
                  </a:lnTo>
                  <a:lnTo>
                    <a:pt x="5074" y="1732"/>
                  </a:lnTo>
                  <a:cubicBezTo>
                    <a:pt x="5220" y="1684"/>
                    <a:pt x="5244" y="1684"/>
                    <a:pt x="5244" y="1684"/>
                  </a:cubicBezTo>
                  <a:lnTo>
                    <a:pt x="5415" y="1684"/>
                  </a:lnTo>
                  <a:cubicBezTo>
                    <a:pt x="5519" y="1684"/>
                    <a:pt x="5588" y="1630"/>
                    <a:pt x="5667" y="1630"/>
                  </a:cubicBezTo>
                  <a:cubicBezTo>
                    <a:pt x="5680" y="1630"/>
                    <a:pt x="5694" y="1631"/>
                    <a:pt x="5708" y="1635"/>
                  </a:cubicBezTo>
                  <a:cubicBezTo>
                    <a:pt x="5708" y="1635"/>
                    <a:pt x="5659" y="1586"/>
                    <a:pt x="5708" y="1586"/>
                  </a:cubicBezTo>
                  <a:cubicBezTo>
                    <a:pt x="5708" y="1591"/>
                    <a:pt x="5713" y="1593"/>
                    <a:pt x="5720" y="1593"/>
                  </a:cubicBezTo>
                  <a:cubicBezTo>
                    <a:pt x="5734" y="1593"/>
                    <a:pt x="5757" y="1588"/>
                    <a:pt x="5775" y="1588"/>
                  </a:cubicBezTo>
                  <a:cubicBezTo>
                    <a:pt x="5792" y="1588"/>
                    <a:pt x="5805" y="1592"/>
                    <a:pt x="5805" y="1610"/>
                  </a:cubicBezTo>
                  <a:cubicBezTo>
                    <a:pt x="5812" y="1617"/>
                    <a:pt x="5824" y="1620"/>
                    <a:pt x="5837" y="1620"/>
                  </a:cubicBezTo>
                  <a:cubicBezTo>
                    <a:pt x="5871" y="1620"/>
                    <a:pt x="5915" y="1600"/>
                    <a:pt x="5905" y="1568"/>
                  </a:cubicBezTo>
                  <a:lnTo>
                    <a:pt x="5905" y="1568"/>
                  </a:lnTo>
                  <a:cubicBezTo>
                    <a:pt x="5921" y="1586"/>
                    <a:pt x="5996" y="1588"/>
                    <a:pt x="5952" y="1610"/>
                  </a:cubicBezTo>
                  <a:cubicBezTo>
                    <a:pt x="5968" y="1610"/>
                    <a:pt x="5995" y="1621"/>
                    <a:pt x="6011" y="1621"/>
                  </a:cubicBezTo>
                  <a:cubicBezTo>
                    <a:pt x="6019" y="1621"/>
                    <a:pt x="6025" y="1618"/>
                    <a:pt x="6025" y="1610"/>
                  </a:cubicBezTo>
                  <a:lnTo>
                    <a:pt x="6000" y="1586"/>
                  </a:lnTo>
                  <a:cubicBezTo>
                    <a:pt x="6084" y="1586"/>
                    <a:pt x="6132" y="1640"/>
                    <a:pt x="6205" y="1640"/>
                  </a:cubicBezTo>
                  <a:cubicBezTo>
                    <a:pt x="6217" y="1640"/>
                    <a:pt x="6230" y="1638"/>
                    <a:pt x="6244" y="1635"/>
                  </a:cubicBezTo>
                  <a:lnTo>
                    <a:pt x="6195" y="1586"/>
                  </a:lnTo>
                  <a:cubicBezTo>
                    <a:pt x="6269" y="1586"/>
                    <a:pt x="6317" y="1635"/>
                    <a:pt x="6317" y="1684"/>
                  </a:cubicBezTo>
                  <a:lnTo>
                    <a:pt x="6269" y="1684"/>
                  </a:lnTo>
                  <a:cubicBezTo>
                    <a:pt x="6342" y="1708"/>
                    <a:pt x="6439" y="1732"/>
                    <a:pt x="6537" y="1732"/>
                  </a:cubicBezTo>
                  <a:lnTo>
                    <a:pt x="6488" y="1732"/>
                  </a:lnTo>
                  <a:cubicBezTo>
                    <a:pt x="6561" y="1732"/>
                    <a:pt x="6610" y="1757"/>
                    <a:pt x="6683" y="1757"/>
                  </a:cubicBezTo>
                  <a:cubicBezTo>
                    <a:pt x="6756" y="1781"/>
                    <a:pt x="6854" y="1805"/>
                    <a:pt x="6952" y="1854"/>
                  </a:cubicBezTo>
                  <a:cubicBezTo>
                    <a:pt x="7147" y="1903"/>
                    <a:pt x="7317" y="2001"/>
                    <a:pt x="7391" y="2025"/>
                  </a:cubicBezTo>
                  <a:lnTo>
                    <a:pt x="7366" y="1952"/>
                  </a:lnTo>
                  <a:lnTo>
                    <a:pt x="7488" y="1976"/>
                  </a:lnTo>
                  <a:cubicBezTo>
                    <a:pt x="7488" y="1976"/>
                    <a:pt x="7395" y="2051"/>
                    <a:pt x="7371" y="2053"/>
                  </a:cubicBezTo>
                  <a:lnTo>
                    <a:pt x="7371" y="2053"/>
                  </a:lnTo>
                  <a:lnTo>
                    <a:pt x="7366" y="2049"/>
                  </a:lnTo>
                  <a:lnTo>
                    <a:pt x="7366" y="2049"/>
                  </a:lnTo>
                  <a:cubicBezTo>
                    <a:pt x="7366" y="2052"/>
                    <a:pt x="7368" y="2053"/>
                    <a:pt x="7370" y="2053"/>
                  </a:cubicBezTo>
                  <a:cubicBezTo>
                    <a:pt x="7371" y="2053"/>
                    <a:pt x="7371" y="2053"/>
                    <a:pt x="7371" y="2053"/>
                  </a:cubicBezTo>
                  <a:lnTo>
                    <a:pt x="7371" y="2053"/>
                  </a:lnTo>
                  <a:lnTo>
                    <a:pt x="7464" y="2123"/>
                  </a:lnTo>
                  <a:lnTo>
                    <a:pt x="7610" y="2220"/>
                  </a:lnTo>
                  <a:cubicBezTo>
                    <a:pt x="7756" y="2318"/>
                    <a:pt x="7878" y="2415"/>
                    <a:pt x="8000" y="2537"/>
                  </a:cubicBezTo>
                  <a:cubicBezTo>
                    <a:pt x="8195" y="2708"/>
                    <a:pt x="8391" y="2927"/>
                    <a:pt x="8537" y="3147"/>
                  </a:cubicBezTo>
                  <a:cubicBezTo>
                    <a:pt x="8551" y="3191"/>
                    <a:pt x="8531" y="3200"/>
                    <a:pt x="8512" y="3200"/>
                  </a:cubicBezTo>
                  <a:cubicBezTo>
                    <a:pt x="8500" y="3200"/>
                    <a:pt x="8488" y="3196"/>
                    <a:pt x="8488" y="3196"/>
                  </a:cubicBezTo>
                  <a:lnTo>
                    <a:pt x="8488" y="3196"/>
                  </a:lnTo>
                  <a:cubicBezTo>
                    <a:pt x="8512" y="3232"/>
                    <a:pt x="8525" y="3232"/>
                    <a:pt x="8537" y="3232"/>
                  </a:cubicBezTo>
                  <a:cubicBezTo>
                    <a:pt x="8549" y="3232"/>
                    <a:pt x="8561" y="3232"/>
                    <a:pt x="8586" y="3269"/>
                  </a:cubicBezTo>
                  <a:cubicBezTo>
                    <a:pt x="8586" y="3277"/>
                    <a:pt x="8583" y="3280"/>
                    <a:pt x="8578" y="3280"/>
                  </a:cubicBezTo>
                  <a:cubicBezTo>
                    <a:pt x="8569" y="3280"/>
                    <a:pt x="8553" y="3269"/>
                    <a:pt x="8537" y="3269"/>
                  </a:cubicBezTo>
                  <a:cubicBezTo>
                    <a:pt x="8537" y="3269"/>
                    <a:pt x="8586" y="3342"/>
                    <a:pt x="8586" y="3342"/>
                  </a:cubicBezTo>
                  <a:cubicBezTo>
                    <a:pt x="8610" y="3318"/>
                    <a:pt x="8634" y="3269"/>
                    <a:pt x="8659" y="3244"/>
                  </a:cubicBezTo>
                  <a:lnTo>
                    <a:pt x="8708" y="3318"/>
                  </a:lnTo>
                  <a:lnTo>
                    <a:pt x="8683" y="3342"/>
                  </a:lnTo>
                  <a:cubicBezTo>
                    <a:pt x="8683" y="3366"/>
                    <a:pt x="8805" y="3342"/>
                    <a:pt x="8830" y="3440"/>
                  </a:cubicBezTo>
                  <a:cubicBezTo>
                    <a:pt x="8878" y="3562"/>
                    <a:pt x="8927" y="3610"/>
                    <a:pt x="8951" y="3708"/>
                  </a:cubicBezTo>
                  <a:cubicBezTo>
                    <a:pt x="9000" y="3781"/>
                    <a:pt x="9025" y="3854"/>
                    <a:pt x="9049" y="3952"/>
                  </a:cubicBezTo>
                  <a:cubicBezTo>
                    <a:pt x="9049" y="3952"/>
                    <a:pt x="9025" y="3927"/>
                    <a:pt x="9000" y="3903"/>
                  </a:cubicBezTo>
                  <a:cubicBezTo>
                    <a:pt x="9000" y="3927"/>
                    <a:pt x="9000" y="3952"/>
                    <a:pt x="9000" y="3976"/>
                  </a:cubicBezTo>
                  <a:cubicBezTo>
                    <a:pt x="9005" y="3966"/>
                    <a:pt x="9010" y="3962"/>
                    <a:pt x="9015" y="3962"/>
                  </a:cubicBezTo>
                  <a:cubicBezTo>
                    <a:pt x="9031" y="3962"/>
                    <a:pt x="9045" y="4004"/>
                    <a:pt x="9048" y="4004"/>
                  </a:cubicBezTo>
                  <a:cubicBezTo>
                    <a:pt x="9049" y="4004"/>
                    <a:pt x="9049" y="4003"/>
                    <a:pt x="9049" y="4001"/>
                  </a:cubicBezTo>
                  <a:cubicBezTo>
                    <a:pt x="9098" y="4049"/>
                    <a:pt x="9147" y="4098"/>
                    <a:pt x="9147" y="4171"/>
                  </a:cubicBezTo>
                  <a:cubicBezTo>
                    <a:pt x="9147" y="4244"/>
                    <a:pt x="9171" y="4318"/>
                    <a:pt x="9220" y="4366"/>
                  </a:cubicBezTo>
                  <a:cubicBezTo>
                    <a:pt x="9439" y="4366"/>
                    <a:pt x="9683" y="4391"/>
                    <a:pt x="9903" y="4440"/>
                  </a:cubicBezTo>
                  <a:cubicBezTo>
                    <a:pt x="10244" y="4488"/>
                    <a:pt x="10561" y="4586"/>
                    <a:pt x="10610" y="4586"/>
                  </a:cubicBezTo>
                  <a:cubicBezTo>
                    <a:pt x="10610" y="4635"/>
                    <a:pt x="10610" y="4683"/>
                    <a:pt x="10610" y="4732"/>
                  </a:cubicBezTo>
                  <a:cubicBezTo>
                    <a:pt x="10634" y="4683"/>
                    <a:pt x="10634" y="4610"/>
                    <a:pt x="10634" y="4537"/>
                  </a:cubicBezTo>
                  <a:lnTo>
                    <a:pt x="10586" y="4537"/>
                  </a:lnTo>
                  <a:cubicBezTo>
                    <a:pt x="10561" y="4391"/>
                    <a:pt x="10610" y="4513"/>
                    <a:pt x="10610" y="4366"/>
                  </a:cubicBezTo>
                  <a:cubicBezTo>
                    <a:pt x="10634" y="4366"/>
                    <a:pt x="10659" y="4488"/>
                    <a:pt x="10659" y="4610"/>
                  </a:cubicBezTo>
                  <a:cubicBezTo>
                    <a:pt x="10659" y="4488"/>
                    <a:pt x="10683" y="4391"/>
                    <a:pt x="10634" y="4342"/>
                  </a:cubicBezTo>
                  <a:cubicBezTo>
                    <a:pt x="10634" y="4293"/>
                    <a:pt x="10647" y="4293"/>
                    <a:pt x="10662" y="4293"/>
                  </a:cubicBezTo>
                  <a:cubicBezTo>
                    <a:pt x="10677" y="4293"/>
                    <a:pt x="10695" y="4293"/>
                    <a:pt x="10708" y="4244"/>
                  </a:cubicBezTo>
                  <a:cubicBezTo>
                    <a:pt x="10659" y="4147"/>
                    <a:pt x="10634" y="4049"/>
                    <a:pt x="10634" y="3952"/>
                  </a:cubicBezTo>
                  <a:cubicBezTo>
                    <a:pt x="10634" y="3903"/>
                    <a:pt x="10610" y="3854"/>
                    <a:pt x="10610" y="3805"/>
                  </a:cubicBezTo>
                  <a:cubicBezTo>
                    <a:pt x="10586" y="3757"/>
                    <a:pt x="10561" y="3732"/>
                    <a:pt x="10561" y="3683"/>
                  </a:cubicBezTo>
                  <a:cubicBezTo>
                    <a:pt x="10512" y="3610"/>
                    <a:pt x="10464" y="3537"/>
                    <a:pt x="10464" y="3440"/>
                  </a:cubicBezTo>
                  <a:lnTo>
                    <a:pt x="10464" y="3440"/>
                  </a:lnTo>
                  <a:lnTo>
                    <a:pt x="10488" y="3464"/>
                  </a:lnTo>
                  <a:cubicBezTo>
                    <a:pt x="10488" y="3391"/>
                    <a:pt x="10390" y="3269"/>
                    <a:pt x="10366" y="3147"/>
                  </a:cubicBezTo>
                  <a:cubicBezTo>
                    <a:pt x="10366" y="3174"/>
                    <a:pt x="10366" y="3193"/>
                    <a:pt x="10362" y="3193"/>
                  </a:cubicBezTo>
                  <a:cubicBezTo>
                    <a:pt x="10359" y="3193"/>
                    <a:pt x="10353" y="3180"/>
                    <a:pt x="10342" y="3147"/>
                  </a:cubicBezTo>
                  <a:cubicBezTo>
                    <a:pt x="10293" y="3025"/>
                    <a:pt x="10244" y="2952"/>
                    <a:pt x="10220" y="2854"/>
                  </a:cubicBezTo>
                  <a:lnTo>
                    <a:pt x="10122" y="2781"/>
                  </a:lnTo>
                  <a:cubicBezTo>
                    <a:pt x="9903" y="2391"/>
                    <a:pt x="9634" y="2025"/>
                    <a:pt x="9317" y="1708"/>
                  </a:cubicBezTo>
                  <a:cubicBezTo>
                    <a:pt x="9220" y="1610"/>
                    <a:pt x="9122" y="1513"/>
                    <a:pt x="9000" y="1415"/>
                  </a:cubicBezTo>
                  <a:lnTo>
                    <a:pt x="8708" y="1171"/>
                  </a:lnTo>
                  <a:cubicBezTo>
                    <a:pt x="8537" y="1049"/>
                    <a:pt x="8366" y="927"/>
                    <a:pt x="8293" y="854"/>
                  </a:cubicBezTo>
                  <a:cubicBezTo>
                    <a:pt x="7878" y="586"/>
                    <a:pt x="7464" y="391"/>
                    <a:pt x="7025" y="220"/>
                  </a:cubicBezTo>
                  <a:lnTo>
                    <a:pt x="6634" y="98"/>
                  </a:lnTo>
                  <a:lnTo>
                    <a:pt x="6220" y="25"/>
                  </a:lnTo>
                  <a:cubicBezTo>
                    <a:pt x="6110" y="13"/>
                    <a:pt x="5994" y="7"/>
                    <a:pt x="5878" y="7"/>
                  </a:cubicBezTo>
                  <a:cubicBezTo>
                    <a:pt x="5763" y="7"/>
                    <a:pt x="5647" y="13"/>
                    <a:pt x="5537" y="25"/>
                  </a:cubicBezTo>
                  <a:cubicBezTo>
                    <a:pt x="5415" y="1"/>
                    <a:pt x="5293" y="1"/>
                    <a:pt x="5171"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8" name="Google Shape;378;p25"/>
          <p:cNvGrpSpPr/>
          <p:nvPr/>
        </p:nvGrpSpPr>
        <p:grpSpPr>
          <a:xfrm rot="2860966">
            <a:off x="-564248" y="2365762"/>
            <a:ext cx="1502240" cy="797084"/>
            <a:chOff x="238125" y="2760550"/>
            <a:chExt cx="528650" cy="280500"/>
          </a:xfrm>
        </p:grpSpPr>
        <p:sp>
          <p:nvSpPr>
            <p:cNvPr id="379" name="Google Shape;379;p25"/>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5"/>
            <p:cNvSpPr/>
            <p:nvPr/>
          </p:nvSpPr>
          <p:spPr>
            <a:xfrm>
              <a:off x="277125" y="3020300"/>
              <a:ext cx="25" cy="25"/>
            </a:xfrm>
            <a:custGeom>
              <a:rect b="b" l="l" r="r" t="t"/>
              <a:pathLst>
                <a:path extrusionOk="0" h="1" w="1">
                  <a:moveTo>
                    <a:pt x="1" y="0"/>
                  </a:move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1" name="Google Shape;381;p25"/>
            <p:cNvGrpSpPr/>
            <p:nvPr/>
          </p:nvGrpSpPr>
          <p:grpSpPr>
            <a:xfrm>
              <a:off x="238125" y="2760550"/>
              <a:ext cx="528650" cy="279275"/>
              <a:chOff x="238125" y="2760550"/>
              <a:chExt cx="528650" cy="279275"/>
            </a:xfrm>
          </p:grpSpPr>
          <p:sp>
            <p:nvSpPr>
              <p:cNvPr id="382" name="Google Shape;382;p25"/>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5"/>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5"/>
              <p:cNvSpPr/>
              <p:nvPr/>
            </p:nvSpPr>
            <p:spPr>
              <a:xfrm>
                <a:off x="340550" y="3028825"/>
                <a:ext cx="25" cy="25"/>
              </a:xfrm>
              <a:custGeom>
                <a:rect b="b" l="l" r="r" t="t"/>
                <a:pathLst>
                  <a:path extrusionOk="0" h="1" w="1">
                    <a:moveTo>
                      <a:pt x="0" y="0"/>
                    </a:moveTo>
                    <a:lnTo>
                      <a:pt x="0" y="0"/>
                    </a:lnTo>
                    <a:lnTo>
                      <a:pt x="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5"/>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6" name="Google Shape;386;p25"/>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5"/>
            <p:cNvSpPr/>
            <p:nvPr/>
          </p:nvSpPr>
          <p:spPr>
            <a:xfrm>
              <a:off x="403350" y="3037350"/>
              <a:ext cx="25" cy="25"/>
            </a:xfrm>
            <a:custGeom>
              <a:rect b="b" l="l" r="r" t="t"/>
              <a:pathLst>
                <a:path extrusionOk="0" h="1" w="1">
                  <a:moveTo>
                    <a:pt x="1" y="1"/>
                  </a:moveTo>
                  <a:lnTo>
                    <a:pt x="1" y="1"/>
                  </a:lnTo>
                  <a:lnTo>
                    <a:pt x="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8" name="Google Shape;388;p25"/>
          <p:cNvSpPr/>
          <p:nvPr/>
        </p:nvSpPr>
        <p:spPr>
          <a:xfrm>
            <a:off x="8517102" y="345143"/>
            <a:ext cx="679971" cy="465589"/>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5"/>
          <p:cNvSpPr/>
          <p:nvPr/>
        </p:nvSpPr>
        <p:spPr>
          <a:xfrm>
            <a:off x="7336300" y="247265"/>
            <a:ext cx="611780" cy="433409"/>
          </a:xfrm>
          <a:custGeom>
            <a:rect b="b" l="l" r="r" t="t"/>
            <a:pathLst>
              <a:path extrusionOk="0" h="10074" w="14220">
                <a:moveTo>
                  <a:pt x="7706" y="4422"/>
                </a:moveTo>
                <a:lnTo>
                  <a:pt x="7683" y="4512"/>
                </a:lnTo>
                <a:lnTo>
                  <a:pt x="7708" y="4439"/>
                </a:lnTo>
                <a:cubicBezTo>
                  <a:pt x="7708" y="4431"/>
                  <a:pt x="7707" y="4426"/>
                  <a:pt x="7706" y="4422"/>
                </a:cubicBezTo>
                <a:close/>
                <a:moveTo>
                  <a:pt x="1891" y="4477"/>
                </a:moveTo>
                <a:cubicBezTo>
                  <a:pt x="1895" y="4477"/>
                  <a:pt x="1899" y="4480"/>
                  <a:pt x="1903" y="4488"/>
                </a:cubicBezTo>
                <a:lnTo>
                  <a:pt x="1746" y="4711"/>
                </a:lnTo>
                <a:lnTo>
                  <a:pt x="1746" y="4711"/>
                </a:lnTo>
                <a:cubicBezTo>
                  <a:pt x="1839" y="4577"/>
                  <a:pt x="1870" y="4477"/>
                  <a:pt x="1891" y="4477"/>
                </a:cubicBezTo>
                <a:close/>
                <a:moveTo>
                  <a:pt x="14195" y="6854"/>
                </a:moveTo>
                <a:cubicBezTo>
                  <a:pt x="14194" y="6863"/>
                  <a:pt x="14194" y="6872"/>
                  <a:pt x="14193" y="6882"/>
                </a:cubicBezTo>
                <a:lnTo>
                  <a:pt x="14193" y="6882"/>
                </a:lnTo>
                <a:cubicBezTo>
                  <a:pt x="14194" y="6873"/>
                  <a:pt x="14195" y="6863"/>
                  <a:pt x="14195" y="6854"/>
                </a:cubicBezTo>
                <a:close/>
                <a:moveTo>
                  <a:pt x="10125" y="7143"/>
                </a:moveTo>
                <a:cubicBezTo>
                  <a:pt x="10124" y="7144"/>
                  <a:pt x="10123" y="7145"/>
                  <a:pt x="10122" y="7146"/>
                </a:cubicBezTo>
                <a:cubicBezTo>
                  <a:pt x="10123" y="7145"/>
                  <a:pt x="10124" y="7144"/>
                  <a:pt x="10125" y="7143"/>
                </a:cubicBezTo>
                <a:close/>
                <a:moveTo>
                  <a:pt x="4317" y="0"/>
                </a:moveTo>
                <a:cubicBezTo>
                  <a:pt x="4220" y="25"/>
                  <a:pt x="4122" y="49"/>
                  <a:pt x="4000" y="49"/>
                </a:cubicBezTo>
                <a:lnTo>
                  <a:pt x="3903" y="73"/>
                </a:lnTo>
                <a:lnTo>
                  <a:pt x="3708" y="98"/>
                </a:lnTo>
                <a:cubicBezTo>
                  <a:pt x="3561" y="98"/>
                  <a:pt x="3439" y="146"/>
                  <a:pt x="3269" y="146"/>
                </a:cubicBezTo>
                <a:lnTo>
                  <a:pt x="3171" y="268"/>
                </a:lnTo>
                <a:lnTo>
                  <a:pt x="3195" y="195"/>
                </a:lnTo>
                <a:lnTo>
                  <a:pt x="3195" y="195"/>
                </a:lnTo>
                <a:cubicBezTo>
                  <a:pt x="3025" y="415"/>
                  <a:pt x="2781" y="659"/>
                  <a:pt x="2537" y="903"/>
                </a:cubicBezTo>
                <a:lnTo>
                  <a:pt x="1976" y="1585"/>
                </a:lnTo>
                <a:lnTo>
                  <a:pt x="1732" y="1854"/>
                </a:lnTo>
                <a:lnTo>
                  <a:pt x="1488" y="2146"/>
                </a:lnTo>
                <a:lnTo>
                  <a:pt x="1049" y="2683"/>
                </a:lnTo>
                <a:cubicBezTo>
                  <a:pt x="805" y="2976"/>
                  <a:pt x="586" y="3293"/>
                  <a:pt x="391" y="3634"/>
                </a:cubicBezTo>
                <a:lnTo>
                  <a:pt x="195" y="3805"/>
                </a:lnTo>
                <a:lnTo>
                  <a:pt x="25" y="3976"/>
                </a:lnTo>
                <a:lnTo>
                  <a:pt x="0" y="4049"/>
                </a:lnTo>
                <a:cubicBezTo>
                  <a:pt x="122" y="4268"/>
                  <a:pt x="293" y="4488"/>
                  <a:pt x="488" y="4683"/>
                </a:cubicBezTo>
                <a:cubicBezTo>
                  <a:pt x="693" y="4857"/>
                  <a:pt x="939" y="4999"/>
                  <a:pt x="1193" y="4999"/>
                </a:cubicBezTo>
                <a:cubicBezTo>
                  <a:pt x="1332" y="4999"/>
                  <a:pt x="1472" y="4957"/>
                  <a:pt x="1610" y="4854"/>
                </a:cubicBezTo>
                <a:lnTo>
                  <a:pt x="1634" y="4878"/>
                </a:lnTo>
                <a:lnTo>
                  <a:pt x="1683" y="4805"/>
                </a:lnTo>
                <a:lnTo>
                  <a:pt x="1732" y="4732"/>
                </a:lnTo>
                <a:cubicBezTo>
                  <a:pt x="1785" y="4670"/>
                  <a:pt x="1809" y="4646"/>
                  <a:pt x="1817" y="4646"/>
                </a:cubicBezTo>
                <a:cubicBezTo>
                  <a:pt x="1832" y="4646"/>
                  <a:pt x="1796" y="4718"/>
                  <a:pt x="1781" y="4780"/>
                </a:cubicBezTo>
                <a:cubicBezTo>
                  <a:pt x="1830" y="4707"/>
                  <a:pt x="1878" y="4634"/>
                  <a:pt x="1927" y="4585"/>
                </a:cubicBezTo>
                <a:cubicBezTo>
                  <a:pt x="1927" y="4570"/>
                  <a:pt x="1925" y="4564"/>
                  <a:pt x="1921" y="4564"/>
                </a:cubicBezTo>
                <a:cubicBezTo>
                  <a:pt x="1912" y="4564"/>
                  <a:pt x="1895" y="4593"/>
                  <a:pt x="1878" y="4610"/>
                </a:cubicBezTo>
                <a:cubicBezTo>
                  <a:pt x="1927" y="4488"/>
                  <a:pt x="2000" y="4366"/>
                  <a:pt x="2073" y="4244"/>
                </a:cubicBezTo>
                <a:cubicBezTo>
                  <a:pt x="2138" y="4169"/>
                  <a:pt x="2160" y="4165"/>
                  <a:pt x="2178" y="4165"/>
                </a:cubicBezTo>
                <a:cubicBezTo>
                  <a:pt x="2181" y="4165"/>
                  <a:pt x="2184" y="4165"/>
                  <a:pt x="2186" y="4165"/>
                </a:cubicBezTo>
                <a:cubicBezTo>
                  <a:pt x="2208" y="4165"/>
                  <a:pt x="2232" y="4159"/>
                  <a:pt x="2317" y="4049"/>
                </a:cubicBezTo>
                <a:lnTo>
                  <a:pt x="2488" y="3805"/>
                </a:lnTo>
                <a:lnTo>
                  <a:pt x="2586" y="3683"/>
                </a:lnTo>
                <a:lnTo>
                  <a:pt x="2634" y="3610"/>
                </a:lnTo>
                <a:lnTo>
                  <a:pt x="2683" y="3585"/>
                </a:lnTo>
                <a:lnTo>
                  <a:pt x="2756" y="3561"/>
                </a:lnTo>
                <a:cubicBezTo>
                  <a:pt x="2781" y="3537"/>
                  <a:pt x="2781" y="3537"/>
                  <a:pt x="2805" y="3537"/>
                </a:cubicBezTo>
                <a:lnTo>
                  <a:pt x="2805" y="3561"/>
                </a:lnTo>
                <a:lnTo>
                  <a:pt x="2781" y="3585"/>
                </a:lnTo>
                <a:cubicBezTo>
                  <a:pt x="2789" y="3577"/>
                  <a:pt x="2792" y="3575"/>
                  <a:pt x="2793" y="3575"/>
                </a:cubicBezTo>
                <a:cubicBezTo>
                  <a:pt x="2794" y="3575"/>
                  <a:pt x="2789" y="3585"/>
                  <a:pt x="2805" y="3585"/>
                </a:cubicBezTo>
                <a:cubicBezTo>
                  <a:pt x="2805" y="3634"/>
                  <a:pt x="2756" y="3683"/>
                  <a:pt x="2756" y="3707"/>
                </a:cubicBezTo>
                <a:lnTo>
                  <a:pt x="2756" y="3707"/>
                </a:lnTo>
                <a:cubicBezTo>
                  <a:pt x="2756" y="3707"/>
                  <a:pt x="2756" y="3683"/>
                  <a:pt x="2781" y="3683"/>
                </a:cubicBezTo>
                <a:lnTo>
                  <a:pt x="2781" y="3707"/>
                </a:lnTo>
                <a:cubicBezTo>
                  <a:pt x="2756" y="3927"/>
                  <a:pt x="2756" y="4098"/>
                  <a:pt x="2756" y="4098"/>
                </a:cubicBezTo>
                <a:lnTo>
                  <a:pt x="2830" y="4146"/>
                </a:lnTo>
                <a:cubicBezTo>
                  <a:pt x="2781" y="5024"/>
                  <a:pt x="2732" y="4439"/>
                  <a:pt x="2708" y="5244"/>
                </a:cubicBezTo>
                <a:cubicBezTo>
                  <a:pt x="2732" y="5341"/>
                  <a:pt x="2732" y="5439"/>
                  <a:pt x="2732" y="5537"/>
                </a:cubicBezTo>
                <a:cubicBezTo>
                  <a:pt x="2732" y="5659"/>
                  <a:pt x="2732" y="5805"/>
                  <a:pt x="2708" y="5951"/>
                </a:cubicBezTo>
                <a:cubicBezTo>
                  <a:pt x="2805" y="6049"/>
                  <a:pt x="2927" y="6146"/>
                  <a:pt x="3000" y="6171"/>
                </a:cubicBezTo>
                <a:cubicBezTo>
                  <a:pt x="3000" y="6171"/>
                  <a:pt x="3098" y="6293"/>
                  <a:pt x="3073" y="6293"/>
                </a:cubicBezTo>
                <a:cubicBezTo>
                  <a:pt x="3147" y="6293"/>
                  <a:pt x="3220" y="6390"/>
                  <a:pt x="3317" y="6463"/>
                </a:cubicBezTo>
                <a:cubicBezTo>
                  <a:pt x="3342" y="6463"/>
                  <a:pt x="3317" y="6415"/>
                  <a:pt x="3293" y="6390"/>
                </a:cubicBezTo>
                <a:lnTo>
                  <a:pt x="3293" y="6390"/>
                </a:lnTo>
                <a:lnTo>
                  <a:pt x="3366" y="6463"/>
                </a:lnTo>
                <a:lnTo>
                  <a:pt x="3464" y="6537"/>
                </a:lnTo>
                <a:cubicBezTo>
                  <a:pt x="3511" y="6584"/>
                  <a:pt x="3528" y="6611"/>
                  <a:pt x="3514" y="6611"/>
                </a:cubicBezTo>
                <a:cubicBezTo>
                  <a:pt x="3506" y="6611"/>
                  <a:pt x="3490" y="6603"/>
                  <a:pt x="3464" y="6585"/>
                </a:cubicBezTo>
                <a:lnTo>
                  <a:pt x="3464" y="6585"/>
                </a:lnTo>
                <a:cubicBezTo>
                  <a:pt x="3537" y="6634"/>
                  <a:pt x="3634" y="6683"/>
                  <a:pt x="3756" y="6756"/>
                </a:cubicBezTo>
                <a:lnTo>
                  <a:pt x="4269" y="7122"/>
                </a:lnTo>
                <a:cubicBezTo>
                  <a:pt x="4488" y="7024"/>
                  <a:pt x="4732" y="6878"/>
                  <a:pt x="5000" y="6732"/>
                </a:cubicBezTo>
                <a:cubicBezTo>
                  <a:pt x="5293" y="6537"/>
                  <a:pt x="5586" y="6317"/>
                  <a:pt x="5854" y="6098"/>
                </a:cubicBezTo>
                <a:cubicBezTo>
                  <a:pt x="6000" y="5976"/>
                  <a:pt x="6171" y="5854"/>
                  <a:pt x="6293" y="5732"/>
                </a:cubicBezTo>
                <a:lnTo>
                  <a:pt x="6708" y="5341"/>
                </a:lnTo>
                <a:lnTo>
                  <a:pt x="7147" y="4951"/>
                </a:lnTo>
                <a:cubicBezTo>
                  <a:pt x="7268" y="4829"/>
                  <a:pt x="7390" y="4732"/>
                  <a:pt x="7512" y="4634"/>
                </a:cubicBezTo>
                <a:lnTo>
                  <a:pt x="7683" y="4488"/>
                </a:lnTo>
                <a:cubicBezTo>
                  <a:pt x="7683" y="4439"/>
                  <a:pt x="7683" y="4463"/>
                  <a:pt x="7659" y="4390"/>
                </a:cubicBezTo>
                <a:cubicBezTo>
                  <a:pt x="7647" y="4366"/>
                  <a:pt x="7653" y="4366"/>
                  <a:pt x="7662" y="4366"/>
                </a:cubicBezTo>
                <a:cubicBezTo>
                  <a:pt x="7671" y="4366"/>
                  <a:pt x="7683" y="4366"/>
                  <a:pt x="7683" y="4341"/>
                </a:cubicBezTo>
                <a:cubicBezTo>
                  <a:pt x="7683" y="4423"/>
                  <a:pt x="7700" y="4402"/>
                  <a:pt x="7706" y="4422"/>
                </a:cubicBezTo>
                <a:lnTo>
                  <a:pt x="7706" y="4422"/>
                </a:lnTo>
                <a:lnTo>
                  <a:pt x="7708" y="4415"/>
                </a:lnTo>
                <a:lnTo>
                  <a:pt x="7708" y="4463"/>
                </a:lnTo>
                <a:cubicBezTo>
                  <a:pt x="7732" y="4463"/>
                  <a:pt x="7732" y="4439"/>
                  <a:pt x="7756" y="4415"/>
                </a:cubicBezTo>
                <a:cubicBezTo>
                  <a:pt x="7781" y="4415"/>
                  <a:pt x="7756" y="4415"/>
                  <a:pt x="7756" y="4463"/>
                </a:cubicBezTo>
                <a:lnTo>
                  <a:pt x="7805" y="4463"/>
                </a:lnTo>
                <a:cubicBezTo>
                  <a:pt x="7800" y="4469"/>
                  <a:pt x="7799" y="4470"/>
                  <a:pt x="7801" y="4470"/>
                </a:cubicBezTo>
                <a:cubicBezTo>
                  <a:pt x="7807" y="4470"/>
                  <a:pt x="7835" y="4456"/>
                  <a:pt x="7858" y="4456"/>
                </a:cubicBezTo>
                <a:cubicBezTo>
                  <a:pt x="7866" y="4456"/>
                  <a:pt x="7873" y="4458"/>
                  <a:pt x="7878" y="4463"/>
                </a:cubicBezTo>
                <a:cubicBezTo>
                  <a:pt x="7878" y="4476"/>
                  <a:pt x="7872" y="4476"/>
                  <a:pt x="7869" y="4476"/>
                </a:cubicBezTo>
                <a:cubicBezTo>
                  <a:pt x="7866" y="4476"/>
                  <a:pt x="7866" y="4476"/>
                  <a:pt x="7878" y="4488"/>
                </a:cubicBezTo>
                <a:cubicBezTo>
                  <a:pt x="7878" y="4512"/>
                  <a:pt x="7878" y="4537"/>
                  <a:pt x="7878" y="4537"/>
                </a:cubicBezTo>
                <a:cubicBezTo>
                  <a:pt x="7878" y="4537"/>
                  <a:pt x="7878" y="4561"/>
                  <a:pt x="7878" y="4561"/>
                </a:cubicBezTo>
                <a:lnTo>
                  <a:pt x="7878" y="4707"/>
                </a:lnTo>
                <a:cubicBezTo>
                  <a:pt x="7878" y="4747"/>
                  <a:pt x="7878" y="4818"/>
                  <a:pt x="7904" y="4818"/>
                </a:cubicBezTo>
                <a:cubicBezTo>
                  <a:pt x="7910" y="4818"/>
                  <a:pt x="7918" y="4814"/>
                  <a:pt x="7927" y="4805"/>
                </a:cubicBezTo>
                <a:lnTo>
                  <a:pt x="7927" y="4805"/>
                </a:lnTo>
                <a:cubicBezTo>
                  <a:pt x="7890" y="4842"/>
                  <a:pt x="7838" y="5038"/>
                  <a:pt x="7816" y="5038"/>
                </a:cubicBezTo>
                <a:cubicBezTo>
                  <a:pt x="7809" y="5038"/>
                  <a:pt x="7805" y="5021"/>
                  <a:pt x="7805" y="4976"/>
                </a:cubicBezTo>
                <a:cubicBezTo>
                  <a:pt x="7781" y="5073"/>
                  <a:pt x="7781" y="5171"/>
                  <a:pt x="7756" y="5293"/>
                </a:cubicBezTo>
                <a:lnTo>
                  <a:pt x="7805" y="5146"/>
                </a:lnTo>
                <a:lnTo>
                  <a:pt x="7805" y="5146"/>
                </a:lnTo>
                <a:cubicBezTo>
                  <a:pt x="7732" y="5415"/>
                  <a:pt x="7708" y="5683"/>
                  <a:pt x="7683" y="5976"/>
                </a:cubicBezTo>
                <a:lnTo>
                  <a:pt x="7732" y="5829"/>
                </a:lnTo>
                <a:lnTo>
                  <a:pt x="7732" y="5829"/>
                </a:lnTo>
                <a:cubicBezTo>
                  <a:pt x="7732" y="6024"/>
                  <a:pt x="7683" y="6195"/>
                  <a:pt x="7586" y="6341"/>
                </a:cubicBezTo>
                <a:lnTo>
                  <a:pt x="7610" y="6098"/>
                </a:lnTo>
                <a:lnTo>
                  <a:pt x="7610" y="6098"/>
                </a:lnTo>
                <a:cubicBezTo>
                  <a:pt x="7537" y="6415"/>
                  <a:pt x="7488" y="6732"/>
                  <a:pt x="7464" y="7049"/>
                </a:cubicBezTo>
                <a:lnTo>
                  <a:pt x="7488" y="6951"/>
                </a:lnTo>
                <a:lnTo>
                  <a:pt x="7488" y="6951"/>
                </a:lnTo>
                <a:cubicBezTo>
                  <a:pt x="7488" y="7040"/>
                  <a:pt x="7470" y="7237"/>
                  <a:pt x="7445" y="7493"/>
                </a:cubicBezTo>
                <a:lnTo>
                  <a:pt x="7445" y="7493"/>
                </a:lnTo>
                <a:cubicBezTo>
                  <a:pt x="7435" y="7507"/>
                  <a:pt x="7425" y="7522"/>
                  <a:pt x="7415" y="7537"/>
                </a:cubicBezTo>
                <a:lnTo>
                  <a:pt x="7440" y="7546"/>
                </a:lnTo>
                <a:lnTo>
                  <a:pt x="7440" y="7546"/>
                </a:lnTo>
                <a:cubicBezTo>
                  <a:pt x="7425" y="7698"/>
                  <a:pt x="7408" y="7869"/>
                  <a:pt x="7390" y="8049"/>
                </a:cubicBezTo>
                <a:lnTo>
                  <a:pt x="9073" y="8683"/>
                </a:lnTo>
                <a:cubicBezTo>
                  <a:pt x="9488" y="8024"/>
                  <a:pt x="9976" y="7268"/>
                  <a:pt x="10098" y="7073"/>
                </a:cubicBezTo>
                <a:lnTo>
                  <a:pt x="10098" y="7073"/>
                </a:lnTo>
                <a:lnTo>
                  <a:pt x="9951" y="7171"/>
                </a:lnTo>
                <a:lnTo>
                  <a:pt x="9951" y="7171"/>
                </a:lnTo>
                <a:lnTo>
                  <a:pt x="10119" y="6907"/>
                </a:lnTo>
                <a:lnTo>
                  <a:pt x="10119" y="6907"/>
                </a:lnTo>
                <a:cubicBezTo>
                  <a:pt x="10103" y="6944"/>
                  <a:pt x="10142" y="7109"/>
                  <a:pt x="10125" y="7143"/>
                </a:cubicBezTo>
                <a:lnTo>
                  <a:pt x="10125" y="7143"/>
                </a:lnTo>
                <a:cubicBezTo>
                  <a:pt x="10417" y="6730"/>
                  <a:pt x="10757" y="6365"/>
                  <a:pt x="11098" y="6000"/>
                </a:cubicBezTo>
                <a:cubicBezTo>
                  <a:pt x="11220" y="5878"/>
                  <a:pt x="11342" y="5756"/>
                  <a:pt x="11464" y="5659"/>
                </a:cubicBezTo>
                <a:lnTo>
                  <a:pt x="11659" y="5488"/>
                </a:lnTo>
                <a:cubicBezTo>
                  <a:pt x="11707" y="5463"/>
                  <a:pt x="11732" y="5439"/>
                  <a:pt x="11781" y="5415"/>
                </a:cubicBezTo>
                <a:lnTo>
                  <a:pt x="11829" y="5366"/>
                </a:lnTo>
                <a:cubicBezTo>
                  <a:pt x="11903" y="5293"/>
                  <a:pt x="12000" y="5244"/>
                  <a:pt x="12098" y="5195"/>
                </a:cubicBezTo>
                <a:cubicBezTo>
                  <a:pt x="12122" y="5195"/>
                  <a:pt x="12171" y="5171"/>
                  <a:pt x="12195" y="5171"/>
                </a:cubicBezTo>
                <a:lnTo>
                  <a:pt x="12268" y="5171"/>
                </a:lnTo>
                <a:lnTo>
                  <a:pt x="12268" y="5293"/>
                </a:lnTo>
                <a:cubicBezTo>
                  <a:pt x="12244" y="5415"/>
                  <a:pt x="12195" y="5415"/>
                  <a:pt x="12195" y="5415"/>
                </a:cubicBezTo>
                <a:cubicBezTo>
                  <a:pt x="12195" y="5427"/>
                  <a:pt x="12201" y="5433"/>
                  <a:pt x="12207" y="5433"/>
                </a:cubicBezTo>
                <a:cubicBezTo>
                  <a:pt x="12214" y="5433"/>
                  <a:pt x="12220" y="5427"/>
                  <a:pt x="12220" y="5415"/>
                </a:cubicBezTo>
                <a:cubicBezTo>
                  <a:pt x="12244" y="5415"/>
                  <a:pt x="12244" y="5415"/>
                  <a:pt x="12244" y="5439"/>
                </a:cubicBezTo>
                <a:cubicBezTo>
                  <a:pt x="12244" y="5488"/>
                  <a:pt x="12195" y="5488"/>
                  <a:pt x="12195" y="5488"/>
                </a:cubicBezTo>
                <a:cubicBezTo>
                  <a:pt x="12195" y="5488"/>
                  <a:pt x="12195" y="5519"/>
                  <a:pt x="12208" y="5519"/>
                </a:cubicBezTo>
                <a:cubicBezTo>
                  <a:pt x="12211" y="5519"/>
                  <a:pt x="12215" y="5517"/>
                  <a:pt x="12220" y="5512"/>
                </a:cubicBezTo>
                <a:cubicBezTo>
                  <a:pt x="12244" y="5512"/>
                  <a:pt x="12293" y="5439"/>
                  <a:pt x="12342" y="5390"/>
                </a:cubicBezTo>
                <a:lnTo>
                  <a:pt x="12342" y="5512"/>
                </a:lnTo>
                <a:lnTo>
                  <a:pt x="12293" y="5512"/>
                </a:lnTo>
                <a:cubicBezTo>
                  <a:pt x="12293" y="5512"/>
                  <a:pt x="12317" y="5512"/>
                  <a:pt x="12366" y="5537"/>
                </a:cubicBezTo>
                <a:cubicBezTo>
                  <a:pt x="12366" y="5561"/>
                  <a:pt x="12390" y="5561"/>
                  <a:pt x="12390" y="5585"/>
                </a:cubicBezTo>
                <a:cubicBezTo>
                  <a:pt x="12390" y="5610"/>
                  <a:pt x="12390" y="5610"/>
                  <a:pt x="12390" y="5634"/>
                </a:cubicBezTo>
                <a:lnTo>
                  <a:pt x="12390" y="5707"/>
                </a:lnTo>
                <a:cubicBezTo>
                  <a:pt x="12390" y="5976"/>
                  <a:pt x="12390" y="6268"/>
                  <a:pt x="12366" y="6561"/>
                </a:cubicBezTo>
                <a:cubicBezTo>
                  <a:pt x="12366" y="6707"/>
                  <a:pt x="12342" y="6854"/>
                  <a:pt x="12342" y="7000"/>
                </a:cubicBezTo>
                <a:lnTo>
                  <a:pt x="12293" y="7439"/>
                </a:lnTo>
                <a:cubicBezTo>
                  <a:pt x="12268" y="7439"/>
                  <a:pt x="12244" y="7293"/>
                  <a:pt x="12244" y="7171"/>
                </a:cubicBezTo>
                <a:cubicBezTo>
                  <a:pt x="12244" y="7268"/>
                  <a:pt x="12244" y="7341"/>
                  <a:pt x="12220" y="7439"/>
                </a:cubicBezTo>
                <a:cubicBezTo>
                  <a:pt x="12227" y="7415"/>
                  <a:pt x="12233" y="7406"/>
                  <a:pt x="12236" y="7406"/>
                </a:cubicBezTo>
                <a:cubicBezTo>
                  <a:pt x="12252" y="7406"/>
                  <a:pt x="12231" y="7601"/>
                  <a:pt x="12238" y="7601"/>
                </a:cubicBezTo>
                <a:cubicBezTo>
                  <a:pt x="12239" y="7601"/>
                  <a:pt x="12241" y="7596"/>
                  <a:pt x="12244" y="7585"/>
                </a:cubicBezTo>
                <a:lnTo>
                  <a:pt x="12244" y="7585"/>
                </a:lnTo>
                <a:cubicBezTo>
                  <a:pt x="12317" y="8000"/>
                  <a:pt x="12171" y="8561"/>
                  <a:pt x="12220" y="8951"/>
                </a:cubicBezTo>
                <a:lnTo>
                  <a:pt x="13073" y="9415"/>
                </a:lnTo>
                <a:cubicBezTo>
                  <a:pt x="13342" y="9585"/>
                  <a:pt x="13634" y="9707"/>
                  <a:pt x="13927" y="9829"/>
                </a:cubicBezTo>
                <a:cubicBezTo>
                  <a:pt x="13927" y="9902"/>
                  <a:pt x="13927" y="10000"/>
                  <a:pt x="13902" y="10073"/>
                </a:cubicBezTo>
                <a:cubicBezTo>
                  <a:pt x="13951" y="9951"/>
                  <a:pt x="13951" y="9829"/>
                  <a:pt x="13951" y="9732"/>
                </a:cubicBezTo>
                <a:lnTo>
                  <a:pt x="13878" y="9707"/>
                </a:lnTo>
                <a:cubicBezTo>
                  <a:pt x="13878" y="9439"/>
                  <a:pt x="13927" y="9634"/>
                  <a:pt x="13927" y="9390"/>
                </a:cubicBezTo>
                <a:cubicBezTo>
                  <a:pt x="13976" y="9390"/>
                  <a:pt x="13976" y="9610"/>
                  <a:pt x="13976" y="9829"/>
                </a:cubicBezTo>
                <a:cubicBezTo>
                  <a:pt x="14000" y="9683"/>
                  <a:pt x="14000" y="9512"/>
                  <a:pt x="13976" y="9366"/>
                </a:cubicBezTo>
                <a:cubicBezTo>
                  <a:pt x="13985" y="9299"/>
                  <a:pt x="13995" y="9288"/>
                  <a:pt x="14006" y="9288"/>
                </a:cubicBezTo>
                <a:cubicBezTo>
                  <a:pt x="14011" y="9288"/>
                  <a:pt x="14016" y="9290"/>
                  <a:pt x="14022" y="9290"/>
                </a:cubicBezTo>
                <a:cubicBezTo>
                  <a:pt x="14036" y="9290"/>
                  <a:pt x="14052" y="9278"/>
                  <a:pt x="14073" y="9195"/>
                </a:cubicBezTo>
                <a:cubicBezTo>
                  <a:pt x="14049" y="9000"/>
                  <a:pt x="14049" y="8829"/>
                  <a:pt x="14073" y="8634"/>
                </a:cubicBezTo>
                <a:cubicBezTo>
                  <a:pt x="14146" y="8195"/>
                  <a:pt x="14049" y="7951"/>
                  <a:pt x="14122" y="7537"/>
                </a:cubicBezTo>
                <a:lnTo>
                  <a:pt x="14122" y="7537"/>
                </a:lnTo>
                <a:lnTo>
                  <a:pt x="14122" y="7585"/>
                </a:lnTo>
                <a:cubicBezTo>
                  <a:pt x="14169" y="7444"/>
                  <a:pt x="14171" y="7165"/>
                  <a:pt x="14193" y="6882"/>
                </a:cubicBezTo>
                <a:lnTo>
                  <a:pt x="14193" y="6882"/>
                </a:lnTo>
                <a:cubicBezTo>
                  <a:pt x="14188" y="6910"/>
                  <a:pt x="14177" y="6934"/>
                  <a:pt x="14167" y="6934"/>
                </a:cubicBezTo>
                <a:cubicBezTo>
                  <a:pt x="14156" y="6934"/>
                  <a:pt x="14146" y="6906"/>
                  <a:pt x="14146" y="6829"/>
                </a:cubicBezTo>
                <a:cubicBezTo>
                  <a:pt x="14195" y="6537"/>
                  <a:pt x="14171" y="6293"/>
                  <a:pt x="14220" y="6073"/>
                </a:cubicBezTo>
                <a:lnTo>
                  <a:pt x="14171" y="5829"/>
                </a:lnTo>
                <a:lnTo>
                  <a:pt x="14171" y="5561"/>
                </a:lnTo>
                <a:cubicBezTo>
                  <a:pt x="14171" y="5366"/>
                  <a:pt x="14171" y="5195"/>
                  <a:pt x="14146" y="5024"/>
                </a:cubicBezTo>
                <a:cubicBezTo>
                  <a:pt x="14098" y="4634"/>
                  <a:pt x="14049" y="4171"/>
                  <a:pt x="13976" y="3659"/>
                </a:cubicBezTo>
                <a:lnTo>
                  <a:pt x="13317" y="3244"/>
                </a:lnTo>
                <a:cubicBezTo>
                  <a:pt x="13220" y="3171"/>
                  <a:pt x="13098" y="3122"/>
                  <a:pt x="12976" y="3049"/>
                </a:cubicBezTo>
                <a:lnTo>
                  <a:pt x="12537" y="2829"/>
                </a:lnTo>
                <a:cubicBezTo>
                  <a:pt x="12244" y="2927"/>
                  <a:pt x="11976" y="3073"/>
                  <a:pt x="11683" y="3195"/>
                </a:cubicBezTo>
                <a:cubicBezTo>
                  <a:pt x="11537" y="3268"/>
                  <a:pt x="11390" y="3341"/>
                  <a:pt x="11268" y="3439"/>
                </a:cubicBezTo>
                <a:lnTo>
                  <a:pt x="11049" y="3561"/>
                </a:lnTo>
                <a:cubicBezTo>
                  <a:pt x="10976" y="3585"/>
                  <a:pt x="10903" y="3659"/>
                  <a:pt x="10829" y="3683"/>
                </a:cubicBezTo>
                <a:lnTo>
                  <a:pt x="10610" y="3829"/>
                </a:lnTo>
                <a:lnTo>
                  <a:pt x="10488" y="3951"/>
                </a:lnTo>
                <a:lnTo>
                  <a:pt x="10244" y="4122"/>
                </a:lnTo>
                <a:cubicBezTo>
                  <a:pt x="10098" y="4268"/>
                  <a:pt x="9951" y="4390"/>
                  <a:pt x="9829" y="4512"/>
                </a:cubicBezTo>
                <a:cubicBezTo>
                  <a:pt x="9812" y="4530"/>
                  <a:pt x="9794" y="4548"/>
                  <a:pt x="9776" y="4565"/>
                </a:cubicBezTo>
                <a:lnTo>
                  <a:pt x="9776" y="4565"/>
                </a:lnTo>
                <a:cubicBezTo>
                  <a:pt x="9804" y="4117"/>
                  <a:pt x="9797" y="3672"/>
                  <a:pt x="9756" y="3244"/>
                </a:cubicBezTo>
                <a:cubicBezTo>
                  <a:pt x="9781" y="3122"/>
                  <a:pt x="9781" y="3000"/>
                  <a:pt x="9756" y="2878"/>
                </a:cubicBezTo>
                <a:cubicBezTo>
                  <a:pt x="9756" y="2756"/>
                  <a:pt x="9732" y="2634"/>
                  <a:pt x="9707" y="2512"/>
                </a:cubicBezTo>
                <a:lnTo>
                  <a:pt x="9317" y="2171"/>
                </a:lnTo>
                <a:lnTo>
                  <a:pt x="9317" y="2171"/>
                </a:lnTo>
                <a:cubicBezTo>
                  <a:pt x="9366" y="2244"/>
                  <a:pt x="9390" y="2268"/>
                  <a:pt x="9366" y="2268"/>
                </a:cubicBezTo>
                <a:cubicBezTo>
                  <a:pt x="9342" y="2268"/>
                  <a:pt x="9317" y="2244"/>
                  <a:pt x="9268" y="2220"/>
                </a:cubicBezTo>
                <a:lnTo>
                  <a:pt x="9098" y="2049"/>
                </a:lnTo>
                <a:cubicBezTo>
                  <a:pt x="8927" y="1976"/>
                  <a:pt x="8927" y="2000"/>
                  <a:pt x="8903" y="1976"/>
                </a:cubicBezTo>
                <a:cubicBezTo>
                  <a:pt x="8878" y="1976"/>
                  <a:pt x="8854" y="1976"/>
                  <a:pt x="8805" y="1951"/>
                </a:cubicBezTo>
                <a:lnTo>
                  <a:pt x="8683" y="1927"/>
                </a:lnTo>
                <a:lnTo>
                  <a:pt x="8464" y="1829"/>
                </a:lnTo>
                <a:lnTo>
                  <a:pt x="8366" y="1805"/>
                </a:lnTo>
                <a:cubicBezTo>
                  <a:pt x="8220" y="1854"/>
                  <a:pt x="8049" y="1927"/>
                  <a:pt x="7829" y="2000"/>
                </a:cubicBezTo>
                <a:lnTo>
                  <a:pt x="7683" y="2073"/>
                </a:lnTo>
                <a:lnTo>
                  <a:pt x="7488" y="2171"/>
                </a:lnTo>
                <a:lnTo>
                  <a:pt x="7122" y="2366"/>
                </a:lnTo>
                <a:cubicBezTo>
                  <a:pt x="6878" y="2537"/>
                  <a:pt x="6586" y="2707"/>
                  <a:pt x="6342" y="2927"/>
                </a:cubicBezTo>
                <a:cubicBezTo>
                  <a:pt x="6171" y="3073"/>
                  <a:pt x="6000" y="3220"/>
                  <a:pt x="5829" y="3366"/>
                </a:cubicBezTo>
                <a:lnTo>
                  <a:pt x="5342" y="3805"/>
                </a:lnTo>
                <a:cubicBezTo>
                  <a:pt x="5220" y="3902"/>
                  <a:pt x="5244" y="3902"/>
                  <a:pt x="5195" y="3927"/>
                </a:cubicBezTo>
                <a:lnTo>
                  <a:pt x="5147" y="3976"/>
                </a:lnTo>
                <a:cubicBezTo>
                  <a:pt x="5073" y="4049"/>
                  <a:pt x="5000" y="4098"/>
                  <a:pt x="4927" y="4122"/>
                </a:cubicBezTo>
                <a:cubicBezTo>
                  <a:pt x="4903" y="4146"/>
                  <a:pt x="4854" y="4171"/>
                  <a:pt x="4805" y="4171"/>
                </a:cubicBezTo>
                <a:lnTo>
                  <a:pt x="4781" y="4195"/>
                </a:lnTo>
                <a:cubicBezTo>
                  <a:pt x="4781" y="4171"/>
                  <a:pt x="4781" y="4146"/>
                  <a:pt x="4781" y="4122"/>
                </a:cubicBezTo>
                <a:cubicBezTo>
                  <a:pt x="4781" y="4098"/>
                  <a:pt x="4781" y="4049"/>
                  <a:pt x="4781" y="4000"/>
                </a:cubicBezTo>
                <a:lnTo>
                  <a:pt x="4781" y="3976"/>
                </a:lnTo>
                <a:cubicBezTo>
                  <a:pt x="4781" y="3951"/>
                  <a:pt x="4781" y="3927"/>
                  <a:pt x="4781" y="3902"/>
                </a:cubicBezTo>
                <a:lnTo>
                  <a:pt x="4781" y="3756"/>
                </a:lnTo>
                <a:cubicBezTo>
                  <a:pt x="4781" y="3512"/>
                  <a:pt x="4830" y="3293"/>
                  <a:pt x="4830" y="3049"/>
                </a:cubicBezTo>
                <a:cubicBezTo>
                  <a:pt x="4854" y="2805"/>
                  <a:pt x="4878" y="2537"/>
                  <a:pt x="4903" y="2293"/>
                </a:cubicBezTo>
                <a:cubicBezTo>
                  <a:pt x="4951" y="1781"/>
                  <a:pt x="4976" y="1293"/>
                  <a:pt x="5025" y="829"/>
                </a:cubicBezTo>
                <a:lnTo>
                  <a:pt x="4781" y="610"/>
                </a:lnTo>
                <a:lnTo>
                  <a:pt x="4756" y="585"/>
                </a:lnTo>
                <a:lnTo>
                  <a:pt x="4756" y="561"/>
                </a:lnTo>
                <a:lnTo>
                  <a:pt x="4732" y="537"/>
                </a:lnTo>
                <a:lnTo>
                  <a:pt x="4683" y="464"/>
                </a:lnTo>
                <a:lnTo>
                  <a:pt x="4561" y="342"/>
                </a:lnTo>
                <a:lnTo>
                  <a:pt x="4561" y="342"/>
                </a:lnTo>
                <a:cubicBezTo>
                  <a:pt x="4391" y="195"/>
                  <a:pt x="4439" y="146"/>
                  <a:pt x="4342" y="49"/>
                </a:cubicBezTo>
                <a:lnTo>
                  <a:pt x="431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5"/>
          <p:cNvSpPr/>
          <p:nvPr/>
        </p:nvSpPr>
        <p:spPr>
          <a:xfrm>
            <a:off x="8070898" y="-264450"/>
            <a:ext cx="706214" cy="477464"/>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rgbClr val="9244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5"/>
          <p:cNvSpPr/>
          <p:nvPr/>
        </p:nvSpPr>
        <p:spPr>
          <a:xfrm>
            <a:off x="7986075" y="856424"/>
            <a:ext cx="686295" cy="571898"/>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5"/>
          <p:cNvSpPr/>
          <p:nvPr/>
        </p:nvSpPr>
        <p:spPr>
          <a:xfrm flipH="1">
            <a:off x="556875" y="4224218"/>
            <a:ext cx="679971" cy="465589"/>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5"/>
          <p:cNvSpPr/>
          <p:nvPr/>
        </p:nvSpPr>
        <p:spPr>
          <a:xfrm flipH="1">
            <a:off x="1557868" y="4026365"/>
            <a:ext cx="611780" cy="433409"/>
          </a:xfrm>
          <a:custGeom>
            <a:rect b="b" l="l" r="r" t="t"/>
            <a:pathLst>
              <a:path extrusionOk="0" h="10074" w="14220">
                <a:moveTo>
                  <a:pt x="7706" y="4422"/>
                </a:moveTo>
                <a:lnTo>
                  <a:pt x="7683" y="4512"/>
                </a:lnTo>
                <a:lnTo>
                  <a:pt x="7708" y="4439"/>
                </a:lnTo>
                <a:cubicBezTo>
                  <a:pt x="7708" y="4431"/>
                  <a:pt x="7707" y="4426"/>
                  <a:pt x="7706" y="4422"/>
                </a:cubicBezTo>
                <a:close/>
                <a:moveTo>
                  <a:pt x="1891" y="4477"/>
                </a:moveTo>
                <a:cubicBezTo>
                  <a:pt x="1895" y="4477"/>
                  <a:pt x="1899" y="4480"/>
                  <a:pt x="1903" y="4488"/>
                </a:cubicBezTo>
                <a:lnTo>
                  <a:pt x="1746" y="4711"/>
                </a:lnTo>
                <a:lnTo>
                  <a:pt x="1746" y="4711"/>
                </a:lnTo>
                <a:cubicBezTo>
                  <a:pt x="1839" y="4577"/>
                  <a:pt x="1870" y="4477"/>
                  <a:pt x="1891" y="4477"/>
                </a:cubicBezTo>
                <a:close/>
                <a:moveTo>
                  <a:pt x="14195" y="6854"/>
                </a:moveTo>
                <a:cubicBezTo>
                  <a:pt x="14194" y="6863"/>
                  <a:pt x="14194" y="6872"/>
                  <a:pt x="14193" y="6882"/>
                </a:cubicBezTo>
                <a:lnTo>
                  <a:pt x="14193" y="6882"/>
                </a:lnTo>
                <a:cubicBezTo>
                  <a:pt x="14194" y="6873"/>
                  <a:pt x="14195" y="6863"/>
                  <a:pt x="14195" y="6854"/>
                </a:cubicBezTo>
                <a:close/>
                <a:moveTo>
                  <a:pt x="10125" y="7143"/>
                </a:moveTo>
                <a:cubicBezTo>
                  <a:pt x="10124" y="7144"/>
                  <a:pt x="10123" y="7145"/>
                  <a:pt x="10122" y="7146"/>
                </a:cubicBezTo>
                <a:cubicBezTo>
                  <a:pt x="10123" y="7145"/>
                  <a:pt x="10124" y="7144"/>
                  <a:pt x="10125" y="7143"/>
                </a:cubicBezTo>
                <a:close/>
                <a:moveTo>
                  <a:pt x="4317" y="0"/>
                </a:moveTo>
                <a:cubicBezTo>
                  <a:pt x="4220" y="25"/>
                  <a:pt x="4122" y="49"/>
                  <a:pt x="4000" y="49"/>
                </a:cubicBezTo>
                <a:lnTo>
                  <a:pt x="3903" y="73"/>
                </a:lnTo>
                <a:lnTo>
                  <a:pt x="3708" y="98"/>
                </a:lnTo>
                <a:cubicBezTo>
                  <a:pt x="3561" y="98"/>
                  <a:pt x="3439" y="146"/>
                  <a:pt x="3269" y="146"/>
                </a:cubicBezTo>
                <a:lnTo>
                  <a:pt x="3171" y="268"/>
                </a:lnTo>
                <a:lnTo>
                  <a:pt x="3195" y="195"/>
                </a:lnTo>
                <a:lnTo>
                  <a:pt x="3195" y="195"/>
                </a:lnTo>
                <a:cubicBezTo>
                  <a:pt x="3025" y="415"/>
                  <a:pt x="2781" y="659"/>
                  <a:pt x="2537" y="903"/>
                </a:cubicBezTo>
                <a:lnTo>
                  <a:pt x="1976" y="1585"/>
                </a:lnTo>
                <a:lnTo>
                  <a:pt x="1732" y="1854"/>
                </a:lnTo>
                <a:lnTo>
                  <a:pt x="1488" y="2146"/>
                </a:lnTo>
                <a:lnTo>
                  <a:pt x="1049" y="2683"/>
                </a:lnTo>
                <a:cubicBezTo>
                  <a:pt x="805" y="2976"/>
                  <a:pt x="586" y="3293"/>
                  <a:pt x="391" y="3634"/>
                </a:cubicBezTo>
                <a:lnTo>
                  <a:pt x="195" y="3805"/>
                </a:lnTo>
                <a:lnTo>
                  <a:pt x="25" y="3976"/>
                </a:lnTo>
                <a:lnTo>
                  <a:pt x="0" y="4049"/>
                </a:lnTo>
                <a:cubicBezTo>
                  <a:pt x="122" y="4268"/>
                  <a:pt x="293" y="4488"/>
                  <a:pt x="488" y="4683"/>
                </a:cubicBezTo>
                <a:cubicBezTo>
                  <a:pt x="693" y="4857"/>
                  <a:pt x="939" y="4999"/>
                  <a:pt x="1193" y="4999"/>
                </a:cubicBezTo>
                <a:cubicBezTo>
                  <a:pt x="1332" y="4999"/>
                  <a:pt x="1472" y="4957"/>
                  <a:pt x="1610" y="4854"/>
                </a:cubicBezTo>
                <a:lnTo>
                  <a:pt x="1634" y="4878"/>
                </a:lnTo>
                <a:lnTo>
                  <a:pt x="1683" y="4805"/>
                </a:lnTo>
                <a:lnTo>
                  <a:pt x="1732" y="4732"/>
                </a:lnTo>
                <a:cubicBezTo>
                  <a:pt x="1785" y="4670"/>
                  <a:pt x="1809" y="4646"/>
                  <a:pt x="1817" y="4646"/>
                </a:cubicBezTo>
                <a:cubicBezTo>
                  <a:pt x="1832" y="4646"/>
                  <a:pt x="1796" y="4718"/>
                  <a:pt x="1781" y="4780"/>
                </a:cubicBezTo>
                <a:cubicBezTo>
                  <a:pt x="1830" y="4707"/>
                  <a:pt x="1878" y="4634"/>
                  <a:pt x="1927" y="4585"/>
                </a:cubicBezTo>
                <a:cubicBezTo>
                  <a:pt x="1927" y="4570"/>
                  <a:pt x="1925" y="4564"/>
                  <a:pt x="1921" y="4564"/>
                </a:cubicBezTo>
                <a:cubicBezTo>
                  <a:pt x="1912" y="4564"/>
                  <a:pt x="1895" y="4593"/>
                  <a:pt x="1878" y="4610"/>
                </a:cubicBezTo>
                <a:cubicBezTo>
                  <a:pt x="1927" y="4488"/>
                  <a:pt x="2000" y="4366"/>
                  <a:pt x="2073" y="4244"/>
                </a:cubicBezTo>
                <a:cubicBezTo>
                  <a:pt x="2138" y="4169"/>
                  <a:pt x="2160" y="4165"/>
                  <a:pt x="2178" y="4165"/>
                </a:cubicBezTo>
                <a:cubicBezTo>
                  <a:pt x="2181" y="4165"/>
                  <a:pt x="2184" y="4165"/>
                  <a:pt x="2186" y="4165"/>
                </a:cubicBezTo>
                <a:cubicBezTo>
                  <a:pt x="2208" y="4165"/>
                  <a:pt x="2232" y="4159"/>
                  <a:pt x="2317" y="4049"/>
                </a:cubicBezTo>
                <a:lnTo>
                  <a:pt x="2488" y="3805"/>
                </a:lnTo>
                <a:lnTo>
                  <a:pt x="2586" y="3683"/>
                </a:lnTo>
                <a:lnTo>
                  <a:pt x="2634" y="3610"/>
                </a:lnTo>
                <a:lnTo>
                  <a:pt x="2683" y="3585"/>
                </a:lnTo>
                <a:lnTo>
                  <a:pt x="2756" y="3561"/>
                </a:lnTo>
                <a:cubicBezTo>
                  <a:pt x="2781" y="3537"/>
                  <a:pt x="2781" y="3537"/>
                  <a:pt x="2805" y="3537"/>
                </a:cubicBezTo>
                <a:lnTo>
                  <a:pt x="2805" y="3561"/>
                </a:lnTo>
                <a:lnTo>
                  <a:pt x="2781" y="3585"/>
                </a:lnTo>
                <a:cubicBezTo>
                  <a:pt x="2789" y="3577"/>
                  <a:pt x="2792" y="3575"/>
                  <a:pt x="2793" y="3575"/>
                </a:cubicBezTo>
                <a:cubicBezTo>
                  <a:pt x="2794" y="3575"/>
                  <a:pt x="2789" y="3585"/>
                  <a:pt x="2805" y="3585"/>
                </a:cubicBezTo>
                <a:cubicBezTo>
                  <a:pt x="2805" y="3634"/>
                  <a:pt x="2756" y="3683"/>
                  <a:pt x="2756" y="3707"/>
                </a:cubicBezTo>
                <a:lnTo>
                  <a:pt x="2756" y="3707"/>
                </a:lnTo>
                <a:cubicBezTo>
                  <a:pt x="2756" y="3707"/>
                  <a:pt x="2756" y="3683"/>
                  <a:pt x="2781" y="3683"/>
                </a:cubicBezTo>
                <a:lnTo>
                  <a:pt x="2781" y="3707"/>
                </a:lnTo>
                <a:cubicBezTo>
                  <a:pt x="2756" y="3927"/>
                  <a:pt x="2756" y="4098"/>
                  <a:pt x="2756" y="4098"/>
                </a:cubicBezTo>
                <a:lnTo>
                  <a:pt x="2830" y="4146"/>
                </a:lnTo>
                <a:cubicBezTo>
                  <a:pt x="2781" y="5024"/>
                  <a:pt x="2732" y="4439"/>
                  <a:pt x="2708" y="5244"/>
                </a:cubicBezTo>
                <a:cubicBezTo>
                  <a:pt x="2732" y="5341"/>
                  <a:pt x="2732" y="5439"/>
                  <a:pt x="2732" y="5537"/>
                </a:cubicBezTo>
                <a:cubicBezTo>
                  <a:pt x="2732" y="5659"/>
                  <a:pt x="2732" y="5805"/>
                  <a:pt x="2708" y="5951"/>
                </a:cubicBezTo>
                <a:cubicBezTo>
                  <a:pt x="2805" y="6049"/>
                  <a:pt x="2927" y="6146"/>
                  <a:pt x="3000" y="6171"/>
                </a:cubicBezTo>
                <a:cubicBezTo>
                  <a:pt x="3000" y="6171"/>
                  <a:pt x="3098" y="6293"/>
                  <a:pt x="3073" y="6293"/>
                </a:cubicBezTo>
                <a:cubicBezTo>
                  <a:pt x="3147" y="6293"/>
                  <a:pt x="3220" y="6390"/>
                  <a:pt x="3317" y="6463"/>
                </a:cubicBezTo>
                <a:cubicBezTo>
                  <a:pt x="3342" y="6463"/>
                  <a:pt x="3317" y="6415"/>
                  <a:pt x="3293" y="6390"/>
                </a:cubicBezTo>
                <a:lnTo>
                  <a:pt x="3293" y="6390"/>
                </a:lnTo>
                <a:lnTo>
                  <a:pt x="3366" y="6463"/>
                </a:lnTo>
                <a:lnTo>
                  <a:pt x="3464" y="6537"/>
                </a:lnTo>
                <a:cubicBezTo>
                  <a:pt x="3511" y="6584"/>
                  <a:pt x="3528" y="6611"/>
                  <a:pt x="3514" y="6611"/>
                </a:cubicBezTo>
                <a:cubicBezTo>
                  <a:pt x="3506" y="6611"/>
                  <a:pt x="3490" y="6603"/>
                  <a:pt x="3464" y="6585"/>
                </a:cubicBezTo>
                <a:lnTo>
                  <a:pt x="3464" y="6585"/>
                </a:lnTo>
                <a:cubicBezTo>
                  <a:pt x="3537" y="6634"/>
                  <a:pt x="3634" y="6683"/>
                  <a:pt x="3756" y="6756"/>
                </a:cubicBezTo>
                <a:lnTo>
                  <a:pt x="4269" y="7122"/>
                </a:lnTo>
                <a:cubicBezTo>
                  <a:pt x="4488" y="7024"/>
                  <a:pt x="4732" y="6878"/>
                  <a:pt x="5000" y="6732"/>
                </a:cubicBezTo>
                <a:cubicBezTo>
                  <a:pt x="5293" y="6537"/>
                  <a:pt x="5586" y="6317"/>
                  <a:pt x="5854" y="6098"/>
                </a:cubicBezTo>
                <a:cubicBezTo>
                  <a:pt x="6000" y="5976"/>
                  <a:pt x="6171" y="5854"/>
                  <a:pt x="6293" y="5732"/>
                </a:cubicBezTo>
                <a:lnTo>
                  <a:pt x="6708" y="5341"/>
                </a:lnTo>
                <a:lnTo>
                  <a:pt x="7147" y="4951"/>
                </a:lnTo>
                <a:cubicBezTo>
                  <a:pt x="7268" y="4829"/>
                  <a:pt x="7390" y="4732"/>
                  <a:pt x="7512" y="4634"/>
                </a:cubicBezTo>
                <a:lnTo>
                  <a:pt x="7683" y="4488"/>
                </a:lnTo>
                <a:cubicBezTo>
                  <a:pt x="7683" y="4439"/>
                  <a:pt x="7683" y="4463"/>
                  <a:pt x="7659" y="4390"/>
                </a:cubicBezTo>
                <a:cubicBezTo>
                  <a:pt x="7647" y="4366"/>
                  <a:pt x="7653" y="4366"/>
                  <a:pt x="7662" y="4366"/>
                </a:cubicBezTo>
                <a:cubicBezTo>
                  <a:pt x="7671" y="4366"/>
                  <a:pt x="7683" y="4366"/>
                  <a:pt x="7683" y="4341"/>
                </a:cubicBezTo>
                <a:cubicBezTo>
                  <a:pt x="7683" y="4423"/>
                  <a:pt x="7700" y="4402"/>
                  <a:pt x="7706" y="4422"/>
                </a:cubicBezTo>
                <a:lnTo>
                  <a:pt x="7706" y="4422"/>
                </a:lnTo>
                <a:lnTo>
                  <a:pt x="7708" y="4415"/>
                </a:lnTo>
                <a:lnTo>
                  <a:pt x="7708" y="4463"/>
                </a:lnTo>
                <a:cubicBezTo>
                  <a:pt x="7732" y="4463"/>
                  <a:pt x="7732" y="4439"/>
                  <a:pt x="7756" y="4415"/>
                </a:cubicBezTo>
                <a:cubicBezTo>
                  <a:pt x="7781" y="4415"/>
                  <a:pt x="7756" y="4415"/>
                  <a:pt x="7756" y="4463"/>
                </a:cubicBezTo>
                <a:lnTo>
                  <a:pt x="7805" y="4463"/>
                </a:lnTo>
                <a:cubicBezTo>
                  <a:pt x="7800" y="4469"/>
                  <a:pt x="7799" y="4470"/>
                  <a:pt x="7801" y="4470"/>
                </a:cubicBezTo>
                <a:cubicBezTo>
                  <a:pt x="7807" y="4470"/>
                  <a:pt x="7835" y="4456"/>
                  <a:pt x="7858" y="4456"/>
                </a:cubicBezTo>
                <a:cubicBezTo>
                  <a:pt x="7866" y="4456"/>
                  <a:pt x="7873" y="4458"/>
                  <a:pt x="7878" y="4463"/>
                </a:cubicBezTo>
                <a:cubicBezTo>
                  <a:pt x="7878" y="4476"/>
                  <a:pt x="7872" y="4476"/>
                  <a:pt x="7869" y="4476"/>
                </a:cubicBezTo>
                <a:cubicBezTo>
                  <a:pt x="7866" y="4476"/>
                  <a:pt x="7866" y="4476"/>
                  <a:pt x="7878" y="4488"/>
                </a:cubicBezTo>
                <a:cubicBezTo>
                  <a:pt x="7878" y="4512"/>
                  <a:pt x="7878" y="4537"/>
                  <a:pt x="7878" y="4537"/>
                </a:cubicBezTo>
                <a:cubicBezTo>
                  <a:pt x="7878" y="4537"/>
                  <a:pt x="7878" y="4561"/>
                  <a:pt x="7878" y="4561"/>
                </a:cubicBezTo>
                <a:lnTo>
                  <a:pt x="7878" y="4707"/>
                </a:lnTo>
                <a:cubicBezTo>
                  <a:pt x="7878" y="4747"/>
                  <a:pt x="7878" y="4818"/>
                  <a:pt x="7904" y="4818"/>
                </a:cubicBezTo>
                <a:cubicBezTo>
                  <a:pt x="7910" y="4818"/>
                  <a:pt x="7918" y="4814"/>
                  <a:pt x="7927" y="4805"/>
                </a:cubicBezTo>
                <a:lnTo>
                  <a:pt x="7927" y="4805"/>
                </a:lnTo>
                <a:cubicBezTo>
                  <a:pt x="7890" y="4842"/>
                  <a:pt x="7838" y="5038"/>
                  <a:pt x="7816" y="5038"/>
                </a:cubicBezTo>
                <a:cubicBezTo>
                  <a:pt x="7809" y="5038"/>
                  <a:pt x="7805" y="5021"/>
                  <a:pt x="7805" y="4976"/>
                </a:cubicBezTo>
                <a:cubicBezTo>
                  <a:pt x="7781" y="5073"/>
                  <a:pt x="7781" y="5171"/>
                  <a:pt x="7756" y="5293"/>
                </a:cubicBezTo>
                <a:lnTo>
                  <a:pt x="7805" y="5146"/>
                </a:lnTo>
                <a:lnTo>
                  <a:pt x="7805" y="5146"/>
                </a:lnTo>
                <a:cubicBezTo>
                  <a:pt x="7732" y="5415"/>
                  <a:pt x="7708" y="5683"/>
                  <a:pt x="7683" y="5976"/>
                </a:cubicBezTo>
                <a:lnTo>
                  <a:pt x="7732" y="5829"/>
                </a:lnTo>
                <a:lnTo>
                  <a:pt x="7732" y="5829"/>
                </a:lnTo>
                <a:cubicBezTo>
                  <a:pt x="7732" y="6024"/>
                  <a:pt x="7683" y="6195"/>
                  <a:pt x="7586" y="6341"/>
                </a:cubicBezTo>
                <a:lnTo>
                  <a:pt x="7610" y="6098"/>
                </a:lnTo>
                <a:lnTo>
                  <a:pt x="7610" y="6098"/>
                </a:lnTo>
                <a:cubicBezTo>
                  <a:pt x="7537" y="6415"/>
                  <a:pt x="7488" y="6732"/>
                  <a:pt x="7464" y="7049"/>
                </a:cubicBezTo>
                <a:lnTo>
                  <a:pt x="7488" y="6951"/>
                </a:lnTo>
                <a:lnTo>
                  <a:pt x="7488" y="6951"/>
                </a:lnTo>
                <a:cubicBezTo>
                  <a:pt x="7488" y="7040"/>
                  <a:pt x="7470" y="7237"/>
                  <a:pt x="7445" y="7493"/>
                </a:cubicBezTo>
                <a:lnTo>
                  <a:pt x="7445" y="7493"/>
                </a:lnTo>
                <a:cubicBezTo>
                  <a:pt x="7435" y="7507"/>
                  <a:pt x="7425" y="7522"/>
                  <a:pt x="7415" y="7537"/>
                </a:cubicBezTo>
                <a:lnTo>
                  <a:pt x="7440" y="7546"/>
                </a:lnTo>
                <a:lnTo>
                  <a:pt x="7440" y="7546"/>
                </a:lnTo>
                <a:cubicBezTo>
                  <a:pt x="7425" y="7698"/>
                  <a:pt x="7408" y="7869"/>
                  <a:pt x="7390" y="8049"/>
                </a:cubicBezTo>
                <a:lnTo>
                  <a:pt x="9073" y="8683"/>
                </a:lnTo>
                <a:cubicBezTo>
                  <a:pt x="9488" y="8024"/>
                  <a:pt x="9976" y="7268"/>
                  <a:pt x="10098" y="7073"/>
                </a:cubicBezTo>
                <a:lnTo>
                  <a:pt x="10098" y="7073"/>
                </a:lnTo>
                <a:lnTo>
                  <a:pt x="9951" y="7171"/>
                </a:lnTo>
                <a:lnTo>
                  <a:pt x="9951" y="7171"/>
                </a:lnTo>
                <a:lnTo>
                  <a:pt x="10119" y="6907"/>
                </a:lnTo>
                <a:lnTo>
                  <a:pt x="10119" y="6907"/>
                </a:lnTo>
                <a:cubicBezTo>
                  <a:pt x="10103" y="6944"/>
                  <a:pt x="10142" y="7109"/>
                  <a:pt x="10125" y="7143"/>
                </a:cubicBezTo>
                <a:lnTo>
                  <a:pt x="10125" y="7143"/>
                </a:lnTo>
                <a:cubicBezTo>
                  <a:pt x="10417" y="6730"/>
                  <a:pt x="10757" y="6365"/>
                  <a:pt x="11098" y="6000"/>
                </a:cubicBezTo>
                <a:cubicBezTo>
                  <a:pt x="11220" y="5878"/>
                  <a:pt x="11342" y="5756"/>
                  <a:pt x="11464" y="5659"/>
                </a:cubicBezTo>
                <a:lnTo>
                  <a:pt x="11659" y="5488"/>
                </a:lnTo>
                <a:cubicBezTo>
                  <a:pt x="11707" y="5463"/>
                  <a:pt x="11732" y="5439"/>
                  <a:pt x="11781" y="5415"/>
                </a:cubicBezTo>
                <a:lnTo>
                  <a:pt x="11829" y="5366"/>
                </a:lnTo>
                <a:cubicBezTo>
                  <a:pt x="11903" y="5293"/>
                  <a:pt x="12000" y="5244"/>
                  <a:pt x="12098" y="5195"/>
                </a:cubicBezTo>
                <a:cubicBezTo>
                  <a:pt x="12122" y="5195"/>
                  <a:pt x="12171" y="5171"/>
                  <a:pt x="12195" y="5171"/>
                </a:cubicBezTo>
                <a:lnTo>
                  <a:pt x="12268" y="5171"/>
                </a:lnTo>
                <a:lnTo>
                  <a:pt x="12268" y="5293"/>
                </a:lnTo>
                <a:cubicBezTo>
                  <a:pt x="12244" y="5415"/>
                  <a:pt x="12195" y="5415"/>
                  <a:pt x="12195" y="5415"/>
                </a:cubicBezTo>
                <a:cubicBezTo>
                  <a:pt x="12195" y="5427"/>
                  <a:pt x="12201" y="5433"/>
                  <a:pt x="12207" y="5433"/>
                </a:cubicBezTo>
                <a:cubicBezTo>
                  <a:pt x="12214" y="5433"/>
                  <a:pt x="12220" y="5427"/>
                  <a:pt x="12220" y="5415"/>
                </a:cubicBezTo>
                <a:cubicBezTo>
                  <a:pt x="12244" y="5415"/>
                  <a:pt x="12244" y="5415"/>
                  <a:pt x="12244" y="5439"/>
                </a:cubicBezTo>
                <a:cubicBezTo>
                  <a:pt x="12244" y="5488"/>
                  <a:pt x="12195" y="5488"/>
                  <a:pt x="12195" y="5488"/>
                </a:cubicBezTo>
                <a:cubicBezTo>
                  <a:pt x="12195" y="5488"/>
                  <a:pt x="12195" y="5519"/>
                  <a:pt x="12208" y="5519"/>
                </a:cubicBezTo>
                <a:cubicBezTo>
                  <a:pt x="12211" y="5519"/>
                  <a:pt x="12215" y="5517"/>
                  <a:pt x="12220" y="5512"/>
                </a:cubicBezTo>
                <a:cubicBezTo>
                  <a:pt x="12244" y="5512"/>
                  <a:pt x="12293" y="5439"/>
                  <a:pt x="12342" y="5390"/>
                </a:cubicBezTo>
                <a:lnTo>
                  <a:pt x="12342" y="5512"/>
                </a:lnTo>
                <a:lnTo>
                  <a:pt x="12293" y="5512"/>
                </a:lnTo>
                <a:cubicBezTo>
                  <a:pt x="12293" y="5512"/>
                  <a:pt x="12317" y="5512"/>
                  <a:pt x="12366" y="5537"/>
                </a:cubicBezTo>
                <a:cubicBezTo>
                  <a:pt x="12366" y="5561"/>
                  <a:pt x="12390" y="5561"/>
                  <a:pt x="12390" y="5585"/>
                </a:cubicBezTo>
                <a:cubicBezTo>
                  <a:pt x="12390" y="5610"/>
                  <a:pt x="12390" y="5610"/>
                  <a:pt x="12390" y="5634"/>
                </a:cubicBezTo>
                <a:lnTo>
                  <a:pt x="12390" y="5707"/>
                </a:lnTo>
                <a:cubicBezTo>
                  <a:pt x="12390" y="5976"/>
                  <a:pt x="12390" y="6268"/>
                  <a:pt x="12366" y="6561"/>
                </a:cubicBezTo>
                <a:cubicBezTo>
                  <a:pt x="12366" y="6707"/>
                  <a:pt x="12342" y="6854"/>
                  <a:pt x="12342" y="7000"/>
                </a:cubicBezTo>
                <a:lnTo>
                  <a:pt x="12293" y="7439"/>
                </a:lnTo>
                <a:cubicBezTo>
                  <a:pt x="12268" y="7439"/>
                  <a:pt x="12244" y="7293"/>
                  <a:pt x="12244" y="7171"/>
                </a:cubicBezTo>
                <a:cubicBezTo>
                  <a:pt x="12244" y="7268"/>
                  <a:pt x="12244" y="7341"/>
                  <a:pt x="12220" y="7439"/>
                </a:cubicBezTo>
                <a:cubicBezTo>
                  <a:pt x="12227" y="7415"/>
                  <a:pt x="12233" y="7406"/>
                  <a:pt x="12236" y="7406"/>
                </a:cubicBezTo>
                <a:cubicBezTo>
                  <a:pt x="12252" y="7406"/>
                  <a:pt x="12231" y="7601"/>
                  <a:pt x="12238" y="7601"/>
                </a:cubicBezTo>
                <a:cubicBezTo>
                  <a:pt x="12239" y="7601"/>
                  <a:pt x="12241" y="7596"/>
                  <a:pt x="12244" y="7585"/>
                </a:cubicBezTo>
                <a:lnTo>
                  <a:pt x="12244" y="7585"/>
                </a:lnTo>
                <a:cubicBezTo>
                  <a:pt x="12317" y="8000"/>
                  <a:pt x="12171" y="8561"/>
                  <a:pt x="12220" y="8951"/>
                </a:cubicBezTo>
                <a:lnTo>
                  <a:pt x="13073" y="9415"/>
                </a:lnTo>
                <a:cubicBezTo>
                  <a:pt x="13342" y="9585"/>
                  <a:pt x="13634" y="9707"/>
                  <a:pt x="13927" y="9829"/>
                </a:cubicBezTo>
                <a:cubicBezTo>
                  <a:pt x="13927" y="9902"/>
                  <a:pt x="13927" y="10000"/>
                  <a:pt x="13902" y="10073"/>
                </a:cubicBezTo>
                <a:cubicBezTo>
                  <a:pt x="13951" y="9951"/>
                  <a:pt x="13951" y="9829"/>
                  <a:pt x="13951" y="9732"/>
                </a:cubicBezTo>
                <a:lnTo>
                  <a:pt x="13878" y="9707"/>
                </a:lnTo>
                <a:cubicBezTo>
                  <a:pt x="13878" y="9439"/>
                  <a:pt x="13927" y="9634"/>
                  <a:pt x="13927" y="9390"/>
                </a:cubicBezTo>
                <a:cubicBezTo>
                  <a:pt x="13976" y="9390"/>
                  <a:pt x="13976" y="9610"/>
                  <a:pt x="13976" y="9829"/>
                </a:cubicBezTo>
                <a:cubicBezTo>
                  <a:pt x="14000" y="9683"/>
                  <a:pt x="14000" y="9512"/>
                  <a:pt x="13976" y="9366"/>
                </a:cubicBezTo>
                <a:cubicBezTo>
                  <a:pt x="13985" y="9299"/>
                  <a:pt x="13995" y="9288"/>
                  <a:pt x="14006" y="9288"/>
                </a:cubicBezTo>
                <a:cubicBezTo>
                  <a:pt x="14011" y="9288"/>
                  <a:pt x="14016" y="9290"/>
                  <a:pt x="14022" y="9290"/>
                </a:cubicBezTo>
                <a:cubicBezTo>
                  <a:pt x="14036" y="9290"/>
                  <a:pt x="14052" y="9278"/>
                  <a:pt x="14073" y="9195"/>
                </a:cubicBezTo>
                <a:cubicBezTo>
                  <a:pt x="14049" y="9000"/>
                  <a:pt x="14049" y="8829"/>
                  <a:pt x="14073" y="8634"/>
                </a:cubicBezTo>
                <a:cubicBezTo>
                  <a:pt x="14146" y="8195"/>
                  <a:pt x="14049" y="7951"/>
                  <a:pt x="14122" y="7537"/>
                </a:cubicBezTo>
                <a:lnTo>
                  <a:pt x="14122" y="7537"/>
                </a:lnTo>
                <a:lnTo>
                  <a:pt x="14122" y="7585"/>
                </a:lnTo>
                <a:cubicBezTo>
                  <a:pt x="14169" y="7444"/>
                  <a:pt x="14171" y="7165"/>
                  <a:pt x="14193" y="6882"/>
                </a:cubicBezTo>
                <a:lnTo>
                  <a:pt x="14193" y="6882"/>
                </a:lnTo>
                <a:cubicBezTo>
                  <a:pt x="14188" y="6910"/>
                  <a:pt x="14177" y="6934"/>
                  <a:pt x="14167" y="6934"/>
                </a:cubicBezTo>
                <a:cubicBezTo>
                  <a:pt x="14156" y="6934"/>
                  <a:pt x="14146" y="6906"/>
                  <a:pt x="14146" y="6829"/>
                </a:cubicBezTo>
                <a:cubicBezTo>
                  <a:pt x="14195" y="6537"/>
                  <a:pt x="14171" y="6293"/>
                  <a:pt x="14220" y="6073"/>
                </a:cubicBezTo>
                <a:lnTo>
                  <a:pt x="14171" y="5829"/>
                </a:lnTo>
                <a:lnTo>
                  <a:pt x="14171" y="5561"/>
                </a:lnTo>
                <a:cubicBezTo>
                  <a:pt x="14171" y="5366"/>
                  <a:pt x="14171" y="5195"/>
                  <a:pt x="14146" y="5024"/>
                </a:cubicBezTo>
                <a:cubicBezTo>
                  <a:pt x="14098" y="4634"/>
                  <a:pt x="14049" y="4171"/>
                  <a:pt x="13976" y="3659"/>
                </a:cubicBezTo>
                <a:lnTo>
                  <a:pt x="13317" y="3244"/>
                </a:lnTo>
                <a:cubicBezTo>
                  <a:pt x="13220" y="3171"/>
                  <a:pt x="13098" y="3122"/>
                  <a:pt x="12976" y="3049"/>
                </a:cubicBezTo>
                <a:lnTo>
                  <a:pt x="12537" y="2829"/>
                </a:lnTo>
                <a:cubicBezTo>
                  <a:pt x="12244" y="2927"/>
                  <a:pt x="11976" y="3073"/>
                  <a:pt x="11683" y="3195"/>
                </a:cubicBezTo>
                <a:cubicBezTo>
                  <a:pt x="11537" y="3268"/>
                  <a:pt x="11390" y="3341"/>
                  <a:pt x="11268" y="3439"/>
                </a:cubicBezTo>
                <a:lnTo>
                  <a:pt x="11049" y="3561"/>
                </a:lnTo>
                <a:cubicBezTo>
                  <a:pt x="10976" y="3585"/>
                  <a:pt x="10903" y="3659"/>
                  <a:pt x="10829" y="3683"/>
                </a:cubicBezTo>
                <a:lnTo>
                  <a:pt x="10610" y="3829"/>
                </a:lnTo>
                <a:lnTo>
                  <a:pt x="10488" y="3951"/>
                </a:lnTo>
                <a:lnTo>
                  <a:pt x="10244" y="4122"/>
                </a:lnTo>
                <a:cubicBezTo>
                  <a:pt x="10098" y="4268"/>
                  <a:pt x="9951" y="4390"/>
                  <a:pt x="9829" y="4512"/>
                </a:cubicBezTo>
                <a:cubicBezTo>
                  <a:pt x="9812" y="4530"/>
                  <a:pt x="9794" y="4548"/>
                  <a:pt x="9776" y="4565"/>
                </a:cubicBezTo>
                <a:lnTo>
                  <a:pt x="9776" y="4565"/>
                </a:lnTo>
                <a:cubicBezTo>
                  <a:pt x="9804" y="4117"/>
                  <a:pt x="9797" y="3672"/>
                  <a:pt x="9756" y="3244"/>
                </a:cubicBezTo>
                <a:cubicBezTo>
                  <a:pt x="9781" y="3122"/>
                  <a:pt x="9781" y="3000"/>
                  <a:pt x="9756" y="2878"/>
                </a:cubicBezTo>
                <a:cubicBezTo>
                  <a:pt x="9756" y="2756"/>
                  <a:pt x="9732" y="2634"/>
                  <a:pt x="9707" y="2512"/>
                </a:cubicBezTo>
                <a:lnTo>
                  <a:pt x="9317" y="2171"/>
                </a:lnTo>
                <a:lnTo>
                  <a:pt x="9317" y="2171"/>
                </a:lnTo>
                <a:cubicBezTo>
                  <a:pt x="9366" y="2244"/>
                  <a:pt x="9390" y="2268"/>
                  <a:pt x="9366" y="2268"/>
                </a:cubicBezTo>
                <a:cubicBezTo>
                  <a:pt x="9342" y="2268"/>
                  <a:pt x="9317" y="2244"/>
                  <a:pt x="9268" y="2220"/>
                </a:cubicBezTo>
                <a:lnTo>
                  <a:pt x="9098" y="2049"/>
                </a:lnTo>
                <a:cubicBezTo>
                  <a:pt x="8927" y="1976"/>
                  <a:pt x="8927" y="2000"/>
                  <a:pt x="8903" y="1976"/>
                </a:cubicBezTo>
                <a:cubicBezTo>
                  <a:pt x="8878" y="1976"/>
                  <a:pt x="8854" y="1976"/>
                  <a:pt x="8805" y="1951"/>
                </a:cubicBezTo>
                <a:lnTo>
                  <a:pt x="8683" y="1927"/>
                </a:lnTo>
                <a:lnTo>
                  <a:pt x="8464" y="1829"/>
                </a:lnTo>
                <a:lnTo>
                  <a:pt x="8366" y="1805"/>
                </a:lnTo>
                <a:cubicBezTo>
                  <a:pt x="8220" y="1854"/>
                  <a:pt x="8049" y="1927"/>
                  <a:pt x="7829" y="2000"/>
                </a:cubicBezTo>
                <a:lnTo>
                  <a:pt x="7683" y="2073"/>
                </a:lnTo>
                <a:lnTo>
                  <a:pt x="7488" y="2171"/>
                </a:lnTo>
                <a:lnTo>
                  <a:pt x="7122" y="2366"/>
                </a:lnTo>
                <a:cubicBezTo>
                  <a:pt x="6878" y="2537"/>
                  <a:pt x="6586" y="2707"/>
                  <a:pt x="6342" y="2927"/>
                </a:cubicBezTo>
                <a:cubicBezTo>
                  <a:pt x="6171" y="3073"/>
                  <a:pt x="6000" y="3220"/>
                  <a:pt x="5829" y="3366"/>
                </a:cubicBezTo>
                <a:lnTo>
                  <a:pt x="5342" y="3805"/>
                </a:lnTo>
                <a:cubicBezTo>
                  <a:pt x="5220" y="3902"/>
                  <a:pt x="5244" y="3902"/>
                  <a:pt x="5195" y="3927"/>
                </a:cubicBezTo>
                <a:lnTo>
                  <a:pt x="5147" y="3976"/>
                </a:lnTo>
                <a:cubicBezTo>
                  <a:pt x="5073" y="4049"/>
                  <a:pt x="5000" y="4098"/>
                  <a:pt x="4927" y="4122"/>
                </a:cubicBezTo>
                <a:cubicBezTo>
                  <a:pt x="4903" y="4146"/>
                  <a:pt x="4854" y="4171"/>
                  <a:pt x="4805" y="4171"/>
                </a:cubicBezTo>
                <a:lnTo>
                  <a:pt x="4781" y="4195"/>
                </a:lnTo>
                <a:cubicBezTo>
                  <a:pt x="4781" y="4171"/>
                  <a:pt x="4781" y="4146"/>
                  <a:pt x="4781" y="4122"/>
                </a:cubicBezTo>
                <a:cubicBezTo>
                  <a:pt x="4781" y="4098"/>
                  <a:pt x="4781" y="4049"/>
                  <a:pt x="4781" y="4000"/>
                </a:cubicBezTo>
                <a:lnTo>
                  <a:pt x="4781" y="3976"/>
                </a:lnTo>
                <a:cubicBezTo>
                  <a:pt x="4781" y="3951"/>
                  <a:pt x="4781" y="3927"/>
                  <a:pt x="4781" y="3902"/>
                </a:cubicBezTo>
                <a:lnTo>
                  <a:pt x="4781" y="3756"/>
                </a:lnTo>
                <a:cubicBezTo>
                  <a:pt x="4781" y="3512"/>
                  <a:pt x="4830" y="3293"/>
                  <a:pt x="4830" y="3049"/>
                </a:cubicBezTo>
                <a:cubicBezTo>
                  <a:pt x="4854" y="2805"/>
                  <a:pt x="4878" y="2537"/>
                  <a:pt x="4903" y="2293"/>
                </a:cubicBezTo>
                <a:cubicBezTo>
                  <a:pt x="4951" y="1781"/>
                  <a:pt x="4976" y="1293"/>
                  <a:pt x="5025" y="829"/>
                </a:cubicBezTo>
                <a:lnTo>
                  <a:pt x="4781" y="610"/>
                </a:lnTo>
                <a:lnTo>
                  <a:pt x="4756" y="585"/>
                </a:lnTo>
                <a:lnTo>
                  <a:pt x="4756" y="561"/>
                </a:lnTo>
                <a:lnTo>
                  <a:pt x="4732" y="537"/>
                </a:lnTo>
                <a:lnTo>
                  <a:pt x="4683" y="464"/>
                </a:lnTo>
                <a:lnTo>
                  <a:pt x="4561" y="342"/>
                </a:lnTo>
                <a:lnTo>
                  <a:pt x="4561" y="342"/>
                </a:lnTo>
                <a:cubicBezTo>
                  <a:pt x="4391" y="195"/>
                  <a:pt x="4439" y="146"/>
                  <a:pt x="4342" y="49"/>
                </a:cubicBezTo>
                <a:lnTo>
                  <a:pt x="431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5"/>
          <p:cNvSpPr/>
          <p:nvPr/>
        </p:nvSpPr>
        <p:spPr>
          <a:xfrm flipH="1">
            <a:off x="1433353" y="4783024"/>
            <a:ext cx="686295" cy="571898"/>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5" name="Google Shape;395;p25"/>
          <p:cNvGrpSpPr/>
          <p:nvPr/>
        </p:nvGrpSpPr>
        <p:grpSpPr>
          <a:xfrm rot="4108899">
            <a:off x="282064" y="1115473"/>
            <a:ext cx="875864" cy="1101614"/>
            <a:chOff x="632000" y="3011150"/>
            <a:chExt cx="212225" cy="266925"/>
          </a:xfrm>
        </p:grpSpPr>
        <p:sp>
          <p:nvSpPr>
            <p:cNvPr id="396" name="Google Shape;396;p25"/>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5"/>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5"/>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5"/>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5"/>
            <p:cNvSpPr/>
            <p:nvPr/>
          </p:nvSpPr>
          <p:spPr>
            <a:xfrm>
              <a:off x="649075" y="3152000"/>
              <a:ext cx="25" cy="25"/>
            </a:xfrm>
            <a:custGeom>
              <a:rect b="b" l="l" r="r" t="t"/>
              <a:pathLst>
                <a:path extrusionOk="0" h="1" w="1">
                  <a:moveTo>
                    <a:pt x="1" y="0"/>
                  </a:moveTo>
                  <a:lnTo>
                    <a:pt x="1" y="0"/>
                  </a:lnTo>
                  <a:lnTo>
                    <a:pt x="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5"/>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5"/>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5"/>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5"/>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5"/>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5"/>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5"/>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5"/>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9" name="Google Shape;409;p25"/>
          <p:cNvGrpSpPr/>
          <p:nvPr/>
        </p:nvGrpSpPr>
        <p:grpSpPr>
          <a:xfrm rot="4108899">
            <a:off x="7819439" y="2745098"/>
            <a:ext cx="875864" cy="1101614"/>
            <a:chOff x="632000" y="3011150"/>
            <a:chExt cx="212225" cy="266925"/>
          </a:xfrm>
        </p:grpSpPr>
        <p:sp>
          <p:nvSpPr>
            <p:cNvPr id="410" name="Google Shape;410;p25"/>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5"/>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5"/>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5"/>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5"/>
            <p:cNvSpPr/>
            <p:nvPr/>
          </p:nvSpPr>
          <p:spPr>
            <a:xfrm>
              <a:off x="649075" y="3152000"/>
              <a:ext cx="25" cy="25"/>
            </a:xfrm>
            <a:custGeom>
              <a:rect b="b" l="l" r="r" t="t"/>
              <a:pathLst>
                <a:path extrusionOk="0" h="1" w="1">
                  <a:moveTo>
                    <a:pt x="1" y="0"/>
                  </a:moveTo>
                  <a:lnTo>
                    <a:pt x="1" y="0"/>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5"/>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5"/>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5"/>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5"/>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5"/>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5"/>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5"/>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5"/>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2">
  <p:cSld name="CUSTOM_2_1_1">
    <p:spTree>
      <p:nvGrpSpPr>
        <p:cNvPr id="423" name="Shape 423"/>
        <p:cNvGrpSpPr/>
        <p:nvPr/>
      </p:nvGrpSpPr>
      <p:grpSpPr>
        <a:xfrm>
          <a:off x="0" y="0"/>
          <a:ext cx="0" cy="0"/>
          <a:chOff x="0" y="0"/>
          <a:chExt cx="0" cy="0"/>
        </a:xfrm>
      </p:grpSpPr>
      <p:sp>
        <p:nvSpPr>
          <p:cNvPr id="424" name="Google Shape;424;p26"/>
          <p:cNvSpPr txBox="1"/>
          <p:nvPr>
            <p:ph type="ctrTitle"/>
          </p:nvPr>
        </p:nvSpPr>
        <p:spPr>
          <a:xfrm flipH="1">
            <a:off x="690063" y="2964325"/>
            <a:ext cx="24522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chemeClr val="accent2"/>
              </a:buClr>
              <a:buSzPts val="2400"/>
              <a:buNone/>
              <a:defRPr sz="2000">
                <a:solidFill>
                  <a:schemeClr val="accent2"/>
                </a:solidFill>
              </a:defRPr>
            </a:lvl1pPr>
            <a:lvl2pPr lvl="1" rtl="0" algn="r">
              <a:spcBef>
                <a:spcPts val="0"/>
              </a:spcBef>
              <a:spcAft>
                <a:spcPts val="0"/>
              </a:spcAft>
              <a:buClr>
                <a:schemeClr val="accent2"/>
              </a:buClr>
              <a:buSzPts val="1800"/>
              <a:buNone/>
              <a:defRPr sz="1800">
                <a:solidFill>
                  <a:schemeClr val="accent2"/>
                </a:solidFill>
              </a:defRPr>
            </a:lvl2pPr>
            <a:lvl3pPr lvl="2" rtl="0" algn="r">
              <a:spcBef>
                <a:spcPts val="0"/>
              </a:spcBef>
              <a:spcAft>
                <a:spcPts val="0"/>
              </a:spcAft>
              <a:buClr>
                <a:schemeClr val="accent2"/>
              </a:buClr>
              <a:buSzPts val="1800"/>
              <a:buNone/>
              <a:defRPr sz="1800">
                <a:solidFill>
                  <a:schemeClr val="accent2"/>
                </a:solidFill>
              </a:defRPr>
            </a:lvl3pPr>
            <a:lvl4pPr lvl="3" rtl="0" algn="r">
              <a:spcBef>
                <a:spcPts val="0"/>
              </a:spcBef>
              <a:spcAft>
                <a:spcPts val="0"/>
              </a:spcAft>
              <a:buClr>
                <a:schemeClr val="accent2"/>
              </a:buClr>
              <a:buSzPts val="1800"/>
              <a:buNone/>
              <a:defRPr sz="1800">
                <a:solidFill>
                  <a:schemeClr val="accent2"/>
                </a:solidFill>
              </a:defRPr>
            </a:lvl4pPr>
            <a:lvl5pPr lvl="4" rtl="0" algn="r">
              <a:spcBef>
                <a:spcPts val="0"/>
              </a:spcBef>
              <a:spcAft>
                <a:spcPts val="0"/>
              </a:spcAft>
              <a:buClr>
                <a:schemeClr val="accent2"/>
              </a:buClr>
              <a:buSzPts val="1800"/>
              <a:buNone/>
              <a:defRPr sz="1800">
                <a:solidFill>
                  <a:schemeClr val="accent2"/>
                </a:solidFill>
              </a:defRPr>
            </a:lvl5pPr>
            <a:lvl6pPr lvl="5" rtl="0" algn="r">
              <a:spcBef>
                <a:spcPts val="0"/>
              </a:spcBef>
              <a:spcAft>
                <a:spcPts val="0"/>
              </a:spcAft>
              <a:buClr>
                <a:schemeClr val="accent2"/>
              </a:buClr>
              <a:buSzPts val="1800"/>
              <a:buNone/>
              <a:defRPr sz="1800">
                <a:solidFill>
                  <a:schemeClr val="accent2"/>
                </a:solidFill>
              </a:defRPr>
            </a:lvl6pPr>
            <a:lvl7pPr lvl="6" rtl="0" algn="r">
              <a:spcBef>
                <a:spcPts val="0"/>
              </a:spcBef>
              <a:spcAft>
                <a:spcPts val="0"/>
              </a:spcAft>
              <a:buClr>
                <a:schemeClr val="accent2"/>
              </a:buClr>
              <a:buSzPts val="1800"/>
              <a:buNone/>
              <a:defRPr sz="1800">
                <a:solidFill>
                  <a:schemeClr val="accent2"/>
                </a:solidFill>
              </a:defRPr>
            </a:lvl7pPr>
            <a:lvl8pPr lvl="7" rtl="0" algn="r">
              <a:spcBef>
                <a:spcPts val="0"/>
              </a:spcBef>
              <a:spcAft>
                <a:spcPts val="0"/>
              </a:spcAft>
              <a:buClr>
                <a:schemeClr val="accent2"/>
              </a:buClr>
              <a:buSzPts val="1800"/>
              <a:buNone/>
              <a:defRPr sz="1800">
                <a:solidFill>
                  <a:schemeClr val="accent2"/>
                </a:solidFill>
              </a:defRPr>
            </a:lvl8pPr>
            <a:lvl9pPr lvl="8" rtl="0" algn="r">
              <a:spcBef>
                <a:spcPts val="0"/>
              </a:spcBef>
              <a:spcAft>
                <a:spcPts val="0"/>
              </a:spcAft>
              <a:buClr>
                <a:schemeClr val="accent2"/>
              </a:buClr>
              <a:buSzPts val="1800"/>
              <a:buNone/>
              <a:defRPr sz="1800">
                <a:solidFill>
                  <a:schemeClr val="accent2"/>
                </a:solidFill>
              </a:defRPr>
            </a:lvl9pPr>
          </a:lstStyle>
          <a:p/>
        </p:txBody>
      </p:sp>
      <p:sp>
        <p:nvSpPr>
          <p:cNvPr id="425" name="Google Shape;425;p26"/>
          <p:cNvSpPr txBox="1"/>
          <p:nvPr>
            <p:ph idx="1" type="subTitle"/>
          </p:nvPr>
        </p:nvSpPr>
        <p:spPr>
          <a:xfrm flipH="1">
            <a:off x="1326963" y="3383050"/>
            <a:ext cx="1815300" cy="87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sz="1400"/>
            </a:lvl1pPr>
            <a:lvl2pPr lvl="1" rtl="0" algn="r">
              <a:lnSpc>
                <a:spcPct val="100000"/>
              </a:lnSpc>
              <a:spcBef>
                <a:spcPts val="0"/>
              </a:spcBef>
              <a:spcAft>
                <a:spcPts val="0"/>
              </a:spcAft>
              <a:buSzPts val="1200"/>
              <a:buNone/>
              <a:defRPr sz="1200"/>
            </a:lvl2pPr>
            <a:lvl3pPr lvl="2" rtl="0" algn="r">
              <a:lnSpc>
                <a:spcPct val="100000"/>
              </a:lnSpc>
              <a:spcBef>
                <a:spcPts val="0"/>
              </a:spcBef>
              <a:spcAft>
                <a:spcPts val="0"/>
              </a:spcAft>
              <a:buSzPts val="1200"/>
              <a:buNone/>
              <a:defRPr sz="1200"/>
            </a:lvl3pPr>
            <a:lvl4pPr lvl="3" rtl="0" algn="r">
              <a:lnSpc>
                <a:spcPct val="100000"/>
              </a:lnSpc>
              <a:spcBef>
                <a:spcPts val="0"/>
              </a:spcBef>
              <a:spcAft>
                <a:spcPts val="0"/>
              </a:spcAft>
              <a:buSzPts val="1200"/>
              <a:buNone/>
              <a:defRPr sz="1200"/>
            </a:lvl4pPr>
            <a:lvl5pPr lvl="4" rtl="0" algn="r">
              <a:lnSpc>
                <a:spcPct val="100000"/>
              </a:lnSpc>
              <a:spcBef>
                <a:spcPts val="0"/>
              </a:spcBef>
              <a:spcAft>
                <a:spcPts val="0"/>
              </a:spcAft>
              <a:buSzPts val="1200"/>
              <a:buNone/>
              <a:defRPr sz="1200"/>
            </a:lvl5pPr>
            <a:lvl6pPr lvl="5" rtl="0" algn="r">
              <a:lnSpc>
                <a:spcPct val="100000"/>
              </a:lnSpc>
              <a:spcBef>
                <a:spcPts val="0"/>
              </a:spcBef>
              <a:spcAft>
                <a:spcPts val="0"/>
              </a:spcAft>
              <a:buSzPts val="1200"/>
              <a:buNone/>
              <a:defRPr sz="1200"/>
            </a:lvl6pPr>
            <a:lvl7pPr lvl="6" rtl="0" algn="r">
              <a:lnSpc>
                <a:spcPct val="100000"/>
              </a:lnSpc>
              <a:spcBef>
                <a:spcPts val="0"/>
              </a:spcBef>
              <a:spcAft>
                <a:spcPts val="0"/>
              </a:spcAft>
              <a:buSzPts val="1200"/>
              <a:buNone/>
              <a:defRPr sz="1200"/>
            </a:lvl7pPr>
            <a:lvl8pPr lvl="7" rtl="0" algn="r">
              <a:lnSpc>
                <a:spcPct val="100000"/>
              </a:lnSpc>
              <a:spcBef>
                <a:spcPts val="0"/>
              </a:spcBef>
              <a:spcAft>
                <a:spcPts val="0"/>
              </a:spcAft>
              <a:buSzPts val="1200"/>
              <a:buNone/>
              <a:defRPr sz="1200"/>
            </a:lvl8pPr>
            <a:lvl9pPr lvl="8" rtl="0" algn="r">
              <a:lnSpc>
                <a:spcPct val="100000"/>
              </a:lnSpc>
              <a:spcBef>
                <a:spcPts val="0"/>
              </a:spcBef>
              <a:spcAft>
                <a:spcPts val="0"/>
              </a:spcAft>
              <a:buSzPts val="1200"/>
              <a:buNone/>
              <a:defRPr sz="1200"/>
            </a:lvl9pPr>
          </a:lstStyle>
          <a:p/>
        </p:txBody>
      </p:sp>
      <p:sp>
        <p:nvSpPr>
          <p:cNvPr id="426" name="Google Shape;426;p26"/>
          <p:cNvSpPr txBox="1"/>
          <p:nvPr>
            <p:ph idx="2" type="ctrTitle"/>
          </p:nvPr>
        </p:nvSpPr>
        <p:spPr>
          <a:xfrm flipH="1">
            <a:off x="6001750" y="2964318"/>
            <a:ext cx="1560600" cy="577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2"/>
              </a:buClr>
              <a:buSzPts val="2400"/>
              <a:buNone/>
              <a:defRPr sz="2000">
                <a:solidFill>
                  <a:schemeClr val="accent2"/>
                </a:solidFill>
              </a:defRPr>
            </a:lvl1pPr>
            <a:lvl2pPr lvl="1" rtl="0">
              <a:spcBef>
                <a:spcPts val="0"/>
              </a:spcBef>
              <a:spcAft>
                <a:spcPts val="0"/>
              </a:spcAft>
              <a:buClr>
                <a:schemeClr val="accent2"/>
              </a:buClr>
              <a:buSzPts val="1800"/>
              <a:buNone/>
              <a:defRPr sz="1800">
                <a:solidFill>
                  <a:schemeClr val="accent2"/>
                </a:solidFill>
              </a:defRPr>
            </a:lvl2pPr>
            <a:lvl3pPr lvl="2" rtl="0">
              <a:spcBef>
                <a:spcPts val="0"/>
              </a:spcBef>
              <a:spcAft>
                <a:spcPts val="0"/>
              </a:spcAft>
              <a:buClr>
                <a:schemeClr val="accent2"/>
              </a:buClr>
              <a:buSzPts val="1800"/>
              <a:buNone/>
              <a:defRPr sz="1800">
                <a:solidFill>
                  <a:schemeClr val="accent2"/>
                </a:solidFill>
              </a:defRPr>
            </a:lvl3pPr>
            <a:lvl4pPr lvl="3" rtl="0">
              <a:spcBef>
                <a:spcPts val="0"/>
              </a:spcBef>
              <a:spcAft>
                <a:spcPts val="0"/>
              </a:spcAft>
              <a:buClr>
                <a:schemeClr val="accent2"/>
              </a:buClr>
              <a:buSzPts val="1800"/>
              <a:buNone/>
              <a:defRPr sz="1800">
                <a:solidFill>
                  <a:schemeClr val="accent2"/>
                </a:solidFill>
              </a:defRPr>
            </a:lvl4pPr>
            <a:lvl5pPr lvl="4" rtl="0">
              <a:spcBef>
                <a:spcPts val="0"/>
              </a:spcBef>
              <a:spcAft>
                <a:spcPts val="0"/>
              </a:spcAft>
              <a:buClr>
                <a:schemeClr val="accent2"/>
              </a:buClr>
              <a:buSzPts val="1800"/>
              <a:buNone/>
              <a:defRPr sz="1800">
                <a:solidFill>
                  <a:schemeClr val="accent2"/>
                </a:solidFill>
              </a:defRPr>
            </a:lvl5pPr>
            <a:lvl6pPr lvl="5" rtl="0">
              <a:spcBef>
                <a:spcPts val="0"/>
              </a:spcBef>
              <a:spcAft>
                <a:spcPts val="0"/>
              </a:spcAft>
              <a:buClr>
                <a:schemeClr val="accent2"/>
              </a:buClr>
              <a:buSzPts val="1800"/>
              <a:buNone/>
              <a:defRPr sz="1800">
                <a:solidFill>
                  <a:schemeClr val="accent2"/>
                </a:solidFill>
              </a:defRPr>
            </a:lvl6pPr>
            <a:lvl7pPr lvl="6" rtl="0">
              <a:spcBef>
                <a:spcPts val="0"/>
              </a:spcBef>
              <a:spcAft>
                <a:spcPts val="0"/>
              </a:spcAft>
              <a:buClr>
                <a:schemeClr val="accent2"/>
              </a:buClr>
              <a:buSzPts val="1800"/>
              <a:buNone/>
              <a:defRPr sz="1800">
                <a:solidFill>
                  <a:schemeClr val="accent2"/>
                </a:solidFill>
              </a:defRPr>
            </a:lvl7pPr>
            <a:lvl8pPr lvl="7" rtl="0">
              <a:spcBef>
                <a:spcPts val="0"/>
              </a:spcBef>
              <a:spcAft>
                <a:spcPts val="0"/>
              </a:spcAft>
              <a:buClr>
                <a:schemeClr val="accent2"/>
              </a:buClr>
              <a:buSzPts val="1800"/>
              <a:buNone/>
              <a:defRPr sz="1800">
                <a:solidFill>
                  <a:schemeClr val="accent2"/>
                </a:solidFill>
              </a:defRPr>
            </a:lvl8pPr>
            <a:lvl9pPr lvl="8" rtl="0">
              <a:spcBef>
                <a:spcPts val="0"/>
              </a:spcBef>
              <a:spcAft>
                <a:spcPts val="0"/>
              </a:spcAft>
              <a:buClr>
                <a:schemeClr val="accent2"/>
              </a:buClr>
              <a:buSzPts val="1800"/>
              <a:buNone/>
              <a:defRPr sz="1800">
                <a:solidFill>
                  <a:schemeClr val="accent2"/>
                </a:solidFill>
              </a:defRPr>
            </a:lvl9pPr>
          </a:lstStyle>
          <a:p/>
        </p:txBody>
      </p:sp>
      <p:sp>
        <p:nvSpPr>
          <p:cNvPr id="427" name="Google Shape;427;p26"/>
          <p:cNvSpPr txBox="1"/>
          <p:nvPr>
            <p:ph idx="3" type="subTitle"/>
          </p:nvPr>
        </p:nvSpPr>
        <p:spPr>
          <a:xfrm flipH="1">
            <a:off x="6001765" y="3383050"/>
            <a:ext cx="1899600" cy="87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nSpc>
                <a:spcPct val="100000"/>
              </a:lnSpc>
              <a:spcBef>
                <a:spcPts val="0"/>
              </a:spcBef>
              <a:spcAft>
                <a:spcPts val="0"/>
              </a:spcAft>
              <a:buSzPts val="1200"/>
              <a:buNone/>
              <a:defRPr sz="1200"/>
            </a:lvl2pPr>
            <a:lvl3pPr lvl="2" rtl="0">
              <a:lnSpc>
                <a:spcPct val="100000"/>
              </a:lnSpc>
              <a:spcBef>
                <a:spcPts val="0"/>
              </a:spcBef>
              <a:spcAft>
                <a:spcPts val="0"/>
              </a:spcAft>
              <a:buSzPts val="1200"/>
              <a:buNone/>
              <a:defRPr sz="1200"/>
            </a:lvl3pPr>
            <a:lvl4pPr lvl="3" rtl="0">
              <a:lnSpc>
                <a:spcPct val="100000"/>
              </a:lnSpc>
              <a:spcBef>
                <a:spcPts val="0"/>
              </a:spcBef>
              <a:spcAft>
                <a:spcPts val="0"/>
              </a:spcAft>
              <a:buSzPts val="1200"/>
              <a:buNone/>
              <a:defRPr sz="1200"/>
            </a:lvl4pPr>
            <a:lvl5pPr lvl="4" rtl="0">
              <a:lnSpc>
                <a:spcPct val="100000"/>
              </a:lnSpc>
              <a:spcBef>
                <a:spcPts val="0"/>
              </a:spcBef>
              <a:spcAft>
                <a:spcPts val="0"/>
              </a:spcAft>
              <a:buSzPts val="1200"/>
              <a:buNone/>
              <a:defRPr sz="1200"/>
            </a:lvl5pPr>
            <a:lvl6pPr lvl="5" rtl="0">
              <a:lnSpc>
                <a:spcPct val="100000"/>
              </a:lnSpc>
              <a:spcBef>
                <a:spcPts val="0"/>
              </a:spcBef>
              <a:spcAft>
                <a:spcPts val="0"/>
              </a:spcAft>
              <a:buSzPts val="1200"/>
              <a:buNone/>
              <a:defRPr sz="1200"/>
            </a:lvl6pPr>
            <a:lvl7pPr lvl="6" rtl="0">
              <a:lnSpc>
                <a:spcPct val="100000"/>
              </a:lnSpc>
              <a:spcBef>
                <a:spcPts val="0"/>
              </a:spcBef>
              <a:spcAft>
                <a:spcPts val="0"/>
              </a:spcAft>
              <a:buSzPts val="1200"/>
              <a:buNone/>
              <a:defRPr sz="1200"/>
            </a:lvl7pPr>
            <a:lvl8pPr lvl="7" rtl="0">
              <a:lnSpc>
                <a:spcPct val="100000"/>
              </a:lnSpc>
              <a:spcBef>
                <a:spcPts val="0"/>
              </a:spcBef>
              <a:spcAft>
                <a:spcPts val="0"/>
              </a:spcAft>
              <a:buSzPts val="1200"/>
              <a:buNone/>
              <a:defRPr sz="1200"/>
            </a:lvl8pPr>
            <a:lvl9pPr lvl="8" rtl="0">
              <a:lnSpc>
                <a:spcPct val="100000"/>
              </a:lnSpc>
              <a:spcBef>
                <a:spcPts val="0"/>
              </a:spcBef>
              <a:spcAft>
                <a:spcPts val="0"/>
              </a:spcAft>
              <a:buSzPts val="1200"/>
              <a:buNone/>
              <a:defRPr sz="1200"/>
            </a:lvl9pPr>
          </a:lstStyle>
          <a:p/>
        </p:txBody>
      </p:sp>
      <p:sp>
        <p:nvSpPr>
          <p:cNvPr id="428" name="Google Shape;428;p26"/>
          <p:cNvSpPr txBox="1"/>
          <p:nvPr>
            <p:ph idx="4" type="ctrTitle"/>
          </p:nvPr>
        </p:nvSpPr>
        <p:spPr>
          <a:xfrm flipH="1">
            <a:off x="1326950" y="1617293"/>
            <a:ext cx="18153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chemeClr val="accent2"/>
              </a:buClr>
              <a:buSzPts val="2400"/>
              <a:buNone/>
              <a:defRPr sz="2000">
                <a:solidFill>
                  <a:schemeClr val="accent2"/>
                </a:solidFill>
              </a:defRPr>
            </a:lvl1pPr>
            <a:lvl2pPr lvl="1" rtl="0" algn="r">
              <a:spcBef>
                <a:spcPts val="0"/>
              </a:spcBef>
              <a:spcAft>
                <a:spcPts val="0"/>
              </a:spcAft>
              <a:buClr>
                <a:schemeClr val="accent2"/>
              </a:buClr>
              <a:buSzPts val="1800"/>
              <a:buNone/>
              <a:defRPr sz="1800">
                <a:solidFill>
                  <a:schemeClr val="accent2"/>
                </a:solidFill>
              </a:defRPr>
            </a:lvl2pPr>
            <a:lvl3pPr lvl="2" rtl="0" algn="r">
              <a:spcBef>
                <a:spcPts val="0"/>
              </a:spcBef>
              <a:spcAft>
                <a:spcPts val="0"/>
              </a:spcAft>
              <a:buClr>
                <a:schemeClr val="accent2"/>
              </a:buClr>
              <a:buSzPts val="1800"/>
              <a:buNone/>
              <a:defRPr sz="1800">
                <a:solidFill>
                  <a:schemeClr val="accent2"/>
                </a:solidFill>
              </a:defRPr>
            </a:lvl3pPr>
            <a:lvl4pPr lvl="3" rtl="0" algn="r">
              <a:spcBef>
                <a:spcPts val="0"/>
              </a:spcBef>
              <a:spcAft>
                <a:spcPts val="0"/>
              </a:spcAft>
              <a:buClr>
                <a:schemeClr val="accent2"/>
              </a:buClr>
              <a:buSzPts val="1800"/>
              <a:buNone/>
              <a:defRPr sz="1800">
                <a:solidFill>
                  <a:schemeClr val="accent2"/>
                </a:solidFill>
              </a:defRPr>
            </a:lvl4pPr>
            <a:lvl5pPr lvl="4" rtl="0" algn="r">
              <a:spcBef>
                <a:spcPts val="0"/>
              </a:spcBef>
              <a:spcAft>
                <a:spcPts val="0"/>
              </a:spcAft>
              <a:buClr>
                <a:schemeClr val="accent2"/>
              </a:buClr>
              <a:buSzPts val="1800"/>
              <a:buNone/>
              <a:defRPr sz="1800">
                <a:solidFill>
                  <a:schemeClr val="accent2"/>
                </a:solidFill>
              </a:defRPr>
            </a:lvl5pPr>
            <a:lvl6pPr lvl="5" rtl="0" algn="r">
              <a:spcBef>
                <a:spcPts val="0"/>
              </a:spcBef>
              <a:spcAft>
                <a:spcPts val="0"/>
              </a:spcAft>
              <a:buClr>
                <a:schemeClr val="accent2"/>
              </a:buClr>
              <a:buSzPts val="1800"/>
              <a:buNone/>
              <a:defRPr sz="1800">
                <a:solidFill>
                  <a:schemeClr val="accent2"/>
                </a:solidFill>
              </a:defRPr>
            </a:lvl6pPr>
            <a:lvl7pPr lvl="6" rtl="0" algn="r">
              <a:spcBef>
                <a:spcPts val="0"/>
              </a:spcBef>
              <a:spcAft>
                <a:spcPts val="0"/>
              </a:spcAft>
              <a:buClr>
                <a:schemeClr val="accent2"/>
              </a:buClr>
              <a:buSzPts val="1800"/>
              <a:buNone/>
              <a:defRPr sz="1800">
                <a:solidFill>
                  <a:schemeClr val="accent2"/>
                </a:solidFill>
              </a:defRPr>
            </a:lvl7pPr>
            <a:lvl8pPr lvl="7" rtl="0" algn="r">
              <a:spcBef>
                <a:spcPts val="0"/>
              </a:spcBef>
              <a:spcAft>
                <a:spcPts val="0"/>
              </a:spcAft>
              <a:buClr>
                <a:schemeClr val="accent2"/>
              </a:buClr>
              <a:buSzPts val="1800"/>
              <a:buNone/>
              <a:defRPr sz="1800">
                <a:solidFill>
                  <a:schemeClr val="accent2"/>
                </a:solidFill>
              </a:defRPr>
            </a:lvl8pPr>
            <a:lvl9pPr lvl="8" rtl="0" algn="r">
              <a:spcBef>
                <a:spcPts val="0"/>
              </a:spcBef>
              <a:spcAft>
                <a:spcPts val="0"/>
              </a:spcAft>
              <a:buClr>
                <a:schemeClr val="accent2"/>
              </a:buClr>
              <a:buSzPts val="1800"/>
              <a:buNone/>
              <a:defRPr sz="1800">
                <a:solidFill>
                  <a:schemeClr val="accent2"/>
                </a:solidFill>
              </a:defRPr>
            </a:lvl9pPr>
          </a:lstStyle>
          <a:p/>
        </p:txBody>
      </p:sp>
      <p:sp>
        <p:nvSpPr>
          <p:cNvPr id="429" name="Google Shape;429;p26"/>
          <p:cNvSpPr txBox="1"/>
          <p:nvPr>
            <p:ph idx="5" type="subTitle"/>
          </p:nvPr>
        </p:nvSpPr>
        <p:spPr>
          <a:xfrm flipH="1">
            <a:off x="1171865" y="2036025"/>
            <a:ext cx="1970400" cy="87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sz="1400"/>
            </a:lvl1pPr>
            <a:lvl2pPr lvl="1" rtl="0" algn="r">
              <a:lnSpc>
                <a:spcPct val="100000"/>
              </a:lnSpc>
              <a:spcBef>
                <a:spcPts val="0"/>
              </a:spcBef>
              <a:spcAft>
                <a:spcPts val="0"/>
              </a:spcAft>
              <a:buSzPts val="1200"/>
              <a:buNone/>
              <a:defRPr sz="1200"/>
            </a:lvl2pPr>
            <a:lvl3pPr lvl="2" rtl="0" algn="r">
              <a:lnSpc>
                <a:spcPct val="100000"/>
              </a:lnSpc>
              <a:spcBef>
                <a:spcPts val="0"/>
              </a:spcBef>
              <a:spcAft>
                <a:spcPts val="0"/>
              </a:spcAft>
              <a:buSzPts val="1200"/>
              <a:buNone/>
              <a:defRPr sz="1200"/>
            </a:lvl3pPr>
            <a:lvl4pPr lvl="3" rtl="0" algn="r">
              <a:lnSpc>
                <a:spcPct val="100000"/>
              </a:lnSpc>
              <a:spcBef>
                <a:spcPts val="0"/>
              </a:spcBef>
              <a:spcAft>
                <a:spcPts val="0"/>
              </a:spcAft>
              <a:buSzPts val="1200"/>
              <a:buNone/>
              <a:defRPr sz="1200"/>
            </a:lvl4pPr>
            <a:lvl5pPr lvl="4" rtl="0" algn="r">
              <a:lnSpc>
                <a:spcPct val="100000"/>
              </a:lnSpc>
              <a:spcBef>
                <a:spcPts val="0"/>
              </a:spcBef>
              <a:spcAft>
                <a:spcPts val="0"/>
              </a:spcAft>
              <a:buSzPts val="1200"/>
              <a:buNone/>
              <a:defRPr sz="1200"/>
            </a:lvl5pPr>
            <a:lvl6pPr lvl="5" rtl="0" algn="r">
              <a:lnSpc>
                <a:spcPct val="100000"/>
              </a:lnSpc>
              <a:spcBef>
                <a:spcPts val="0"/>
              </a:spcBef>
              <a:spcAft>
                <a:spcPts val="0"/>
              </a:spcAft>
              <a:buSzPts val="1200"/>
              <a:buNone/>
              <a:defRPr sz="1200"/>
            </a:lvl6pPr>
            <a:lvl7pPr lvl="6" rtl="0" algn="r">
              <a:lnSpc>
                <a:spcPct val="100000"/>
              </a:lnSpc>
              <a:spcBef>
                <a:spcPts val="0"/>
              </a:spcBef>
              <a:spcAft>
                <a:spcPts val="0"/>
              </a:spcAft>
              <a:buSzPts val="1200"/>
              <a:buNone/>
              <a:defRPr sz="1200"/>
            </a:lvl7pPr>
            <a:lvl8pPr lvl="7" rtl="0" algn="r">
              <a:lnSpc>
                <a:spcPct val="100000"/>
              </a:lnSpc>
              <a:spcBef>
                <a:spcPts val="0"/>
              </a:spcBef>
              <a:spcAft>
                <a:spcPts val="0"/>
              </a:spcAft>
              <a:buSzPts val="1200"/>
              <a:buNone/>
              <a:defRPr sz="1200"/>
            </a:lvl8pPr>
            <a:lvl9pPr lvl="8" rtl="0" algn="r">
              <a:lnSpc>
                <a:spcPct val="100000"/>
              </a:lnSpc>
              <a:spcBef>
                <a:spcPts val="0"/>
              </a:spcBef>
              <a:spcAft>
                <a:spcPts val="0"/>
              </a:spcAft>
              <a:buSzPts val="1200"/>
              <a:buNone/>
              <a:defRPr sz="1200"/>
            </a:lvl9pPr>
          </a:lstStyle>
          <a:p/>
        </p:txBody>
      </p:sp>
      <p:sp>
        <p:nvSpPr>
          <p:cNvPr id="430" name="Google Shape;430;p26"/>
          <p:cNvSpPr txBox="1"/>
          <p:nvPr>
            <p:ph idx="6" type="ctrTitle"/>
          </p:nvPr>
        </p:nvSpPr>
        <p:spPr>
          <a:xfrm flipH="1">
            <a:off x="6001737" y="1617300"/>
            <a:ext cx="2452200" cy="577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2"/>
              </a:buClr>
              <a:buSzPts val="2400"/>
              <a:buNone/>
              <a:defRPr sz="2000">
                <a:solidFill>
                  <a:schemeClr val="accent2"/>
                </a:solidFill>
              </a:defRPr>
            </a:lvl1pPr>
            <a:lvl2pPr lvl="1" rtl="0">
              <a:spcBef>
                <a:spcPts val="0"/>
              </a:spcBef>
              <a:spcAft>
                <a:spcPts val="0"/>
              </a:spcAft>
              <a:buClr>
                <a:schemeClr val="accent2"/>
              </a:buClr>
              <a:buSzPts val="1800"/>
              <a:buNone/>
              <a:defRPr sz="1800">
                <a:solidFill>
                  <a:schemeClr val="accent2"/>
                </a:solidFill>
              </a:defRPr>
            </a:lvl2pPr>
            <a:lvl3pPr lvl="2" rtl="0">
              <a:spcBef>
                <a:spcPts val="0"/>
              </a:spcBef>
              <a:spcAft>
                <a:spcPts val="0"/>
              </a:spcAft>
              <a:buClr>
                <a:schemeClr val="accent2"/>
              </a:buClr>
              <a:buSzPts val="1800"/>
              <a:buNone/>
              <a:defRPr sz="1800">
                <a:solidFill>
                  <a:schemeClr val="accent2"/>
                </a:solidFill>
              </a:defRPr>
            </a:lvl3pPr>
            <a:lvl4pPr lvl="3" rtl="0">
              <a:spcBef>
                <a:spcPts val="0"/>
              </a:spcBef>
              <a:spcAft>
                <a:spcPts val="0"/>
              </a:spcAft>
              <a:buClr>
                <a:schemeClr val="accent2"/>
              </a:buClr>
              <a:buSzPts val="1800"/>
              <a:buNone/>
              <a:defRPr sz="1800">
                <a:solidFill>
                  <a:schemeClr val="accent2"/>
                </a:solidFill>
              </a:defRPr>
            </a:lvl4pPr>
            <a:lvl5pPr lvl="4" rtl="0">
              <a:spcBef>
                <a:spcPts val="0"/>
              </a:spcBef>
              <a:spcAft>
                <a:spcPts val="0"/>
              </a:spcAft>
              <a:buClr>
                <a:schemeClr val="accent2"/>
              </a:buClr>
              <a:buSzPts val="1800"/>
              <a:buNone/>
              <a:defRPr sz="1800">
                <a:solidFill>
                  <a:schemeClr val="accent2"/>
                </a:solidFill>
              </a:defRPr>
            </a:lvl5pPr>
            <a:lvl6pPr lvl="5" rtl="0">
              <a:spcBef>
                <a:spcPts val="0"/>
              </a:spcBef>
              <a:spcAft>
                <a:spcPts val="0"/>
              </a:spcAft>
              <a:buClr>
                <a:schemeClr val="accent2"/>
              </a:buClr>
              <a:buSzPts val="1800"/>
              <a:buNone/>
              <a:defRPr sz="1800">
                <a:solidFill>
                  <a:schemeClr val="accent2"/>
                </a:solidFill>
              </a:defRPr>
            </a:lvl6pPr>
            <a:lvl7pPr lvl="6" rtl="0">
              <a:spcBef>
                <a:spcPts val="0"/>
              </a:spcBef>
              <a:spcAft>
                <a:spcPts val="0"/>
              </a:spcAft>
              <a:buClr>
                <a:schemeClr val="accent2"/>
              </a:buClr>
              <a:buSzPts val="1800"/>
              <a:buNone/>
              <a:defRPr sz="1800">
                <a:solidFill>
                  <a:schemeClr val="accent2"/>
                </a:solidFill>
              </a:defRPr>
            </a:lvl7pPr>
            <a:lvl8pPr lvl="7" rtl="0">
              <a:spcBef>
                <a:spcPts val="0"/>
              </a:spcBef>
              <a:spcAft>
                <a:spcPts val="0"/>
              </a:spcAft>
              <a:buClr>
                <a:schemeClr val="accent2"/>
              </a:buClr>
              <a:buSzPts val="1800"/>
              <a:buNone/>
              <a:defRPr sz="1800">
                <a:solidFill>
                  <a:schemeClr val="accent2"/>
                </a:solidFill>
              </a:defRPr>
            </a:lvl8pPr>
            <a:lvl9pPr lvl="8" rtl="0">
              <a:spcBef>
                <a:spcPts val="0"/>
              </a:spcBef>
              <a:spcAft>
                <a:spcPts val="0"/>
              </a:spcAft>
              <a:buClr>
                <a:schemeClr val="accent2"/>
              </a:buClr>
              <a:buSzPts val="1800"/>
              <a:buNone/>
              <a:defRPr sz="1800">
                <a:solidFill>
                  <a:schemeClr val="accent2"/>
                </a:solidFill>
              </a:defRPr>
            </a:lvl9pPr>
          </a:lstStyle>
          <a:p/>
        </p:txBody>
      </p:sp>
      <p:sp>
        <p:nvSpPr>
          <p:cNvPr id="431" name="Google Shape;431;p26"/>
          <p:cNvSpPr txBox="1"/>
          <p:nvPr>
            <p:ph idx="7" type="subTitle"/>
          </p:nvPr>
        </p:nvSpPr>
        <p:spPr>
          <a:xfrm flipH="1">
            <a:off x="6001840" y="2036025"/>
            <a:ext cx="1899600" cy="87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nSpc>
                <a:spcPct val="100000"/>
              </a:lnSpc>
              <a:spcBef>
                <a:spcPts val="0"/>
              </a:spcBef>
              <a:spcAft>
                <a:spcPts val="0"/>
              </a:spcAft>
              <a:buSzPts val="1200"/>
              <a:buNone/>
              <a:defRPr sz="1200"/>
            </a:lvl2pPr>
            <a:lvl3pPr lvl="2" rtl="0">
              <a:lnSpc>
                <a:spcPct val="100000"/>
              </a:lnSpc>
              <a:spcBef>
                <a:spcPts val="0"/>
              </a:spcBef>
              <a:spcAft>
                <a:spcPts val="0"/>
              </a:spcAft>
              <a:buSzPts val="1200"/>
              <a:buNone/>
              <a:defRPr sz="1200"/>
            </a:lvl3pPr>
            <a:lvl4pPr lvl="3" rtl="0">
              <a:lnSpc>
                <a:spcPct val="100000"/>
              </a:lnSpc>
              <a:spcBef>
                <a:spcPts val="0"/>
              </a:spcBef>
              <a:spcAft>
                <a:spcPts val="0"/>
              </a:spcAft>
              <a:buSzPts val="1200"/>
              <a:buNone/>
              <a:defRPr sz="1200"/>
            </a:lvl4pPr>
            <a:lvl5pPr lvl="4" rtl="0">
              <a:lnSpc>
                <a:spcPct val="100000"/>
              </a:lnSpc>
              <a:spcBef>
                <a:spcPts val="0"/>
              </a:spcBef>
              <a:spcAft>
                <a:spcPts val="0"/>
              </a:spcAft>
              <a:buSzPts val="1200"/>
              <a:buNone/>
              <a:defRPr sz="1200"/>
            </a:lvl5pPr>
            <a:lvl6pPr lvl="5" rtl="0">
              <a:lnSpc>
                <a:spcPct val="100000"/>
              </a:lnSpc>
              <a:spcBef>
                <a:spcPts val="0"/>
              </a:spcBef>
              <a:spcAft>
                <a:spcPts val="0"/>
              </a:spcAft>
              <a:buSzPts val="1200"/>
              <a:buNone/>
              <a:defRPr sz="1200"/>
            </a:lvl6pPr>
            <a:lvl7pPr lvl="6" rtl="0">
              <a:lnSpc>
                <a:spcPct val="100000"/>
              </a:lnSpc>
              <a:spcBef>
                <a:spcPts val="0"/>
              </a:spcBef>
              <a:spcAft>
                <a:spcPts val="0"/>
              </a:spcAft>
              <a:buSzPts val="1200"/>
              <a:buNone/>
              <a:defRPr sz="1200"/>
            </a:lvl7pPr>
            <a:lvl8pPr lvl="7" rtl="0">
              <a:lnSpc>
                <a:spcPct val="100000"/>
              </a:lnSpc>
              <a:spcBef>
                <a:spcPts val="0"/>
              </a:spcBef>
              <a:spcAft>
                <a:spcPts val="0"/>
              </a:spcAft>
              <a:buSzPts val="1200"/>
              <a:buNone/>
              <a:defRPr sz="1200"/>
            </a:lvl8pPr>
            <a:lvl9pPr lvl="8" rtl="0">
              <a:lnSpc>
                <a:spcPct val="100000"/>
              </a:lnSpc>
              <a:spcBef>
                <a:spcPts val="0"/>
              </a:spcBef>
              <a:spcAft>
                <a:spcPts val="0"/>
              </a:spcAft>
              <a:buSzPts val="1200"/>
              <a:buNone/>
              <a:defRPr sz="1200"/>
            </a:lvl9pPr>
          </a:lstStyle>
          <a:p/>
        </p:txBody>
      </p:sp>
      <p:sp>
        <p:nvSpPr>
          <p:cNvPr id="432" name="Google Shape;432;p26"/>
          <p:cNvSpPr txBox="1"/>
          <p:nvPr>
            <p:ph idx="8"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000">
                <a:solidFill>
                  <a:schemeClr val="accent1"/>
                </a:solidFill>
                <a:latin typeface="Lemonada Regular"/>
                <a:ea typeface="Lemonada Regular"/>
                <a:cs typeface="Lemonada Regular"/>
                <a:sym typeface="Lemonada Regular"/>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3" name="Google Shape;433;p26"/>
          <p:cNvSpPr/>
          <p:nvPr/>
        </p:nvSpPr>
        <p:spPr>
          <a:xfrm>
            <a:off x="-500275" y="393400"/>
            <a:ext cx="996844" cy="1070214"/>
          </a:xfrm>
          <a:custGeom>
            <a:rect b="b" l="l" r="r" t="t"/>
            <a:pathLst>
              <a:path extrusionOk="0" h="12418" w="11567">
                <a:moveTo>
                  <a:pt x="4932" y="0"/>
                </a:moveTo>
                <a:cubicBezTo>
                  <a:pt x="3549" y="0"/>
                  <a:pt x="2130" y="837"/>
                  <a:pt x="903" y="2983"/>
                </a:cubicBezTo>
                <a:cubicBezTo>
                  <a:pt x="903" y="2983"/>
                  <a:pt x="0" y="10983"/>
                  <a:pt x="3878" y="12154"/>
                </a:cubicBezTo>
                <a:cubicBezTo>
                  <a:pt x="4466" y="12336"/>
                  <a:pt x="5036" y="12417"/>
                  <a:pt x="5581" y="12417"/>
                </a:cubicBezTo>
                <a:cubicBezTo>
                  <a:pt x="8611" y="12417"/>
                  <a:pt x="10870" y="9905"/>
                  <a:pt x="11098" y="8252"/>
                </a:cubicBezTo>
                <a:cubicBezTo>
                  <a:pt x="11567" y="5141"/>
                  <a:pt x="8359" y="0"/>
                  <a:pt x="493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6"/>
          <p:cNvSpPr/>
          <p:nvPr/>
        </p:nvSpPr>
        <p:spPr>
          <a:xfrm>
            <a:off x="520470" y="918331"/>
            <a:ext cx="475098" cy="325336"/>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6"/>
          <p:cNvSpPr/>
          <p:nvPr/>
        </p:nvSpPr>
        <p:spPr>
          <a:xfrm>
            <a:off x="-156275" y="1024661"/>
            <a:ext cx="427453" cy="302850"/>
          </a:xfrm>
          <a:custGeom>
            <a:rect b="b" l="l" r="r" t="t"/>
            <a:pathLst>
              <a:path extrusionOk="0" h="10074" w="14220">
                <a:moveTo>
                  <a:pt x="7706" y="4422"/>
                </a:moveTo>
                <a:lnTo>
                  <a:pt x="7683" y="4512"/>
                </a:lnTo>
                <a:lnTo>
                  <a:pt x="7708" y="4439"/>
                </a:lnTo>
                <a:cubicBezTo>
                  <a:pt x="7708" y="4431"/>
                  <a:pt x="7707" y="4426"/>
                  <a:pt x="7706" y="4422"/>
                </a:cubicBezTo>
                <a:close/>
                <a:moveTo>
                  <a:pt x="1891" y="4477"/>
                </a:moveTo>
                <a:cubicBezTo>
                  <a:pt x="1895" y="4477"/>
                  <a:pt x="1899" y="4480"/>
                  <a:pt x="1903" y="4488"/>
                </a:cubicBezTo>
                <a:lnTo>
                  <a:pt x="1746" y="4711"/>
                </a:lnTo>
                <a:lnTo>
                  <a:pt x="1746" y="4711"/>
                </a:lnTo>
                <a:cubicBezTo>
                  <a:pt x="1839" y="4577"/>
                  <a:pt x="1870" y="4477"/>
                  <a:pt x="1891" y="4477"/>
                </a:cubicBezTo>
                <a:close/>
                <a:moveTo>
                  <a:pt x="14195" y="6854"/>
                </a:moveTo>
                <a:cubicBezTo>
                  <a:pt x="14194" y="6863"/>
                  <a:pt x="14194" y="6872"/>
                  <a:pt x="14193" y="6882"/>
                </a:cubicBezTo>
                <a:lnTo>
                  <a:pt x="14193" y="6882"/>
                </a:lnTo>
                <a:cubicBezTo>
                  <a:pt x="14194" y="6873"/>
                  <a:pt x="14195" y="6863"/>
                  <a:pt x="14195" y="6854"/>
                </a:cubicBezTo>
                <a:close/>
                <a:moveTo>
                  <a:pt x="10125" y="7143"/>
                </a:moveTo>
                <a:cubicBezTo>
                  <a:pt x="10124" y="7144"/>
                  <a:pt x="10123" y="7145"/>
                  <a:pt x="10122" y="7146"/>
                </a:cubicBezTo>
                <a:cubicBezTo>
                  <a:pt x="10123" y="7145"/>
                  <a:pt x="10124" y="7144"/>
                  <a:pt x="10125" y="7143"/>
                </a:cubicBezTo>
                <a:close/>
                <a:moveTo>
                  <a:pt x="4317" y="0"/>
                </a:moveTo>
                <a:cubicBezTo>
                  <a:pt x="4220" y="25"/>
                  <a:pt x="4122" y="49"/>
                  <a:pt x="4000" y="49"/>
                </a:cubicBezTo>
                <a:lnTo>
                  <a:pt x="3903" y="73"/>
                </a:lnTo>
                <a:lnTo>
                  <a:pt x="3708" y="98"/>
                </a:lnTo>
                <a:cubicBezTo>
                  <a:pt x="3561" y="98"/>
                  <a:pt x="3439" y="146"/>
                  <a:pt x="3269" y="146"/>
                </a:cubicBezTo>
                <a:lnTo>
                  <a:pt x="3171" y="268"/>
                </a:lnTo>
                <a:lnTo>
                  <a:pt x="3195" y="195"/>
                </a:lnTo>
                <a:lnTo>
                  <a:pt x="3195" y="195"/>
                </a:lnTo>
                <a:cubicBezTo>
                  <a:pt x="3025" y="415"/>
                  <a:pt x="2781" y="659"/>
                  <a:pt x="2537" y="903"/>
                </a:cubicBezTo>
                <a:lnTo>
                  <a:pt x="1976" y="1585"/>
                </a:lnTo>
                <a:lnTo>
                  <a:pt x="1732" y="1854"/>
                </a:lnTo>
                <a:lnTo>
                  <a:pt x="1488" y="2146"/>
                </a:lnTo>
                <a:lnTo>
                  <a:pt x="1049" y="2683"/>
                </a:lnTo>
                <a:cubicBezTo>
                  <a:pt x="805" y="2976"/>
                  <a:pt x="586" y="3293"/>
                  <a:pt x="391" y="3634"/>
                </a:cubicBezTo>
                <a:lnTo>
                  <a:pt x="195" y="3805"/>
                </a:lnTo>
                <a:lnTo>
                  <a:pt x="25" y="3976"/>
                </a:lnTo>
                <a:lnTo>
                  <a:pt x="0" y="4049"/>
                </a:lnTo>
                <a:cubicBezTo>
                  <a:pt x="122" y="4268"/>
                  <a:pt x="293" y="4488"/>
                  <a:pt x="488" y="4683"/>
                </a:cubicBezTo>
                <a:cubicBezTo>
                  <a:pt x="693" y="4857"/>
                  <a:pt x="939" y="4999"/>
                  <a:pt x="1193" y="4999"/>
                </a:cubicBezTo>
                <a:cubicBezTo>
                  <a:pt x="1332" y="4999"/>
                  <a:pt x="1472" y="4957"/>
                  <a:pt x="1610" y="4854"/>
                </a:cubicBezTo>
                <a:lnTo>
                  <a:pt x="1634" y="4878"/>
                </a:lnTo>
                <a:lnTo>
                  <a:pt x="1683" y="4805"/>
                </a:lnTo>
                <a:lnTo>
                  <a:pt x="1732" y="4732"/>
                </a:lnTo>
                <a:cubicBezTo>
                  <a:pt x="1785" y="4670"/>
                  <a:pt x="1809" y="4646"/>
                  <a:pt x="1817" y="4646"/>
                </a:cubicBezTo>
                <a:cubicBezTo>
                  <a:pt x="1832" y="4646"/>
                  <a:pt x="1796" y="4718"/>
                  <a:pt x="1781" y="4780"/>
                </a:cubicBezTo>
                <a:cubicBezTo>
                  <a:pt x="1830" y="4707"/>
                  <a:pt x="1878" y="4634"/>
                  <a:pt x="1927" y="4585"/>
                </a:cubicBezTo>
                <a:cubicBezTo>
                  <a:pt x="1927" y="4570"/>
                  <a:pt x="1925" y="4564"/>
                  <a:pt x="1921" y="4564"/>
                </a:cubicBezTo>
                <a:cubicBezTo>
                  <a:pt x="1912" y="4564"/>
                  <a:pt x="1895" y="4593"/>
                  <a:pt x="1878" y="4610"/>
                </a:cubicBezTo>
                <a:cubicBezTo>
                  <a:pt x="1927" y="4488"/>
                  <a:pt x="2000" y="4366"/>
                  <a:pt x="2073" y="4244"/>
                </a:cubicBezTo>
                <a:cubicBezTo>
                  <a:pt x="2138" y="4169"/>
                  <a:pt x="2160" y="4165"/>
                  <a:pt x="2178" y="4165"/>
                </a:cubicBezTo>
                <a:cubicBezTo>
                  <a:pt x="2181" y="4165"/>
                  <a:pt x="2184" y="4165"/>
                  <a:pt x="2186" y="4165"/>
                </a:cubicBezTo>
                <a:cubicBezTo>
                  <a:pt x="2208" y="4165"/>
                  <a:pt x="2232" y="4159"/>
                  <a:pt x="2317" y="4049"/>
                </a:cubicBezTo>
                <a:lnTo>
                  <a:pt x="2488" y="3805"/>
                </a:lnTo>
                <a:lnTo>
                  <a:pt x="2586" y="3683"/>
                </a:lnTo>
                <a:lnTo>
                  <a:pt x="2634" y="3610"/>
                </a:lnTo>
                <a:lnTo>
                  <a:pt x="2683" y="3585"/>
                </a:lnTo>
                <a:lnTo>
                  <a:pt x="2756" y="3561"/>
                </a:lnTo>
                <a:cubicBezTo>
                  <a:pt x="2781" y="3537"/>
                  <a:pt x="2781" y="3537"/>
                  <a:pt x="2805" y="3537"/>
                </a:cubicBezTo>
                <a:lnTo>
                  <a:pt x="2805" y="3561"/>
                </a:lnTo>
                <a:lnTo>
                  <a:pt x="2781" y="3585"/>
                </a:lnTo>
                <a:cubicBezTo>
                  <a:pt x="2789" y="3577"/>
                  <a:pt x="2792" y="3575"/>
                  <a:pt x="2793" y="3575"/>
                </a:cubicBezTo>
                <a:cubicBezTo>
                  <a:pt x="2794" y="3575"/>
                  <a:pt x="2789" y="3585"/>
                  <a:pt x="2805" y="3585"/>
                </a:cubicBezTo>
                <a:cubicBezTo>
                  <a:pt x="2805" y="3634"/>
                  <a:pt x="2756" y="3683"/>
                  <a:pt x="2756" y="3707"/>
                </a:cubicBezTo>
                <a:lnTo>
                  <a:pt x="2756" y="3707"/>
                </a:lnTo>
                <a:cubicBezTo>
                  <a:pt x="2756" y="3707"/>
                  <a:pt x="2756" y="3683"/>
                  <a:pt x="2781" y="3683"/>
                </a:cubicBezTo>
                <a:lnTo>
                  <a:pt x="2781" y="3707"/>
                </a:lnTo>
                <a:cubicBezTo>
                  <a:pt x="2756" y="3927"/>
                  <a:pt x="2756" y="4098"/>
                  <a:pt x="2756" y="4098"/>
                </a:cubicBezTo>
                <a:lnTo>
                  <a:pt x="2830" y="4146"/>
                </a:lnTo>
                <a:cubicBezTo>
                  <a:pt x="2781" y="5024"/>
                  <a:pt x="2732" y="4439"/>
                  <a:pt x="2708" y="5244"/>
                </a:cubicBezTo>
                <a:cubicBezTo>
                  <a:pt x="2732" y="5341"/>
                  <a:pt x="2732" y="5439"/>
                  <a:pt x="2732" y="5537"/>
                </a:cubicBezTo>
                <a:cubicBezTo>
                  <a:pt x="2732" y="5659"/>
                  <a:pt x="2732" y="5805"/>
                  <a:pt x="2708" y="5951"/>
                </a:cubicBezTo>
                <a:cubicBezTo>
                  <a:pt x="2805" y="6049"/>
                  <a:pt x="2927" y="6146"/>
                  <a:pt x="3000" y="6171"/>
                </a:cubicBezTo>
                <a:cubicBezTo>
                  <a:pt x="3000" y="6171"/>
                  <a:pt x="3098" y="6293"/>
                  <a:pt x="3073" y="6293"/>
                </a:cubicBezTo>
                <a:cubicBezTo>
                  <a:pt x="3147" y="6293"/>
                  <a:pt x="3220" y="6390"/>
                  <a:pt x="3317" y="6463"/>
                </a:cubicBezTo>
                <a:cubicBezTo>
                  <a:pt x="3342" y="6463"/>
                  <a:pt x="3317" y="6415"/>
                  <a:pt x="3293" y="6390"/>
                </a:cubicBezTo>
                <a:lnTo>
                  <a:pt x="3293" y="6390"/>
                </a:lnTo>
                <a:lnTo>
                  <a:pt x="3366" y="6463"/>
                </a:lnTo>
                <a:lnTo>
                  <a:pt x="3464" y="6537"/>
                </a:lnTo>
                <a:cubicBezTo>
                  <a:pt x="3511" y="6584"/>
                  <a:pt x="3528" y="6611"/>
                  <a:pt x="3514" y="6611"/>
                </a:cubicBezTo>
                <a:cubicBezTo>
                  <a:pt x="3506" y="6611"/>
                  <a:pt x="3490" y="6603"/>
                  <a:pt x="3464" y="6585"/>
                </a:cubicBezTo>
                <a:lnTo>
                  <a:pt x="3464" y="6585"/>
                </a:lnTo>
                <a:cubicBezTo>
                  <a:pt x="3537" y="6634"/>
                  <a:pt x="3634" y="6683"/>
                  <a:pt x="3756" y="6756"/>
                </a:cubicBezTo>
                <a:lnTo>
                  <a:pt x="4269" y="7122"/>
                </a:lnTo>
                <a:cubicBezTo>
                  <a:pt x="4488" y="7024"/>
                  <a:pt x="4732" y="6878"/>
                  <a:pt x="5000" y="6732"/>
                </a:cubicBezTo>
                <a:cubicBezTo>
                  <a:pt x="5293" y="6537"/>
                  <a:pt x="5586" y="6317"/>
                  <a:pt x="5854" y="6098"/>
                </a:cubicBezTo>
                <a:cubicBezTo>
                  <a:pt x="6000" y="5976"/>
                  <a:pt x="6171" y="5854"/>
                  <a:pt x="6293" y="5732"/>
                </a:cubicBezTo>
                <a:lnTo>
                  <a:pt x="6708" y="5341"/>
                </a:lnTo>
                <a:lnTo>
                  <a:pt x="7147" y="4951"/>
                </a:lnTo>
                <a:cubicBezTo>
                  <a:pt x="7268" y="4829"/>
                  <a:pt x="7390" y="4732"/>
                  <a:pt x="7512" y="4634"/>
                </a:cubicBezTo>
                <a:lnTo>
                  <a:pt x="7683" y="4488"/>
                </a:lnTo>
                <a:cubicBezTo>
                  <a:pt x="7683" y="4439"/>
                  <a:pt x="7683" y="4463"/>
                  <a:pt x="7659" y="4390"/>
                </a:cubicBezTo>
                <a:cubicBezTo>
                  <a:pt x="7647" y="4366"/>
                  <a:pt x="7653" y="4366"/>
                  <a:pt x="7662" y="4366"/>
                </a:cubicBezTo>
                <a:cubicBezTo>
                  <a:pt x="7671" y="4366"/>
                  <a:pt x="7683" y="4366"/>
                  <a:pt x="7683" y="4341"/>
                </a:cubicBezTo>
                <a:cubicBezTo>
                  <a:pt x="7683" y="4423"/>
                  <a:pt x="7700" y="4402"/>
                  <a:pt x="7706" y="4422"/>
                </a:cubicBezTo>
                <a:lnTo>
                  <a:pt x="7706" y="4422"/>
                </a:lnTo>
                <a:lnTo>
                  <a:pt x="7708" y="4415"/>
                </a:lnTo>
                <a:lnTo>
                  <a:pt x="7708" y="4463"/>
                </a:lnTo>
                <a:cubicBezTo>
                  <a:pt x="7732" y="4463"/>
                  <a:pt x="7732" y="4439"/>
                  <a:pt x="7756" y="4415"/>
                </a:cubicBezTo>
                <a:cubicBezTo>
                  <a:pt x="7781" y="4415"/>
                  <a:pt x="7756" y="4415"/>
                  <a:pt x="7756" y="4463"/>
                </a:cubicBezTo>
                <a:lnTo>
                  <a:pt x="7805" y="4463"/>
                </a:lnTo>
                <a:cubicBezTo>
                  <a:pt x="7800" y="4469"/>
                  <a:pt x="7799" y="4470"/>
                  <a:pt x="7801" y="4470"/>
                </a:cubicBezTo>
                <a:cubicBezTo>
                  <a:pt x="7807" y="4470"/>
                  <a:pt x="7835" y="4456"/>
                  <a:pt x="7858" y="4456"/>
                </a:cubicBezTo>
                <a:cubicBezTo>
                  <a:pt x="7866" y="4456"/>
                  <a:pt x="7873" y="4458"/>
                  <a:pt x="7878" y="4463"/>
                </a:cubicBezTo>
                <a:cubicBezTo>
                  <a:pt x="7878" y="4476"/>
                  <a:pt x="7872" y="4476"/>
                  <a:pt x="7869" y="4476"/>
                </a:cubicBezTo>
                <a:cubicBezTo>
                  <a:pt x="7866" y="4476"/>
                  <a:pt x="7866" y="4476"/>
                  <a:pt x="7878" y="4488"/>
                </a:cubicBezTo>
                <a:cubicBezTo>
                  <a:pt x="7878" y="4512"/>
                  <a:pt x="7878" y="4537"/>
                  <a:pt x="7878" y="4537"/>
                </a:cubicBezTo>
                <a:cubicBezTo>
                  <a:pt x="7878" y="4537"/>
                  <a:pt x="7878" y="4561"/>
                  <a:pt x="7878" y="4561"/>
                </a:cubicBezTo>
                <a:lnTo>
                  <a:pt x="7878" y="4707"/>
                </a:lnTo>
                <a:cubicBezTo>
                  <a:pt x="7878" y="4747"/>
                  <a:pt x="7878" y="4818"/>
                  <a:pt x="7904" y="4818"/>
                </a:cubicBezTo>
                <a:cubicBezTo>
                  <a:pt x="7910" y="4818"/>
                  <a:pt x="7918" y="4814"/>
                  <a:pt x="7927" y="4805"/>
                </a:cubicBezTo>
                <a:lnTo>
                  <a:pt x="7927" y="4805"/>
                </a:lnTo>
                <a:cubicBezTo>
                  <a:pt x="7890" y="4842"/>
                  <a:pt x="7838" y="5038"/>
                  <a:pt x="7816" y="5038"/>
                </a:cubicBezTo>
                <a:cubicBezTo>
                  <a:pt x="7809" y="5038"/>
                  <a:pt x="7805" y="5021"/>
                  <a:pt x="7805" y="4976"/>
                </a:cubicBezTo>
                <a:cubicBezTo>
                  <a:pt x="7781" y="5073"/>
                  <a:pt x="7781" y="5171"/>
                  <a:pt x="7756" y="5293"/>
                </a:cubicBezTo>
                <a:lnTo>
                  <a:pt x="7805" y="5146"/>
                </a:lnTo>
                <a:lnTo>
                  <a:pt x="7805" y="5146"/>
                </a:lnTo>
                <a:cubicBezTo>
                  <a:pt x="7732" y="5415"/>
                  <a:pt x="7708" y="5683"/>
                  <a:pt x="7683" y="5976"/>
                </a:cubicBezTo>
                <a:lnTo>
                  <a:pt x="7732" y="5829"/>
                </a:lnTo>
                <a:lnTo>
                  <a:pt x="7732" y="5829"/>
                </a:lnTo>
                <a:cubicBezTo>
                  <a:pt x="7732" y="6024"/>
                  <a:pt x="7683" y="6195"/>
                  <a:pt x="7586" y="6341"/>
                </a:cubicBezTo>
                <a:lnTo>
                  <a:pt x="7610" y="6098"/>
                </a:lnTo>
                <a:lnTo>
                  <a:pt x="7610" y="6098"/>
                </a:lnTo>
                <a:cubicBezTo>
                  <a:pt x="7537" y="6415"/>
                  <a:pt x="7488" y="6732"/>
                  <a:pt x="7464" y="7049"/>
                </a:cubicBezTo>
                <a:lnTo>
                  <a:pt x="7488" y="6951"/>
                </a:lnTo>
                <a:lnTo>
                  <a:pt x="7488" y="6951"/>
                </a:lnTo>
                <a:cubicBezTo>
                  <a:pt x="7488" y="7040"/>
                  <a:pt x="7470" y="7237"/>
                  <a:pt x="7445" y="7493"/>
                </a:cubicBezTo>
                <a:lnTo>
                  <a:pt x="7445" y="7493"/>
                </a:lnTo>
                <a:cubicBezTo>
                  <a:pt x="7435" y="7507"/>
                  <a:pt x="7425" y="7522"/>
                  <a:pt x="7415" y="7537"/>
                </a:cubicBezTo>
                <a:lnTo>
                  <a:pt x="7440" y="7546"/>
                </a:lnTo>
                <a:lnTo>
                  <a:pt x="7440" y="7546"/>
                </a:lnTo>
                <a:cubicBezTo>
                  <a:pt x="7425" y="7698"/>
                  <a:pt x="7408" y="7869"/>
                  <a:pt x="7390" y="8049"/>
                </a:cubicBezTo>
                <a:lnTo>
                  <a:pt x="9073" y="8683"/>
                </a:lnTo>
                <a:cubicBezTo>
                  <a:pt x="9488" y="8024"/>
                  <a:pt x="9976" y="7268"/>
                  <a:pt x="10098" y="7073"/>
                </a:cubicBezTo>
                <a:lnTo>
                  <a:pt x="10098" y="7073"/>
                </a:lnTo>
                <a:lnTo>
                  <a:pt x="9951" y="7171"/>
                </a:lnTo>
                <a:lnTo>
                  <a:pt x="9951" y="7171"/>
                </a:lnTo>
                <a:lnTo>
                  <a:pt x="10119" y="6907"/>
                </a:lnTo>
                <a:lnTo>
                  <a:pt x="10119" y="6907"/>
                </a:lnTo>
                <a:cubicBezTo>
                  <a:pt x="10103" y="6944"/>
                  <a:pt x="10142" y="7109"/>
                  <a:pt x="10125" y="7143"/>
                </a:cubicBezTo>
                <a:lnTo>
                  <a:pt x="10125" y="7143"/>
                </a:lnTo>
                <a:cubicBezTo>
                  <a:pt x="10417" y="6730"/>
                  <a:pt x="10757" y="6365"/>
                  <a:pt x="11098" y="6000"/>
                </a:cubicBezTo>
                <a:cubicBezTo>
                  <a:pt x="11220" y="5878"/>
                  <a:pt x="11342" y="5756"/>
                  <a:pt x="11464" y="5659"/>
                </a:cubicBezTo>
                <a:lnTo>
                  <a:pt x="11659" y="5488"/>
                </a:lnTo>
                <a:cubicBezTo>
                  <a:pt x="11707" y="5463"/>
                  <a:pt x="11732" y="5439"/>
                  <a:pt x="11781" y="5415"/>
                </a:cubicBezTo>
                <a:lnTo>
                  <a:pt x="11829" y="5366"/>
                </a:lnTo>
                <a:cubicBezTo>
                  <a:pt x="11903" y="5293"/>
                  <a:pt x="12000" y="5244"/>
                  <a:pt x="12098" y="5195"/>
                </a:cubicBezTo>
                <a:cubicBezTo>
                  <a:pt x="12122" y="5195"/>
                  <a:pt x="12171" y="5171"/>
                  <a:pt x="12195" y="5171"/>
                </a:cubicBezTo>
                <a:lnTo>
                  <a:pt x="12268" y="5171"/>
                </a:lnTo>
                <a:lnTo>
                  <a:pt x="12268" y="5293"/>
                </a:lnTo>
                <a:cubicBezTo>
                  <a:pt x="12244" y="5415"/>
                  <a:pt x="12195" y="5415"/>
                  <a:pt x="12195" y="5415"/>
                </a:cubicBezTo>
                <a:cubicBezTo>
                  <a:pt x="12195" y="5427"/>
                  <a:pt x="12201" y="5433"/>
                  <a:pt x="12207" y="5433"/>
                </a:cubicBezTo>
                <a:cubicBezTo>
                  <a:pt x="12214" y="5433"/>
                  <a:pt x="12220" y="5427"/>
                  <a:pt x="12220" y="5415"/>
                </a:cubicBezTo>
                <a:cubicBezTo>
                  <a:pt x="12244" y="5415"/>
                  <a:pt x="12244" y="5415"/>
                  <a:pt x="12244" y="5439"/>
                </a:cubicBezTo>
                <a:cubicBezTo>
                  <a:pt x="12244" y="5488"/>
                  <a:pt x="12195" y="5488"/>
                  <a:pt x="12195" y="5488"/>
                </a:cubicBezTo>
                <a:cubicBezTo>
                  <a:pt x="12195" y="5488"/>
                  <a:pt x="12195" y="5519"/>
                  <a:pt x="12208" y="5519"/>
                </a:cubicBezTo>
                <a:cubicBezTo>
                  <a:pt x="12211" y="5519"/>
                  <a:pt x="12215" y="5517"/>
                  <a:pt x="12220" y="5512"/>
                </a:cubicBezTo>
                <a:cubicBezTo>
                  <a:pt x="12244" y="5512"/>
                  <a:pt x="12293" y="5439"/>
                  <a:pt x="12342" y="5390"/>
                </a:cubicBezTo>
                <a:lnTo>
                  <a:pt x="12342" y="5512"/>
                </a:lnTo>
                <a:lnTo>
                  <a:pt x="12293" y="5512"/>
                </a:lnTo>
                <a:cubicBezTo>
                  <a:pt x="12293" y="5512"/>
                  <a:pt x="12317" y="5512"/>
                  <a:pt x="12366" y="5537"/>
                </a:cubicBezTo>
                <a:cubicBezTo>
                  <a:pt x="12366" y="5561"/>
                  <a:pt x="12390" y="5561"/>
                  <a:pt x="12390" y="5585"/>
                </a:cubicBezTo>
                <a:cubicBezTo>
                  <a:pt x="12390" y="5610"/>
                  <a:pt x="12390" y="5610"/>
                  <a:pt x="12390" y="5634"/>
                </a:cubicBezTo>
                <a:lnTo>
                  <a:pt x="12390" y="5707"/>
                </a:lnTo>
                <a:cubicBezTo>
                  <a:pt x="12390" y="5976"/>
                  <a:pt x="12390" y="6268"/>
                  <a:pt x="12366" y="6561"/>
                </a:cubicBezTo>
                <a:cubicBezTo>
                  <a:pt x="12366" y="6707"/>
                  <a:pt x="12342" y="6854"/>
                  <a:pt x="12342" y="7000"/>
                </a:cubicBezTo>
                <a:lnTo>
                  <a:pt x="12293" y="7439"/>
                </a:lnTo>
                <a:cubicBezTo>
                  <a:pt x="12268" y="7439"/>
                  <a:pt x="12244" y="7293"/>
                  <a:pt x="12244" y="7171"/>
                </a:cubicBezTo>
                <a:cubicBezTo>
                  <a:pt x="12244" y="7268"/>
                  <a:pt x="12244" y="7341"/>
                  <a:pt x="12220" y="7439"/>
                </a:cubicBezTo>
                <a:cubicBezTo>
                  <a:pt x="12227" y="7415"/>
                  <a:pt x="12233" y="7406"/>
                  <a:pt x="12236" y="7406"/>
                </a:cubicBezTo>
                <a:cubicBezTo>
                  <a:pt x="12252" y="7406"/>
                  <a:pt x="12231" y="7601"/>
                  <a:pt x="12238" y="7601"/>
                </a:cubicBezTo>
                <a:cubicBezTo>
                  <a:pt x="12239" y="7601"/>
                  <a:pt x="12241" y="7596"/>
                  <a:pt x="12244" y="7585"/>
                </a:cubicBezTo>
                <a:lnTo>
                  <a:pt x="12244" y="7585"/>
                </a:lnTo>
                <a:cubicBezTo>
                  <a:pt x="12317" y="8000"/>
                  <a:pt x="12171" y="8561"/>
                  <a:pt x="12220" y="8951"/>
                </a:cubicBezTo>
                <a:lnTo>
                  <a:pt x="13073" y="9415"/>
                </a:lnTo>
                <a:cubicBezTo>
                  <a:pt x="13342" y="9585"/>
                  <a:pt x="13634" y="9707"/>
                  <a:pt x="13927" y="9829"/>
                </a:cubicBezTo>
                <a:cubicBezTo>
                  <a:pt x="13927" y="9902"/>
                  <a:pt x="13927" y="10000"/>
                  <a:pt x="13902" y="10073"/>
                </a:cubicBezTo>
                <a:cubicBezTo>
                  <a:pt x="13951" y="9951"/>
                  <a:pt x="13951" y="9829"/>
                  <a:pt x="13951" y="9732"/>
                </a:cubicBezTo>
                <a:lnTo>
                  <a:pt x="13878" y="9707"/>
                </a:lnTo>
                <a:cubicBezTo>
                  <a:pt x="13878" y="9439"/>
                  <a:pt x="13927" y="9634"/>
                  <a:pt x="13927" y="9390"/>
                </a:cubicBezTo>
                <a:cubicBezTo>
                  <a:pt x="13976" y="9390"/>
                  <a:pt x="13976" y="9610"/>
                  <a:pt x="13976" y="9829"/>
                </a:cubicBezTo>
                <a:cubicBezTo>
                  <a:pt x="14000" y="9683"/>
                  <a:pt x="14000" y="9512"/>
                  <a:pt x="13976" y="9366"/>
                </a:cubicBezTo>
                <a:cubicBezTo>
                  <a:pt x="13985" y="9299"/>
                  <a:pt x="13995" y="9288"/>
                  <a:pt x="14006" y="9288"/>
                </a:cubicBezTo>
                <a:cubicBezTo>
                  <a:pt x="14011" y="9288"/>
                  <a:pt x="14016" y="9290"/>
                  <a:pt x="14022" y="9290"/>
                </a:cubicBezTo>
                <a:cubicBezTo>
                  <a:pt x="14036" y="9290"/>
                  <a:pt x="14052" y="9278"/>
                  <a:pt x="14073" y="9195"/>
                </a:cubicBezTo>
                <a:cubicBezTo>
                  <a:pt x="14049" y="9000"/>
                  <a:pt x="14049" y="8829"/>
                  <a:pt x="14073" y="8634"/>
                </a:cubicBezTo>
                <a:cubicBezTo>
                  <a:pt x="14146" y="8195"/>
                  <a:pt x="14049" y="7951"/>
                  <a:pt x="14122" y="7537"/>
                </a:cubicBezTo>
                <a:lnTo>
                  <a:pt x="14122" y="7537"/>
                </a:lnTo>
                <a:lnTo>
                  <a:pt x="14122" y="7585"/>
                </a:lnTo>
                <a:cubicBezTo>
                  <a:pt x="14169" y="7444"/>
                  <a:pt x="14171" y="7165"/>
                  <a:pt x="14193" y="6882"/>
                </a:cubicBezTo>
                <a:lnTo>
                  <a:pt x="14193" y="6882"/>
                </a:lnTo>
                <a:cubicBezTo>
                  <a:pt x="14188" y="6910"/>
                  <a:pt x="14177" y="6934"/>
                  <a:pt x="14167" y="6934"/>
                </a:cubicBezTo>
                <a:cubicBezTo>
                  <a:pt x="14156" y="6934"/>
                  <a:pt x="14146" y="6906"/>
                  <a:pt x="14146" y="6829"/>
                </a:cubicBezTo>
                <a:cubicBezTo>
                  <a:pt x="14195" y="6537"/>
                  <a:pt x="14171" y="6293"/>
                  <a:pt x="14220" y="6073"/>
                </a:cubicBezTo>
                <a:lnTo>
                  <a:pt x="14171" y="5829"/>
                </a:lnTo>
                <a:lnTo>
                  <a:pt x="14171" y="5561"/>
                </a:lnTo>
                <a:cubicBezTo>
                  <a:pt x="14171" y="5366"/>
                  <a:pt x="14171" y="5195"/>
                  <a:pt x="14146" y="5024"/>
                </a:cubicBezTo>
                <a:cubicBezTo>
                  <a:pt x="14098" y="4634"/>
                  <a:pt x="14049" y="4171"/>
                  <a:pt x="13976" y="3659"/>
                </a:cubicBezTo>
                <a:lnTo>
                  <a:pt x="13317" y="3244"/>
                </a:lnTo>
                <a:cubicBezTo>
                  <a:pt x="13220" y="3171"/>
                  <a:pt x="13098" y="3122"/>
                  <a:pt x="12976" y="3049"/>
                </a:cubicBezTo>
                <a:lnTo>
                  <a:pt x="12537" y="2829"/>
                </a:lnTo>
                <a:cubicBezTo>
                  <a:pt x="12244" y="2927"/>
                  <a:pt x="11976" y="3073"/>
                  <a:pt x="11683" y="3195"/>
                </a:cubicBezTo>
                <a:cubicBezTo>
                  <a:pt x="11537" y="3268"/>
                  <a:pt x="11390" y="3341"/>
                  <a:pt x="11268" y="3439"/>
                </a:cubicBezTo>
                <a:lnTo>
                  <a:pt x="11049" y="3561"/>
                </a:lnTo>
                <a:cubicBezTo>
                  <a:pt x="10976" y="3585"/>
                  <a:pt x="10903" y="3659"/>
                  <a:pt x="10829" y="3683"/>
                </a:cubicBezTo>
                <a:lnTo>
                  <a:pt x="10610" y="3829"/>
                </a:lnTo>
                <a:lnTo>
                  <a:pt x="10488" y="3951"/>
                </a:lnTo>
                <a:lnTo>
                  <a:pt x="10244" y="4122"/>
                </a:lnTo>
                <a:cubicBezTo>
                  <a:pt x="10098" y="4268"/>
                  <a:pt x="9951" y="4390"/>
                  <a:pt x="9829" y="4512"/>
                </a:cubicBezTo>
                <a:cubicBezTo>
                  <a:pt x="9812" y="4530"/>
                  <a:pt x="9794" y="4548"/>
                  <a:pt x="9776" y="4565"/>
                </a:cubicBezTo>
                <a:lnTo>
                  <a:pt x="9776" y="4565"/>
                </a:lnTo>
                <a:cubicBezTo>
                  <a:pt x="9804" y="4117"/>
                  <a:pt x="9797" y="3672"/>
                  <a:pt x="9756" y="3244"/>
                </a:cubicBezTo>
                <a:cubicBezTo>
                  <a:pt x="9781" y="3122"/>
                  <a:pt x="9781" y="3000"/>
                  <a:pt x="9756" y="2878"/>
                </a:cubicBezTo>
                <a:cubicBezTo>
                  <a:pt x="9756" y="2756"/>
                  <a:pt x="9732" y="2634"/>
                  <a:pt x="9707" y="2512"/>
                </a:cubicBezTo>
                <a:lnTo>
                  <a:pt x="9317" y="2171"/>
                </a:lnTo>
                <a:lnTo>
                  <a:pt x="9317" y="2171"/>
                </a:lnTo>
                <a:cubicBezTo>
                  <a:pt x="9366" y="2244"/>
                  <a:pt x="9390" y="2268"/>
                  <a:pt x="9366" y="2268"/>
                </a:cubicBezTo>
                <a:cubicBezTo>
                  <a:pt x="9342" y="2268"/>
                  <a:pt x="9317" y="2244"/>
                  <a:pt x="9268" y="2220"/>
                </a:cubicBezTo>
                <a:lnTo>
                  <a:pt x="9098" y="2049"/>
                </a:lnTo>
                <a:cubicBezTo>
                  <a:pt x="8927" y="1976"/>
                  <a:pt x="8927" y="2000"/>
                  <a:pt x="8903" y="1976"/>
                </a:cubicBezTo>
                <a:cubicBezTo>
                  <a:pt x="8878" y="1976"/>
                  <a:pt x="8854" y="1976"/>
                  <a:pt x="8805" y="1951"/>
                </a:cubicBezTo>
                <a:lnTo>
                  <a:pt x="8683" y="1927"/>
                </a:lnTo>
                <a:lnTo>
                  <a:pt x="8464" y="1829"/>
                </a:lnTo>
                <a:lnTo>
                  <a:pt x="8366" y="1805"/>
                </a:lnTo>
                <a:cubicBezTo>
                  <a:pt x="8220" y="1854"/>
                  <a:pt x="8049" y="1927"/>
                  <a:pt x="7829" y="2000"/>
                </a:cubicBezTo>
                <a:lnTo>
                  <a:pt x="7683" y="2073"/>
                </a:lnTo>
                <a:lnTo>
                  <a:pt x="7488" y="2171"/>
                </a:lnTo>
                <a:lnTo>
                  <a:pt x="7122" y="2366"/>
                </a:lnTo>
                <a:cubicBezTo>
                  <a:pt x="6878" y="2537"/>
                  <a:pt x="6586" y="2707"/>
                  <a:pt x="6342" y="2927"/>
                </a:cubicBezTo>
                <a:cubicBezTo>
                  <a:pt x="6171" y="3073"/>
                  <a:pt x="6000" y="3220"/>
                  <a:pt x="5829" y="3366"/>
                </a:cubicBezTo>
                <a:lnTo>
                  <a:pt x="5342" y="3805"/>
                </a:lnTo>
                <a:cubicBezTo>
                  <a:pt x="5220" y="3902"/>
                  <a:pt x="5244" y="3902"/>
                  <a:pt x="5195" y="3927"/>
                </a:cubicBezTo>
                <a:lnTo>
                  <a:pt x="5147" y="3976"/>
                </a:lnTo>
                <a:cubicBezTo>
                  <a:pt x="5073" y="4049"/>
                  <a:pt x="5000" y="4098"/>
                  <a:pt x="4927" y="4122"/>
                </a:cubicBezTo>
                <a:cubicBezTo>
                  <a:pt x="4903" y="4146"/>
                  <a:pt x="4854" y="4171"/>
                  <a:pt x="4805" y="4171"/>
                </a:cubicBezTo>
                <a:lnTo>
                  <a:pt x="4781" y="4195"/>
                </a:lnTo>
                <a:cubicBezTo>
                  <a:pt x="4781" y="4171"/>
                  <a:pt x="4781" y="4146"/>
                  <a:pt x="4781" y="4122"/>
                </a:cubicBezTo>
                <a:cubicBezTo>
                  <a:pt x="4781" y="4098"/>
                  <a:pt x="4781" y="4049"/>
                  <a:pt x="4781" y="4000"/>
                </a:cubicBezTo>
                <a:lnTo>
                  <a:pt x="4781" y="3976"/>
                </a:lnTo>
                <a:cubicBezTo>
                  <a:pt x="4781" y="3951"/>
                  <a:pt x="4781" y="3927"/>
                  <a:pt x="4781" y="3902"/>
                </a:cubicBezTo>
                <a:lnTo>
                  <a:pt x="4781" y="3756"/>
                </a:lnTo>
                <a:cubicBezTo>
                  <a:pt x="4781" y="3512"/>
                  <a:pt x="4830" y="3293"/>
                  <a:pt x="4830" y="3049"/>
                </a:cubicBezTo>
                <a:cubicBezTo>
                  <a:pt x="4854" y="2805"/>
                  <a:pt x="4878" y="2537"/>
                  <a:pt x="4903" y="2293"/>
                </a:cubicBezTo>
                <a:cubicBezTo>
                  <a:pt x="4951" y="1781"/>
                  <a:pt x="4976" y="1293"/>
                  <a:pt x="5025" y="829"/>
                </a:cubicBezTo>
                <a:lnTo>
                  <a:pt x="4781" y="610"/>
                </a:lnTo>
                <a:lnTo>
                  <a:pt x="4756" y="585"/>
                </a:lnTo>
                <a:lnTo>
                  <a:pt x="4756" y="561"/>
                </a:lnTo>
                <a:lnTo>
                  <a:pt x="4732" y="537"/>
                </a:lnTo>
                <a:lnTo>
                  <a:pt x="4683" y="464"/>
                </a:lnTo>
                <a:lnTo>
                  <a:pt x="4561" y="342"/>
                </a:lnTo>
                <a:lnTo>
                  <a:pt x="4561" y="342"/>
                </a:lnTo>
                <a:cubicBezTo>
                  <a:pt x="4391" y="195"/>
                  <a:pt x="4439" y="146"/>
                  <a:pt x="4342" y="49"/>
                </a:cubicBezTo>
                <a:lnTo>
                  <a:pt x="431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6"/>
          <p:cNvSpPr/>
          <p:nvPr/>
        </p:nvSpPr>
        <p:spPr>
          <a:xfrm>
            <a:off x="164121" y="597209"/>
            <a:ext cx="493435" cy="333634"/>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rgbClr val="9244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6"/>
          <p:cNvSpPr/>
          <p:nvPr/>
        </p:nvSpPr>
        <p:spPr>
          <a:xfrm>
            <a:off x="382608" y="1348729"/>
            <a:ext cx="479517" cy="399621"/>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6"/>
          <p:cNvSpPr/>
          <p:nvPr/>
        </p:nvSpPr>
        <p:spPr>
          <a:xfrm>
            <a:off x="8528225" y="3837825"/>
            <a:ext cx="996844" cy="1070214"/>
          </a:xfrm>
          <a:custGeom>
            <a:rect b="b" l="l" r="r" t="t"/>
            <a:pathLst>
              <a:path extrusionOk="0" h="12418" w="11567">
                <a:moveTo>
                  <a:pt x="4932" y="0"/>
                </a:moveTo>
                <a:cubicBezTo>
                  <a:pt x="3549" y="0"/>
                  <a:pt x="2130" y="837"/>
                  <a:pt x="903" y="2983"/>
                </a:cubicBezTo>
                <a:cubicBezTo>
                  <a:pt x="903" y="2983"/>
                  <a:pt x="0" y="10983"/>
                  <a:pt x="3878" y="12154"/>
                </a:cubicBezTo>
                <a:cubicBezTo>
                  <a:pt x="4466" y="12336"/>
                  <a:pt x="5036" y="12417"/>
                  <a:pt x="5581" y="12417"/>
                </a:cubicBezTo>
                <a:cubicBezTo>
                  <a:pt x="8611" y="12417"/>
                  <a:pt x="10870" y="9905"/>
                  <a:pt x="11098" y="8252"/>
                </a:cubicBezTo>
                <a:cubicBezTo>
                  <a:pt x="11567" y="5141"/>
                  <a:pt x="8359" y="0"/>
                  <a:pt x="493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9" name="Google Shape;439;p26"/>
          <p:cNvGrpSpPr/>
          <p:nvPr/>
        </p:nvGrpSpPr>
        <p:grpSpPr>
          <a:xfrm>
            <a:off x="7901459" y="4373498"/>
            <a:ext cx="1185762" cy="629162"/>
            <a:chOff x="238125" y="2760550"/>
            <a:chExt cx="528650" cy="280500"/>
          </a:xfrm>
        </p:grpSpPr>
        <p:sp>
          <p:nvSpPr>
            <p:cNvPr id="440" name="Google Shape;440;p26"/>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6"/>
            <p:cNvSpPr/>
            <p:nvPr/>
          </p:nvSpPr>
          <p:spPr>
            <a:xfrm>
              <a:off x="277125" y="3020300"/>
              <a:ext cx="25" cy="25"/>
            </a:xfrm>
            <a:custGeom>
              <a:rect b="b" l="l" r="r" t="t"/>
              <a:pathLst>
                <a:path extrusionOk="0" h="1" w="1">
                  <a:moveTo>
                    <a:pt x="1" y="0"/>
                  </a:move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2" name="Google Shape;442;p26"/>
            <p:cNvGrpSpPr/>
            <p:nvPr/>
          </p:nvGrpSpPr>
          <p:grpSpPr>
            <a:xfrm>
              <a:off x="238125" y="2760550"/>
              <a:ext cx="528650" cy="279275"/>
              <a:chOff x="238125" y="2760550"/>
              <a:chExt cx="528650" cy="279275"/>
            </a:xfrm>
          </p:grpSpPr>
          <p:sp>
            <p:nvSpPr>
              <p:cNvPr id="443" name="Google Shape;443;p26"/>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6"/>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6"/>
              <p:cNvSpPr/>
              <p:nvPr/>
            </p:nvSpPr>
            <p:spPr>
              <a:xfrm>
                <a:off x="340550" y="3028825"/>
                <a:ext cx="25" cy="25"/>
              </a:xfrm>
              <a:custGeom>
                <a:rect b="b" l="l" r="r" t="t"/>
                <a:pathLst>
                  <a:path extrusionOk="0" h="1" w="1">
                    <a:moveTo>
                      <a:pt x="0" y="0"/>
                    </a:moveTo>
                    <a:lnTo>
                      <a:pt x="0" y="0"/>
                    </a:lnTo>
                    <a:lnTo>
                      <a:pt x="0" y="0"/>
                    </a:ln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6"/>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7" name="Google Shape;447;p26"/>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6"/>
            <p:cNvSpPr/>
            <p:nvPr/>
          </p:nvSpPr>
          <p:spPr>
            <a:xfrm>
              <a:off x="403350" y="3037350"/>
              <a:ext cx="25" cy="25"/>
            </a:xfrm>
            <a:custGeom>
              <a:rect b="b" l="l" r="r" t="t"/>
              <a:pathLst>
                <a:path extrusionOk="0" h="1" w="1">
                  <a:moveTo>
                    <a:pt x="1" y="1"/>
                  </a:moveTo>
                  <a:lnTo>
                    <a:pt x="1" y="1"/>
                  </a:lnTo>
                  <a:lnTo>
                    <a:pt x="1" y="1"/>
                  </a:ln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6"/>
            <p:cNvSpPr/>
            <p:nvPr/>
          </p:nvSpPr>
          <p:spPr>
            <a:xfrm>
              <a:off x="365550" y="2914800"/>
              <a:ext cx="267700" cy="124800"/>
            </a:xfrm>
            <a:custGeom>
              <a:rect b="b" l="l" r="r" t="t"/>
              <a:pathLst>
                <a:path extrusionOk="0" h="4992" w="10708">
                  <a:moveTo>
                    <a:pt x="2206" y="3416"/>
                  </a:moveTo>
                  <a:lnTo>
                    <a:pt x="2206" y="3416"/>
                  </a:lnTo>
                  <a:cubicBezTo>
                    <a:pt x="2205" y="3416"/>
                    <a:pt x="2205" y="3417"/>
                    <a:pt x="2205" y="3418"/>
                  </a:cubicBezTo>
                  <a:lnTo>
                    <a:pt x="2205" y="3418"/>
                  </a:lnTo>
                  <a:cubicBezTo>
                    <a:pt x="2206" y="3417"/>
                    <a:pt x="2207" y="3416"/>
                    <a:pt x="2206" y="3416"/>
                  </a:cubicBezTo>
                  <a:close/>
                  <a:moveTo>
                    <a:pt x="2205" y="3418"/>
                  </a:moveTo>
                  <a:cubicBezTo>
                    <a:pt x="2202" y="3421"/>
                    <a:pt x="2196" y="3427"/>
                    <a:pt x="2196" y="3440"/>
                  </a:cubicBezTo>
                  <a:cubicBezTo>
                    <a:pt x="2198" y="3432"/>
                    <a:pt x="2201" y="3425"/>
                    <a:pt x="2205" y="3418"/>
                  </a:cubicBezTo>
                  <a:close/>
                  <a:moveTo>
                    <a:pt x="1464" y="4757"/>
                  </a:moveTo>
                  <a:lnTo>
                    <a:pt x="1451" y="4807"/>
                  </a:lnTo>
                  <a:lnTo>
                    <a:pt x="1451" y="4807"/>
                  </a:lnTo>
                  <a:cubicBezTo>
                    <a:pt x="1453" y="4778"/>
                    <a:pt x="1448" y="4757"/>
                    <a:pt x="1464" y="4757"/>
                  </a:cubicBezTo>
                  <a:close/>
                  <a:moveTo>
                    <a:pt x="5171" y="1"/>
                  </a:moveTo>
                  <a:cubicBezTo>
                    <a:pt x="5244" y="1"/>
                    <a:pt x="5220" y="25"/>
                    <a:pt x="5171" y="49"/>
                  </a:cubicBezTo>
                  <a:cubicBezTo>
                    <a:pt x="4830" y="74"/>
                    <a:pt x="5147" y="74"/>
                    <a:pt x="4805" y="123"/>
                  </a:cubicBezTo>
                  <a:lnTo>
                    <a:pt x="4610" y="147"/>
                  </a:lnTo>
                  <a:lnTo>
                    <a:pt x="4366" y="220"/>
                  </a:lnTo>
                  <a:cubicBezTo>
                    <a:pt x="4147" y="245"/>
                    <a:pt x="3927" y="318"/>
                    <a:pt x="3683" y="391"/>
                  </a:cubicBezTo>
                  <a:cubicBezTo>
                    <a:pt x="3586" y="415"/>
                    <a:pt x="3464" y="464"/>
                    <a:pt x="3366" y="488"/>
                  </a:cubicBezTo>
                  <a:cubicBezTo>
                    <a:pt x="3244" y="537"/>
                    <a:pt x="3147" y="562"/>
                    <a:pt x="3049" y="610"/>
                  </a:cubicBezTo>
                  <a:cubicBezTo>
                    <a:pt x="2878" y="708"/>
                    <a:pt x="2708" y="781"/>
                    <a:pt x="2635" y="805"/>
                  </a:cubicBezTo>
                  <a:cubicBezTo>
                    <a:pt x="2513" y="952"/>
                    <a:pt x="2269" y="1049"/>
                    <a:pt x="2147" y="1196"/>
                  </a:cubicBezTo>
                  <a:lnTo>
                    <a:pt x="2147" y="1171"/>
                  </a:lnTo>
                  <a:cubicBezTo>
                    <a:pt x="2098" y="1220"/>
                    <a:pt x="2025" y="1293"/>
                    <a:pt x="1903" y="1366"/>
                  </a:cubicBezTo>
                  <a:lnTo>
                    <a:pt x="1561" y="1708"/>
                  </a:lnTo>
                  <a:lnTo>
                    <a:pt x="1220" y="2049"/>
                  </a:lnTo>
                  <a:cubicBezTo>
                    <a:pt x="1147" y="2147"/>
                    <a:pt x="1098" y="2220"/>
                    <a:pt x="1049" y="2318"/>
                  </a:cubicBezTo>
                  <a:lnTo>
                    <a:pt x="1074" y="2293"/>
                  </a:lnTo>
                  <a:lnTo>
                    <a:pt x="1074" y="2293"/>
                  </a:lnTo>
                  <a:cubicBezTo>
                    <a:pt x="976" y="2488"/>
                    <a:pt x="927" y="2415"/>
                    <a:pt x="830" y="2537"/>
                  </a:cubicBezTo>
                  <a:cubicBezTo>
                    <a:pt x="903" y="2562"/>
                    <a:pt x="830" y="2732"/>
                    <a:pt x="805" y="2781"/>
                  </a:cubicBezTo>
                  <a:cubicBezTo>
                    <a:pt x="757" y="2879"/>
                    <a:pt x="708" y="3074"/>
                    <a:pt x="635" y="3244"/>
                  </a:cubicBezTo>
                  <a:lnTo>
                    <a:pt x="610" y="3220"/>
                  </a:lnTo>
                  <a:cubicBezTo>
                    <a:pt x="586" y="3342"/>
                    <a:pt x="464" y="3586"/>
                    <a:pt x="439" y="3659"/>
                  </a:cubicBezTo>
                  <a:cubicBezTo>
                    <a:pt x="391" y="3757"/>
                    <a:pt x="318" y="3879"/>
                    <a:pt x="269" y="4025"/>
                  </a:cubicBezTo>
                  <a:cubicBezTo>
                    <a:pt x="196" y="4171"/>
                    <a:pt x="147" y="4318"/>
                    <a:pt x="147" y="4464"/>
                  </a:cubicBezTo>
                  <a:lnTo>
                    <a:pt x="0" y="4610"/>
                  </a:lnTo>
                  <a:lnTo>
                    <a:pt x="0" y="4635"/>
                  </a:lnTo>
                  <a:cubicBezTo>
                    <a:pt x="171" y="4732"/>
                    <a:pt x="366" y="4830"/>
                    <a:pt x="586" y="4879"/>
                  </a:cubicBezTo>
                  <a:cubicBezTo>
                    <a:pt x="769" y="4940"/>
                    <a:pt x="981" y="4991"/>
                    <a:pt x="1156" y="4991"/>
                  </a:cubicBezTo>
                  <a:cubicBezTo>
                    <a:pt x="1260" y="4991"/>
                    <a:pt x="1351" y="4973"/>
                    <a:pt x="1415" y="4927"/>
                  </a:cubicBezTo>
                  <a:lnTo>
                    <a:pt x="1439" y="4927"/>
                  </a:lnTo>
                  <a:lnTo>
                    <a:pt x="1439" y="4854"/>
                  </a:lnTo>
                  <a:cubicBezTo>
                    <a:pt x="1447" y="4839"/>
                    <a:pt x="1455" y="4833"/>
                    <a:pt x="1461" y="4833"/>
                  </a:cubicBezTo>
                  <a:cubicBezTo>
                    <a:pt x="1477" y="4833"/>
                    <a:pt x="1488" y="4862"/>
                    <a:pt x="1488" y="4879"/>
                  </a:cubicBezTo>
                  <a:cubicBezTo>
                    <a:pt x="1488" y="4854"/>
                    <a:pt x="1513" y="4830"/>
                    <a:pt x="1537" y="4805"/>
                  </a:cubicBezTo>
                  <a:cubicBezTo>
                    <a:pt x="1537" y="4798"/>
                    <a:pt x="1535" y="4795"/>
                    <a:pt x="1531" y="4795"/>
                  </a:cubicBezTo>
                  <a:cubicBezTo>
                    <a:pt x="1523" y="4795"/>
                    <a:pt x="1505" y="4813"/>
                    <a:pt x="1488" y="4830"/>
                  </a:cubicBezTo>
                  <a:cubicBezTo>
                    <a:pt x="1488" y="4781"/>
                    <a:pt x="1488" y="4708"/>
                    <a:pt x="1488" y="4659"/>
                  </a:cubicBezTo>
                  <a:cubicBezTo>
                    <a:pt x="1513" y="4635"/>
                    <a:pt x="1531" y="4635"/>
                    <a:pt x="1546" y="4635"/>
                  </a:cubicBezTo>
                  <a:cubicBezTo>
                    <a:pt x="1561" y="4635"/>
                    <a:pt x="1574" y="4635"/>
                    <a:pt x="1586" y="4610"/>
                  </a:cubicBezTo>
                  <a:cubicBezTo>
                    <a:pt x="1757" y="4196"/>
                    <a:pt x="1952" y="3781"/>
                    <a:pt x="2196" y="3415"/>
                  </a:cubicBezTo>
                  <a:cubicBezTo>
                    <a:pt x="2202" y="3415"/>
                    <a:pt x="2205" y="3415"/>
                    <a:pt x="2206" y="3416"/>
                  </a:cubicBezTo>
                  <a:lnTo>
                    <a:pt x="2206" y="3416"/>
                  </a:lnTo>
                  <a:cubicBezTo>
                    <a:pt x="2257" y="3305"/>
                    <a:pt x="2345" y="3214"/>
                    <a:pt x="2391" y="3122"/>
                  </a:cubicBezTo>
                  <a:lnTo>
                    <a:pt x="2464" y="3122"/>
                  </a:lnTo>
                  <a:cubicBezTo>
                    <a:pt x="2439" y="3122"/>
                    <a:pt x="2561" y="3001"/>
                    <a:pt x="2659" y="2879"/>
                  </a:cubicBezTo>
                  <a:cubicBezTo>
                    <a:pt x="2708" y="2805"/>
                    <a:pt x="2781" y="2757"/>
                    <a:pt x="2830" y="2708"/>
                  </a:cubicBezTo>
                  <a:lnTo>
                    <a:pt x="2952" y="2635"/>
                  </a:lnTo>
                  <a:lnTo>
                    <a:pt x="2927" y="2586"/>
                  </a:lnTo>
                  <a:cubicBezTo>
                    <a:pt x="2960" y="2553"/>
                    <a:pt x="2979" y="2545"/>
                    <a:pt x="2992" y="2545"/>
                  </a:cubicBezTo>
                  <a:cubicBezTo>
                    <a:pt x="3006" y="2545"/>
                    <a:pt x="3014" y="2553"/>
                    <a:pt x="3025" y="2553"/>
                  </a:cubicBezTo>
                  <a:cubicBezTo>
                    <a:pt x="3036" y="2553"/>
                    <a:pt x="3049" y="2545"/>
                    <a:pt x="3074" y="2513"/>
                  </a:cubicBezTo>
                  <a:cubicBezTo>
                    <a:pt x="3049" y="2415"/>
                    <a:pt x="3244" y="2391"/>
                    <a:pt x="3244" y="2342"/>
                  </a:cubicBezTo>
                  <a:cubicBezTo>
                    <a:pt x="3244" y="2342"/>
                    <a:pt x="3266" y="2331"/>
                    <a:pt x="3288" y="2331"/>
                  </a:cubicBezTo>
                  <a:cubicBezTo>
                    <a:pt x="3298" y="2331"/>
                    <a:pt x="3309" y="2334"/>
                    <a:pt x="3317" y="2342"/>
                  </a:cubicBezTo>
                  <a:cubicBezTo>
                    <a:pt x="3317" y="2293"/>
                    <a:pt x="3342" y="2293"/>
                    <a:pt x="3366" y="2269"/>
                  </a:cubicBezTo>
                  <a:cubicBezTo>
                    <a:pt x="3374" y="2261"/>
                    <a:pt x="3377" y="2258"/>
                    <a:pt x="3376" y="2258"/>
                  </a:cubicBezTo>
                  <a:cubicBezTo>
                    <a:pt x="3374" y="2258"/>
                    <a:pt x="3358" y="2269"/>
                    <a:pt x="3342" y="2269"/>
                  </a:cubicBezTo>
                  <a:lnTo>
                    <a:pt x="3415" y="2220"/>
                  </a:lnTo>
                  <a:cubicBezTo>
                    <a:pt x="3439" y="2220"/>
                    <a:pt x="3464" y="2220"/>
                    <a:pt x="3439" y="2244"/>
                  </a:cubicBezTo>
                  <a:cubicBezTo>
                    <a:pt x="3513" y="2196"/>
                    <a:pt x="3610" y="2171"/>
                    <a:pt x="3708" y="2123"/>
                  </a:cubicBezTo>
                  <a:cubicBezTo>
                    <a:pt x="3830" y="2049"/>
                    <a:pt x="3976" y="2001"/>
                    <a:pt x="4122" y="1952"/>
                  </a:cubicBezTo>
                  <a:cubicBezTo>
                    <a:pt x="4195" y="1927"/>
                    <a:pt x="4269" y="1927"/>
                    <a:pt x="4342" y="1903"/>
                  </a:cubicBezTo>
                  <a:cubicBezTo>
                    <a:pt x="4415" y="1879"/>
                    <a:pt x="4488" y="1854"/>
                    <a:pt x="4561" y="1830"/>
                  </a:cubicBezTo>
                  <a:cubicBezTo>
                    <a:pt x="4708" y="1805"/>
                    <a:pt x="4805" y="1781"/>
                    <a:pt x="4878" y="1781"/>
                  </a:cubicBezTo>
                  <a:cubicBezTo>
                    <a:pt x="4854" y="1757"/>
                    <a:pt x="4824" y="1757"/>
                    <a:pt x="4796" y="1757"/>
                  </a:cubicBezTo>
                  <a:cubicBezTo>
                    <a:pt x="4769" y="1757"/>
                    <a:pt x="4744" y="1757"/>
                    <a:pt x="4732" y="1732"/>
                  </a:cubicBezTo>
                  <a:cubicBezTo>
                    <a:pt x="4756" y="1708"/>
                    <a:pt x="4781" y="1708"/>
                    <a:pt x="4799" y="1708"/>
                  </a:cubicBezTo>
                  <a:cubicBezTo>
                    <a:pt x="4817" y="1708"/>
                    <a:pt x="4830" y="1708"/>
                    <a:pt x="4830" y="1684"/>
                  </a:cubicBezTo>
                  <a:cubicBezTo>
                    <a:pt x="4854" y="1720"/>
                    <a:pt x="4891" y="1720"/>
                    <a:pt x="4930" y="1720"/>
                  </a:cubicBezTo>
                  <a:cubicBezTo>
                    <a:pt x="4970" y="1720"/>
                    <a:pt x="5013" y="1720"/>
                    <a:pt x="5049" y="1757"/>
                  </a:cubicBezTo>
                  <a:lnTo>
                    <a:pt x="5049" y="1708"/>
                  </a:lnTo>
                  <a:lnTo>
                    <a:pt x="5074" y="1732"/>
                  </a:lnTo>
                  <a:cubicBezTo>
                    <a:pt x="5220" y="1684"/>
                    <a:pt x="5244" y="1684"/>
                    <a:pt x="5244" y="1684"/>
                  </a:cubicBezTo>
                  <a:lnTo>
                    <a:pt x="5415" y="1684"/>
                  </a:lnTo>
                  <a:cubicBezTo>
                    <a:pt x="5519" y="1684"/>
                    <a:pt x="5588" y="1630"/>
                    <a:pt x="5667" y="1630"/>
                  </a:cubicBezTo>
                  <a:cubicBezTo>
                    <a:pt x="5680" y="1630"/>
                    <a:pt x="5694" y="1631"/>
                    <a:pt x="5708" y="1635"/>
                  </a:cubicBezTo>
                  <a:cubicBezTo>
                    <a:pt x="5708" y="1635"/>
                    <a:pt x="5659" y="1586"/>
                    <a:pt x="5708" y="1586"/>
                  </a:cubicBezTo>
                  <a:cubicBezTo>
                    <a:pt x="5708" y="1591"/>
                    <a:pt x="5713" y="1593"/>
                    <a:pt x="5720" y="1593"/>
                  </a:cubicBezTo>
                  <a:cubicBezTo>
                    <a:pt x="5734" y="1593"/>
                    <a:pt x="5757" y="1588"/>
                    <a:pt x="5775" y="1588"/>
                  </a:cubicBezTo>
                  <a:cubicBezTo>
                    <a:pt x="5792" y="1588"/>
                    <a:pt x="5805" y="1592"/>
                    <a:pt x="5805" y="1610"/>
                  </a:cubicBezTo>
                  <a:cubicBezTo>
                    <a:pt x="5812" y="1617"/>
                    <a:pt x="5824" y="1620"/>
                    <a:pt x="5837" y="1620"/>
                  </a:cubicBezTo>
                  <a:cubicBezTo>
                    <a:pt x="5871" y="1620"/>
                    <a:pt x="5915" y="1600"/>
                    <a:pt x="5905" y="1568"/>
                  </a:cubicBezTo>
                  <a:lnTo>
                    <a:pt x="5905" y="1568"/>
                  </a:lnTo>
                  <a:cubicBezTo>
                    <a:pt x="5921" y="1586"/>
                    <a:pt x="5996" y="1588"/>
                    <a:pt x="5952" y="1610"/>
                  </a:cubicBezTo>
                  <a:cubicBezTo>
                    <a:pt x="5968" y="1610"/>
                    <a:pt x="5995" y="1621"/>
                    <a:pt x="6011" y="1621"/>
                  </a:cubicBezTo>
                  <a:cubicBezTo>
                    <a:pt x="6019" y="1621"/>
                    <a:pt x="6025" y="1618"/>
                    <a:pt x="6025" y="1610"/>
                  </a:cubicBezTo>
                  <a:lnTo>
                    <a:pt x="6000" y="1586"/>
                  </a:lnTo>
                  <a:cubicBezTo>
                    <a:pt x="6084" y="1586"/>
                    <a:pt x="6132" y="1640"/>
                    <a:pt x="6205" y="1640"/>
                  </a:cubicBezTo>
                  <a:cubicBezTo>
                    <a:pt x="6217" y="1640"/>
                    <a:pt x="6230" y="1638"/>
                    <a:pt x="6244" y="1635"/>
                  </a:cubicBezTo>
                  <a:lnTo>
                    <a:pt x="6195" y="1586"/>
                  </a:lnTo>
                  <a:cubicBezTo>
                    <a:pt x="6269" y="1586"/>
                    <a:pt x="6317" y="1635"/>
                    <a:pt x="6317" y="1684"/>
                  </a:cubicBezTo>
                  <a:lnTo>
                    <a:pt x="6269" y="1684"/>
                  </a:lnTo>
                  <a:cubicBezTo>
                    <a:pt x="6342" y="1708"/>
                    <a:pt x="6439" y="1732"/>
                    <a:pt x="6537" y="1732"/>
                  </a:cubicBezTo>
                  <a:lnTo>
                    <a:pt x="6488" y="1732"/>
                  </a:lnTo>
                  <a:cubicBezTo>
                    <a:pt x="6561" y="1732"/>
                    <a:pt x="6610" y="1757"/>
                    <a:pt x="6683" y="1757"/>
                  </a:cubicBezTo>
                  <a:cubicBezTo>
                    <a:pt x="6756" y="1781"/>
                    <a:pt x="6854" y="1805"/>
                    <a:pt x="6952" y="1854"/>
                  </a:cubicBezTo>
                  <a:cubicBezTo>
                    <a:pt x="7147" y="1903"/>
                    <a:pt x="7317" y="2001"/>
                    <a:pt x="7391" y="2025"/>
                  </a:cubicBezTo>
                  <a:lnTo>
                    <a:pt x="7366" y="1952"/>
                  </a:lnTo>
                  <a:lnTo>
                    <a:pt x="7488" y="1976"/>
                  </a:lnTo>
                  <a:cubicBezTo>
                    <a:pt x="7488" y="1976"/>
                    <a:pt x="7395" y="2051"/>
                    <a:pt x="7371" y="2053"/>
                  </a:cubicBezTo>
                  <a:lnTo>
                    <a:pt x="7371" y="2053"/>
                  </a:lnTo>
                  <a:lnTo>
                    <a:pt x="7366" y="2049"/>
                  </a:lnTo>
                  <a:lnTo>
                    <a:pt x="7366" y="2049"/>
                  </a:lnTo>
                  <a:cubicBezTo>
                    <a:pt x="7366" y="2052"/>
                    <a:pt x="7368" y="2053"/>
                    <a:pt x="7370" y="2053"/>
                  </a:cubicBezTo>
                  <a:cubicBezTo>
                    <a:pt x="7371" y="2053"/>
                    <a:pt x="7371" y="2053"/>
                    <a:pt x="7371" y="2053"/>
                  </a:cubicBezTo>
                  <a:lnTo>
                    <a:pt x="7371" y="2053"/>
                  </a:lnTo>
                  <a:lnTo>
                    <a:pt x="7464" y="2123"/>
                  </a:lnTo>
                  <a:lnTo>
                    <a:pt x="7610" y="2220"/>
                  </a:lnTo>
                  <a:cubicBezTo>
                    <a:pt x="7756" y="2318"/>
                    <a:pt x="7878" y="2415"/>
                    <a:pt x="8000" y="2537"/>
                  </a:cubicBezTo>
                  <a:cubicBezTo>
                    <a:pt x="8195" y="2708"/>
                    <a:pt x="8391" y="2927"/>
                    <a:pt x="8537" y="3147"/>
                  </a:cubicBezTo>
                  <a:cubicBezTo>
                    <a:pt x="8551" y="3191"/>
                    <a:pt x="8531" y="3200"/>
                    <a:pt x="8512" y="3200"/>
                  </a:cubicBezTo>
                  <a:cubicBezTo>
                    <a:pt x="8500" y="3200"/>
                    <a:pt x="8488" y="3196"/>
                    <a:pt x="8488" y="3196"/>
                  </a:cubicBezTo>
                  <a:lnTo>
                    <a:pt x="8488" y="3196"/>
                  </a:lnTo>
                  <a:cubicBezTo>
                    <a:pt x="8512" y="3232"/>
                    <a:pt x="8525" y="3232"/>
                    <a:pt x="8537" y="3232"/>
                  </a:cubicBezTo>
                  <a:cubicBezTo>
                    <a:pt x="8549" y="3232"/>
                    <a:pt x="8561" y="3232"/>
                    <a:pt x="8586" y="3269"/>
                  </a:cubicBezTo>
                  <a:cubicBezTo>
                    <a:pt x="8586" y="3277"/>
                    <a:pt x="8583" y="3280"/>
                    <a:pt x="8578" y="3280"/>
                  </a:cubicBezTo>
                  <a:cubicBezTo>
                    <a:pt x="8569" y="3280"/>
                    <a:pt x="8553" y="3269"/>
                    <a:pt x="8537" y="3269"/>
                  </a:cubicBezTo>
                  <a:cubicBezTo>
                    <a:pt x="8537" y="3269"/>
                    <a:pt x="8586" y="3342"/>
                    <a:pt x="8586" y="3342"/>
                  </a:cubicBezTo>
                  <a:cubicBezTo>
                    <a:pt x="8610" y="3318"/>
                    <a:pt x="8634" y="3269"/>
                    <a:pt x="8659" y="3244"/>
                  </a:cubicBezTo>
                  <a:lnTo>
                    <a:pt x="8708" y="3318"/>
                  </a:lnTo>
                  <a:lnTo>
                    <a:pt x="8683" y="3342"/>
                  </a:lnTo>
                  <a:cubicBezTo>
                    <a:pt x="8683" y="3366"/>
                    <a:pt x="8805" y="3342"/>
                    <a:pt x="8830" y="3440"/>
                  </a:cubicBezTo>
                  <a:cubicBezTo>
                    <a:pt x="8878" y="3562"/>
                    <a:pt x="8927" y="3610"/>
                    <a:pt x="8951" y="3708"/>
                  </a:cubicBezTo>
                  <a:cubicBezTo>
                    <a:pt x="9000" y="3781"/>
                    <a:pt x="9025" y="3854"/>
                    <a:pt x="9049" y="3952"/>
                  </a:cubicBezTo>
                  <a:cubicBezTo>
                    <a:pt x="9049" y="3952"/>
                    <a:pt x="9025" y="3927"/>
                    <a:pt x="9000" y="3903"/>
                  </a:cubicBezTo>
                  <a:cubicBezTo>
                    <a:pt x="9000" y="3927"/>
                    <a:pt x="9000" y="3952"/>
                    <a:pt x="9000" y="3976"/>
                  </a:cubicBezTo>
                  <a:cubicBezTo>
                    <a:pt x="9005" y="3966"/>
                    <a:pt x="9010" y="3962"/>
                    <a:pt x="9015" y="3962"/>
                  </a:cubicBezTo>
                  <a:cubicBezTo>
                    <a:pt x="9031" y="3962"/>
                    <a:pt x="9045" y="4004"/>
                    <a:pt x="9048" y="4004"/>
                  </a:cubicBezTo>
                  <a:cubicBezTo>
                    <a:pt x="9049" y="4004"/>
                    <a:pt x="9049" y="4003"/>
                    <a:pt x="9049" y="4001"/>
                  </a:cubicBezTo>
                  <a:cubicBezTo>
                    <a:pt x="9098" y="4049"/>
                    <a:pt x="9147" y="4098"/>
                    <a:pt x="9147" y="4171"/>
                  </a:cubicBezTo>
                  <a:cubicBezTo>
                    <a:pt x="9147" y="4244"/>
                    <a:pt x="9171" y="4318"/>
                    <a:pt x="9220" y="4366"/>
                  </a:cubicBezTo>
                  <a:cubicBezTo>
                    <a:pt x="9439" y="4366"/>
                    <a:pt x="9683" y="4391"/>
                    <a:pt x="9903" y="4440"/>
                  </a:cubicBezTo>
                  <a:cubicBezTo>
                    <a:pt x="10244" y="4488"/>
                    <a:pt x="10561" y="4586"/>
                    <a:pt x="10610" y="4586"/>
                  </a:cubicBezTo>
                  <a:cubicBezTo>
                    <a:pt x="10610" y="4635"/>
                    <a:pt x="10610" y="4683"/>
                    <a:pt x="10610" y="4732"/>
                  </a:cubicBezTo>
                  <a:cubicBezTo>
                    <a:pt x="10634" y="4683"/>
                    <a:pt x="10634" y="4610"/>
                    <a:pt x="10634" y="4537"/>
                  </a:cubicBezTo>
                  <a:lnTo>
                    <a:pt x="10586" y="4537"/>
                  </a:lnTo>
                  <a:cubicBezTo>
                    <a:pt x="10561" y="4391"/>
                    <a:pt x="10610" y="4513"/>
                    <a:pt x="10610" y="4366"/>
                  </a:cubicBezTo>
                  <a:cubicBezTo>
                    <a:pt x="10634" y="4366"/>
                    <a:pt x="10659" y="4488"/>
                    <a:pt x="10659" y="4610"/>
                  </a:cubicBezTo>
                  <a:cubicBezTo>
                    <a:pt x="10659" y="4488"/>
                    <a:pt x="10683" y="4391"/>
                    <a:pt x="10634" y="4342"/>
                  </a:cubicBezTo>
                  <a:cubicBezTo>
                    <a:pt x="10634" y="4293"/>
                    <a:pt x="10647" y="4293"/>
                    <a:pt x="10662" y="4293"/>
                  </a:cubicBezTo>
                  <a:cubicBezTo>
                    <a:pt x="10677" y="4293"/>
                    <a:pt x="10695" y="4293"/>
                    <a:pt x="10708" y="4244"/>
                  </a:cubicBezTo>
                  <a:cubicBezTo>
                    <a:pt x="10659" y="4147"/>
                    <a:pt x="10634" y="4049"/>
                    <a:pt x="10634" y="3952"/>
                  </a:cubicBezTo>
                  <a:cubicBezTo>
                    <a:pt x="10634" y="3903"/>
                    <a:pt x="10610" y="3854"/>
                    <a:pt x="10610" y="3805"/>
                  </a:cubicBezTo>
                  <a:cubicBezTo>
                    <a:pt x="10586" y="3757"/>
                    <a:pt x="10561" y="3732"/>
                    <a:pt x="10561" y="3683"/>
                  </a:cubicBezTo>
                  <a:cubicBezTo>
                    <a:pt x="10512" y="3610"/>
                    <a:pt x="10464" y="3537"/>
                    <a:pt x="10464" y="3440"/>
                  </a:cubicBezTo>
                  <a:lnTo>
                    <a:pt x="10464" y="3440"/>
                  </a:lnTo>
                  <a:lnTo>
                    <a:pt x="10488" y="3464"/>
                  </a:lnTo>
                  <a:cubicBezTo>
                    <a:pt x="10488" y="3391"/>
                    <a:pt x="10390" y="3269"/>
                    <a:pt x="10366" y="3147"/>
                  </a:cubicBezTo>
                  <a:cubicBezTo>
                    <a:pt x="10366" y="3174"/>
                    <a:pt x="10366" y="3193"/>
                    <a:pt x="10362" y="3193"/>
                  </a:cubicBezTo>
                  <a:cubicBezTo>
                    <a:pt x="10359" y="3193"/>
                    <a:pt x="10353" y="3180"/>
                    <a:pt x="10342" y="3147"/>
                  </a:cubicBezTo>
                  <a:cubicBezTo>
                    <a:pt x="10293" y="3025"/>
                    <a:pt x="10244" y="2952"/>
                    <a:pt x="10220" y="2854"/>
                  </a:cubicBezTo>
                  <a:lnTo>
                    <a:pt x="10122" y="2781"/>
                  </a:lnTo>
                  <a:cubicBezTo>
                    <a:pt x="9903" y="2391"/>
                    <a:pt x="9634" y="2025"/>
                    <a:pt x="9317" y="1708"/>
                  </a:cubicBezTo>
                  <a:cubicBezTo>
                    <a:pt x="9220" y="1610"/>
                    <a:pt x="9122" y="1513"/>
                    <a:pt x="9000" y="1415"/>
                  </a:cubicBezTo>
                  <a:lnTo>
                    <a:pt x="8708" y="1171"/>
                  </a:lnTo>
                  <a:cubicBezTo>
                    <a:pt x="8537" y="1049"/>
                    <a:pt x="8366" y="927"/>
                    <a:pt x="8293" y="854"/>
                  </a:cubicBezTo>
                  <a:cubicBezTo>
                    <a:pt x="7878" y="586"/>
                    <a:pt x="7464" y="391"/>
                    <a:pt x="7025" y="220"/>
                  </a:cubicBezTo>
                  <a:lnTo>
                    <a:pt x="6634" y="98"/>
                  </a:lnTo>
                  <a:lnTo>
                    <a:pt x="6220" y="25"/>
                  </a:lnTo>
                  <a:cubicBezTo>
                    <a:pt x="6110" y="13"/>
                    <a:pt x="5994" y="7"/>
                    <a:pt x="5878" y="7"/>
                  </a:cubicBezTo>
                  <a:cubicBezTo>
                    <a:pt x="5763" y="7"/>
                    <a:pt x="5647" y="13"/>
                    <a:pt x="5537" y="25"/>
                  </a:cubicBezTo>
                  <a:cubicBezTo>
                    <a:pt x="5415" y="1"/>
                    <a:pt x="5293" y="1"/>
                    <a:pt x="5171"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p:cSld name="CUSTOM_12">
    <p:spTree>
      <p:nvGrpSpPr>
        <p:cNvPr id="450" name="Shape 450"/>
        <p:cNvGrpSpPr/>
        <p:nvPr/>
      </p:nvGrpSpPr>
      <p:grpSpPr>
        <a:xfrm>
          <a:off x="0" y="0"/>
          <a:ext cx="0" cy="0"/>
          <a:chOff x="0" y="0"/>
          <a:chExt cx="0" cy="0"/>
        </a:xfrm>
      </p:grpSpPr>
      <p:sp>
        <p:nvSpPr>
          <p:cNvPr id="451" name="Google Shape;451;p27"/>
          <p:cNvSpPr txBox="1"/>
          <p:nvPr>
            <p:ph type="ctrTitle"/>
          </p:nvPr>
        </p:nvSpPr>
        <p:spPr>
          <a:xfrm>
            <a:off x="566700" y="1998800"/>
            <a:ext cx="2015700" cy="3192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0000"/>
              </a:buClr>
              <a:buSzPts val="1800"/>
              <a:buNone/>
              <a:defRPr sz="2400">
                <a:solidFill>
                  <a:schemeClr val="accent2"/>
                </a:solidFill>
              </a:defRPr>
            </a:lvl1pPr>
            <a:lvl2pPr lvl="1" rtl="0" algn="ctr">
              <a:spcBef>
                <a:spcPts val="0"/>
              </a:spcBef>
              <a:spcAft>
                <a:spcPts val="0"/>
              </a:spcAft>
              <a:buClr>
                <a:srgbClr val="000000"/>
              </a:buClr>
              <a:buSzPts val="1800"/>
              <a:buNone/>
              <a:defRPr sz="1800">
                <a:solidFill>
                  <a:srgbClr val="000000"/>
                </a:solidFill>
              </a:defRPr>
            </a:lvl2pPr>
            <a:lvl3pPr lvl="2" rtl="0" algn="ctr">
              <a:spcBef>
                <a:spcPts val="0"/>
              </a:spcBef>
              <a:spcAft>
                <a:spcPts val="0"/>
              </a:spcAft>
              <a:buClr>
                <a:srgbClr val="000000"/>
              </a:buClr>
              <a:buSzPts val="1800"/>
              <a:buNone/>
              <a:defRPr sz="1800">
                <a:solidFill>
                  <a:srgbClr val="000000"/>
                </a:solidFill>
              </a:defRPr>
            </a:lvl3pPr>
            <a:lvl4pPr lvl="3" rtl="0" algn="ctr">
              <a:spcBef>
                <a:spcPts val="0"/>
              </a:spcBef>
              <a:spcAft>
                <a:spcPts val="0"/>
              </a:spcAft>
              <a:buClr>
                <a:srgbClr val="000000"/>
              </a:buClr>
              <a:buSzPts val="1800"/>
              <a:buNone/>
              <a:defRPr sz="1800">
                <a:solidFill>
                  <a:srgbClr val="000000"/>
                </a:solidFill>
              </a:defRPr>
            </a:lvl4pPr>
            <a:lvl5pPr lvl="4" rtl="0" algn="ctr">
              <a:spcBef>
                <a:spcPts val="0"/>
              </a:spcBef>
              <a:spcAft>
                <a:spcPts val="0"/>
              </a:spcAft>
              <a:buClr>
                <a:srgbClr val="000000"/>
              </a:buClr>
              <a:buSzPts val="1800"/>
              <a:buNone/>
              <a:defRPr sz="1800">
                <a:solidFill>
                  <a:srgbClr val="000000"/>
                </a:solidFill>
              </a:defRPr>
            </a:lvl5pPr>
            <a:lvl6pPr lvl="5" rtl="0" algn="ctr">
              <a:spcBef>
                <a:spcPts val="0"/>
              </a:spcBef>
              <a:spcAft>
                <a:spcPts val="0"/>
              </a:spcAft>
              <a:buClr>
                <a:srgbClr val="000000"/>
              </a:buClr>
              <a:buSzPts val="1800"/>
              <a:buNone/>
              <a:defRPr sz="1800">
                <a:solidFill>
                  <a:srgbClr val="000000"/>
                </a:solidFill>
              </a:defRPr>
            </a:lvl6pPr>
            <a:lvl7pPr lvl="6" rtl="0" algn="ctr">
              <a:spcBef>
                <a:spcPts val="0"/>
              </a:spcBef>
              <a:spcAft>
                <a:spcPts val="0"/>
              </a:spcAft>
              <a:buClr>
                <a:srgbClr val="000000"/>
              </a:buClr>
              <a:buSzPts val="1800"/>
              <a:buNone/>
              <a:defRPr sz="1800">
                <a:solidFill>
                  <a:srgbClr val="000000"/>
                </a:solidFill>
              </a:defRPr>
            </a:lvl7pPr>
            <a:lvl8pPr lvl="7" rtl="0" algn="ctr">
              <a:spcBef>
                <a:spcPts val="0"/>
              </a:spcBef>
              <a:spcAft>
                <a:spcPts val="0"/>
              </a:spcAft>
              <a:buClr>
                <a:srgbClr val="000000"/>
              </a:buClr>
              <a:buSzPts val="1800"/>
              <a:buNone/>
              <a:defRPr sz="1800">
                <a:solidFill>
                  <a:srgbClr val="000000"/>
                </a:solidFill>
              </a:defRPr>
            </a:lvl8pPr>
            <a:lvl9pPr lvl="8" rtl="0" algn="ctr">
              <a:spcBef>
                <a:spcPts val="0"/>
              </a:spcBef>
              <a:spcAft>
                <a:spcPts val="0"/>
              </a:spcAft>
              <a:buClr>
                <a:srgbClr val="000000"/>
              </a:buClr>
              <a:buSzPts val="1800"/>
              <a:buNone/>
              <a:defRPr sz="1800">
                <a:solidFill>
                  <a:srgbClr val="000000"/>
                </a:solidFill>
              </a:defRPr>
            </a:lvl9pPr>
          </a:lstStyle>
          <a:p/>
        </p:txBody>
      </p:sp>
      <p:sp>
        <p:nvSpPr>
          <p:cNvPr id="452" name="Google Shape;452;p27"/>
          <p:cNvSpPr txBox="1"/>
          <p:nvPr>
            <p:ph idx="1" type="subTitle"/>
          </p:nvPr>
        </p:nvSpPr>
        <p:spPr>
          <a:xfrm>
            <a:off x="637964" y="2147706"/>
            <a:ext cx="1838100" cy="987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100"/>
              <a:buNone/>
              <a:defRPr sz="1400">
                <a:solidFill>
                  <a:srgbClr val="000000"/>
                </a:solidFill>
              </a:defRPr>
            </a:lvl1pPr>
            <a:lvl2pPr lvl="1" rtl="0" algn="ctr">
              <a:lnSpc>
                <a:spcPct val="100000"/>
              </a:lnSpc>
              <a:spcBef>
                <a:spcPts val="0"/>
              </a:spcBef>
              <a:spcAft>
                <a:spcPts val="0"/>
              </a:spcAft>
              <a:buClr>
                <a:srgbClr val="000000"/>
              </a:buClr>
              <a:buSzPts val="1100"/>
              <a:buNone/>
              <a:defRPr sz="1100">
                <a:solidFill>
                  <a:srgbClr val="000000"/>
                </a:solidFill>
              </a:defRPr>
            </a:lvl2pPr>
            <a:lvl3pPr lvl="2" rtl="0" algn="ctr">
              <a:lnSpc>
                <a:spcPct val="100000"/>
              </a:lnSpc>
              <a:spcBef>
                <a:spcPts val="0"/>
              </a:spcBef>
              <a:spcAft>
                <a:spcPts val="0"/>
              </a:spcAft>
              <a:buClr>
                <a:srgbClr val="000000"/>
              </a:buClr>
              <a:buSzPts val="1100"/>
              <a:buNone/>
              <a:defRPr sz="1100">
                <a:solidFill>
                  <a:srgbClr val="000000"/>
                </a:solidFill>
              </a:defRPr>
            </a:lvl3pPr>
            <a:lvl4pPr lvl="3" rtl="0" algn="ctr">
              <a:lnSpc>
                <a:spcPct val="100000"/>
              </a:lnSpc>
              <a:spcBef>
                <a:spcPts val="0"/>
              </a:spcBef>
              <a:spcAft>
                <a:spcPts val="0"/>
              </a:spcAft>
              <a:buClr>
                <a:srgbClr val="000000"/>
              </a:buClr>
              <a:buSzPts val="1100"/>
              <a:buNone/>
              <a:defRPr sz="1100">
                <a:solidFill>
                  <a:srgbClr val="000000"/>
                </a:solidFill>
              </a:defRPr>
            </a:lvl4pPr>
            <a:lvl5pPr lvl="4" rtl="0" algn="ctr">
              <a:lnSpc>
                <a:spcPct val="100000"/>
              </a:lnSpc>
              <a:spcBef>
                <a:spcPts val="0"/>
              </a:spcBef>
              <a:spcAft>
                <a:spcPts val="0"/>
              </a:spcAft>
              <a:buClr>
                <a:srgbClr val="000000"/>
              </a:buClr>
              <a:buSzPts val="1100"/>
              <a:buNone/>
              <a:defRPr sz="1100">
                <a:solidFill>
                  <a:srgbClr val="000000"/>
                </a:solidFill>
              </a:defRPr>
            </a:lvl5pPr>
            <a:lvl6pPr lvl="5" rtl="0" algn="ctr">
              <a:lnSpc>
                <a:spcPct val="100000"/>
              </a:lnSpc>
              <a:spcBef>
                <a:spcPts val="0"/>
              </a:spcBef>
              <a:spcAft>
                <a:spcPts val="0"/>
              </a:spcAft>
              <a:buClr>
                <a:srgbClr val="000000"/>
              </a:buClr>
              <a:buSzPts val="1100"/>
              <a:buNone/>
              <a:defRPr sz="1100">
                <a:solidFill>
                  <a:srgbClr val="000000"/>
                </a:solidFill>
              </a:defRPr>
            </a:lvl6pPr>
            <a:lvl7pPr lvl="6" rtl="0" algn="ctr">
              <a:lnSpc>
                <a:spcPct val="100000"/>
              </a:lnSpc>
              <a:spcBef>
                <a:spcPts val="0"/>
              </a:spcBef>
              <a:spcAft>
                <a:spcPts val="0"/>
              </a:spcAft>
              <a:buClr>
                <a:srgbClr val="000000"/>
              </a:buClr>
              <a:buSzPts val="1100"/>
              <a:buNone/>
              <a:defRPr sz="1100">
                <a:solidFill>
                  <a:srgbClr val="000000"/>
                </a:solidFill>
              </a:defRPr>
            </a:lvl7pPr>
            <a:lvl8pPr lvl="7" rtl="0" algn="ctr">
              <a:lnSpc>
                <a:spcPct val="100000"/>
              </a:lnSpc>
              <a:spcBef>
                <a:spcPts val="0"/>
              </a:spcBef>
              <a:spcAft>
                <a:spcPts val="0"/>
              </a:spcAft>
              <a:buClr>
                <a:srgbClr val="000000"/>
              </a:buClr>
              <a:buSzPts val="1100"/>
              <a:buNone/>
              <a:defRPr sz="1100">
                <a:solidFill>
                  <a:srgbClr val="000000"/>
                </a:solidFill>
              </a:defRPr>
            </a:lvl8pPr>
            <a:lvl9pPr lvl="8" rtl="0" algn="ctr">
              <a:lnSpc>
                <a:spcPct val="100000"/>
              </a:lnSpc>
              <a:spcBef>
                <a:spcPts val="0"/>
              </a:spcBef>
              <a:spcAft>
                <a:spcPts val="0"/>
              </a:spcAft>
              <a:buClr>
                <a:srgbClr val="000000"/>
              </a:buClr>
              <a:buSzPts val="1100"/>
              <a:buNone/>
              <a:defRPr sz="1100">
                <a:solidFill>
                  <a:srgbClr val="000000"/>
                </a:solidFill>
              </a:defRPr>
            </a:lvl9pPr>
          </a:lstStyle>
          <a:p/>
        </p:txBody>
      </p:sp>
      <p:sp>
        <p:nvSpPr>
          <p:cNvPr id="453" name="Google Shape;453;p27"/>
          <p:cNvSpPr txBox="1"/>
          <p:nvPr>
            <p:ph idx="2" type="ctrTitle"/>
          </p:nvPr>
        </p:nvSpPr>
        <p:spPr>
          <a:xfrm>
            <a:off x="3552987" y="1998800"/>
            <a:ext cx="2044800" cy="3192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0000"/>
              </a:buClr>
              <a:buSzPts val="1800"/>
              <a:buNone/>
              <a:defRPr sz="2400">
                <a:solidFill>
                  <a:schemeClr val="accent2"/>
                </a:solidFill>
              </a:defRPr>
            </a:lvl1pPr>
            <a:lvl2pPr lvl="1" rtl="0" algn="ctr">
              <a:spcBef>
                <a:spcPts val="0"/>
              </a:spcBef>
              <a:spcAft>
                <a:spcPts val="0"/>
              </a:spcAft>
              <a:buClr>
                <a:srgbClr val="000000"/>
              </a:buClr>
              <a:buSzPts val="1800"/>
              <a:buNone/>
              <a:defRPr sz="1800">
                <a:solidFill>
                  <a:srgbClr val="000000"/>
                </a:solidFill>
              </a:defRPr>
            </a:lvl2pPr>
            <a:lvl3pPr lvl="2" rtl="0" algn="ctr">
              <a:spcBef>
                <a:spcPts val="0"/>
              </a:spcBef>
              <a:spcAft>
                <a:spcPts val="0"/>
              </a:spcAft>
              <a:buClr>
                <a:srgbClr val="000000"/>
              </a:buClr>
              <a:buSzPts val="1800"/>
              <a:buNone/>
              <a:defRPr sz="1800">
                <a:solidFill>
                  <a:srgbClr val="000000"/>
                </a:solidFill>
              </a:defRPr>
            </a:lvl3pPr>
            <a:lvl4pPr lvl="3" rtl="0" algn="ctr">
              <a:spcBef>
                <a:spcPts val="0"/>
              </a:spcBef>
              <a:spcAft>
                <a:spcPts val="0"/>
              </a:spcAft>
              <a:buClr>
                <a:srgbClr val="000000"/>
              </a:buClr>
              <a:buSzPts val="1800"/>
              <a:buNone/>
              <a:defRPr sz="1800">
                <a:solidFill>
                  <a:srgbClr val="000000"/>
                </a:solidFill>
              </a:defRPr>
            </a:lvl4pPr>
            <a:lvl5pPr lvl="4" rtl="0" algn="ctr">
              <a:spcBef>
                <a:spcPts val="0"/>
              </a:spcBef>
              <a:spcAft>
                <a:spcPts val="0"/>
              </a:spcAft>
              <a:buClr>
                <a:srgbClr val="000000"/>
              </a:buClr>
              <a:buSzPts val="1800"/>
              <a:buNone/>
              <a:defRPr sz="1800">
                <a:solidFill>
                  <a:srgbClr val="000000"/>
                </a:solidFill>
              </a:defRPr>
            </a:lvl5pPr>
            <a:lvl6pPr lvl="5" rtl="0" algn="ctr">
              <a:spcBef>
                <a:spcPts val="0"/>
              </a:spcBef>
              <a:spcAft>
                <a:spcPts val="0"/>
              </a:spcAft>
              <a:buClr>
                <a:srgbClr val="000000"/>
              </a:buClr>
              <a:buSzPts val="1800"/>
              <a:buNone/>
              <a:defRPr sz="1800">
                <a:solidFill>
                  <a:srgbClr val="000000"/>
                </a:solidFill>
              </a:defRPr>
            </a:lvl6pPr>
            <a:lvl7pPr lvl="6" rtl="0" algn="ctr">
              <a:spcBef>
                <a:spcPts val="0"/>
              </a:spcBef>
              <a:spcAft>
                <a:spcPts val="0"/>
              </a:spcAft>
              <a:buClr>
                <a:srgbClr val="000000"/>
              </a:buClr>
              <a:buSzPts val="1800"/>
              <a:buNone/>
              <a:defRPr sz="1800">
                <a:solidFill>
                  <a:srgbClr val="000000"/>
                </a:solidFill>
              </a:defRPr>
            </a:lvl7pPr>
            <a:lvl8pPr lvl="7" rtl="0" algn="ctr">
              <a:spcBef>
                <a:spcPts val="0"/>
              </a:spcBef>
              <a:spcAft>
                <a:spcPts val="0"/>
              </a:spcAft>
              <a:buClr>
                <a:srgbClr val="000000"/>
              </a:buClr>
              <a:buSzPts val="1800"/>
              <a:buNone/>
              <a:defRPr sz="1800">
                <a:solidFill>
                  <a:srgbClr val="000000"/>
                </a:solidFill>
              </a:defRPr>
            </a:lvl8pPr>
            <a:lvl9pPr lvl="8" rtl="0" algn="ctr">
              <a:spcBef>
                <a:spcPts val="0"/>
              </a:spcBef>
              <a:spcAft>
                <a:spcPts val="0"/>
              </a:spcAft>
              <a:buClr>
                <a:srgbClr val="000000"/>
              </a:buClr>
              <a:buSzPts val="1800"/>
              <a:buNone/>
              <a:defRPr sz="1800">
                <a:solidFill>
                  <a:srgbClr val="000000"/>
                </a:solidFill>
              </a:defRPr>
            </a:lvl9pPr>
          </a:lstStyle>
          <a:p/>
        </p:txBody>
      </p:sp>
      <p:sp>
        <p:nvSpPr>
          <p:cNvPr id="454" name="Google Shape;454;p27"/>
          <p:cNvSpPr txBox="1"/>
          <p:nvPr>
            <p:ph idx="3" type="subTitle"/>
          </p:nvPr>
        </p:nvSpPr>
        <p:spPr>
          <a:xfrm>
            <a:off x="3538677" y="2147706"/>
            <a:ext cx="2044800" cy="987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100"/>
              <a:buNone/>
              <a:defRPr sz="1400">
                <a:solidFill>
                  <a:srgbClr val="000000"/>
                </a:solidFill>
              </a:defRPr>
            </a:lvl1pPr>
            <a:lvl2pPr lvl="1" rtl="0" algn="ctr">
              <a:lnSpc>
                <a:spcPct val="100000"/>
              </a:lnSpc>
              <a:spcBef>
                <a:spcPts val="0"/>
              </a:spcBef>
              <a:spcAft>
                <a:spcPts val="0"/>
              </a:spcAft>
              <a:buClr>
                <a:srgbClr val="000000"/>
              </a:buClr>
              <a:buSzPts val="1100"/>
              <a:buNone/>
              <a:defRPr sz="1100">
                <a:solidFill>
                  <a:srgbClr val="000000"/>
                </a:solidFill>
              </a:defRPr>
            </a:lvl2pPr>
            <a:lvl3pPr lvl="2" rtl="0" algn="ctr">
              <a:lnSpc>
                <a:spcPct val="100000"/>
              </a:lnSpc>
              <a:spcBef>
                <a:spcPts val="0"/>
              </a:spcBef>
              <a:spcAft>
                <a:spcPts val="0"/>
              </a:spcAft>
              <a:buClr>
                <a:srgbClr val="000000"/>
              </a:buClr>
              <a:buSzPts val="1100"/>
              <a:buNone/>
              <a:defRPr sz="1100">
                <a:solidFill>
                  <a:srgbClr val="000000"/>
                </a:solidFill>
              </a:defRPr>
            </a:lvl3pPr>
            <a:lvl4pPr lvl="3" rtl="0" algn="ctr">
              <a:lnSpc>
                <a:spcPct val="100000"/>
              </a:lnSpc>
              <a:spcBef>
                <a:spcPts val="0"/>
              </a:spcBef>
              <a:spcAft>
                <a:spcPts val="0"/>
              </a:spcAft>
              <a:buClr>
                <a:srgbClr val="000000"/>
              </a:buClr>
              <a:buSzPts val="1100"/>
              <a:buNone/>
              <a:defRPr sz="1100">
                <a:solidFill>
                  <a:srgbClr val="000000"/>
                </a:solidFill>
              </a:defRPr>
            </a:lvl4pPr>
            <a:lvl5pPr lvl="4" rtl="0" algn="ctr">
              <a:lnSpc>
                <a:spcPct val="100000"/>
              </a:lnSpc>
              <a:spcBef>
                <a:spcPts val="0"/>
              </a:spcBef>
              <a:spcAft>
                <a:spcPts val="0"/>
              </a:spcAft>
              <a:buClr>
                <a:srgbClr val="000000"/>
              </a:buClr>
              <a:buSzPts val="1100"/>
              <a:buNone/>
              <a:defRPr sz="1100">
                <a:solidFill>
                  <a:srgbClr val="000000"/>
                </a:solidFill>
              </a:defRPr>
            </a:lvl5pPr>
            <a:lvl6pPr lvl="5" rtl="0" algn="ctr">
              <a:lnSpc>
                <a:spcPct val="100000"/>
              </a:lnSpc>
              <a:spcBef>
                <a:spcPts val="0"/>
              </a:spcBef>
              <a:spcAft>
                <a:spcPts val="0"/>
              </a:spcAft>
              <a:buClr>
                <a:srgbClr val="000000"/>
              </a:buClr>
              <a:buSzPts val="1100"/>
              <a:buNone/>
              <a:defRPr sz="1100">
                <a:solidFill>
                  <a:srgbClr val="000000"/>
                </a:solidFill>
              </a:defRPr>
            </a:lvl6pPr>
            <a:lvl7pPr lvl="6" rtl="0" algn="ctr">
              <a:lnSpc>
                <a:spcPct val="100000"/>
              </a:lnSpc>
              <a:spcBef>
                <a:spcPts val="0"/>
              </a:spcBef>
              <a:spcAft>
                <a:spcPts val="0"/>
              </a:spcAft>
              <a:buClr>
                <a:srgbClr val="000000"/>
              </a:buClr>
              <a:buSzPts val="1100"/>
              <a:buNone/>
              <a:defRPr sz="1100">
                <a:solidFill>
                  <a:srgbClr val="000000"/>
                </a:solidFill>
              </a:defRPr>
            </a:lvl7pPr>
            <a:lvl8pPr lvl="7" rtl="0" algn="ctr">
              <a:lnSpc>
                <a:spcPct val="100000"/>
              </a:lnSpc>
              <a:spcBef>
                <a:spcPts val="0"/>
              </a:spcBef>
              <a:spcAft>
                <a:spcPts val="0"/>
              </a:spcAft>
              <a:buClr>
                <a:srgbClr val="000000"/>
              </a:buClr>
              <a:buSzPts val="1100"/>
              <a:buNone/>
              <a:defRPr sz="1100">
                <a:solidFill>
                  <a:srgbClr val="000000"/>
                </a:solidFill>
              </a:defRPr>
            </a:lvl8pPr>
            <a:lvl9pPr lvl="8" rtl="0" algn="ctr">
              <a:lnSpc>
                <a:spcPct val="100000"/>
              </a:lnSpc>
              <a:spcBef>
                <a:spcPts val="0"/>
              </a:spcBef>
              <a:spcAft>
                <a:spcPts val="0"/>
              </a:spcAft>
              <a:buClr>
                <a:srgbClr val="000000"/>
              </a:buClr>
              <a:buSzPts val="1100"/>
              <a:buNone/>
              <a:defRPr sz="1100">
                <a:solidFill>
                  <a:srgbClr val="000000"/>
                </a:solidFill>
              </a:defRPr>
            </a:lvl9pPr>
          </a:lstStyle>
          <a:p/>
        </p:txBody>
      </p:sp>
      <p:sp>
        <p:nvSpPr>
          <p:cNvPr id="455" name="Google Shape;455;p27"/>
          <p:cNvSpPr txBox="1"/>
          <p:nvPr>
            <p:ph idx="4" type="ctrTitle"/>
          </p:nvPr>
        </p:nvSpPr>
        <p:spPr>
          <a:xfrm>
            <a:off x="6467575" y="1998800"/>
            <a:ext cx="2116800" cy="3192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0000"/>
              </a:buClr>
              <a:buSzPts val="1800"/>
              <a:buNone/>
              <a:defRPr sz="2400">
                <a:solidFill>
                  <a:schemeClr val="accent2"/>
                </a:solidFill>
              </a:defRPr>
            </a:lvl1pPr>
            <a:lvl2pPr lvl="1" rtl="0" algn="ctr">
              <a:spcBef>
                <a:spcPts val="0"/>
              </a:spcBef>
              <a:spcAft>
                <a:spcPts val="0"/>
              </a:spcAft>
              <a:buClr>
                <a:srgbClr val="000000"/>
              </a:buClr>
              <a:buSzPts val="1800"/>
              <a:buNone/>
              <a:defRPr sz="1800">
                <a:solidFill>
                  <a:srgbClr val="000000"/>
                </a:solidFill>
              </a:defRPr>
            </a:lvl2pPr>
            <a:lvl3pPr lvl="2" rtl="0" algn="ctr">
              <a:spcBef>
                <a:spcPts val="0"/>
              </a:spcBef>
              <a:spcAft>
                <a:spcPts val="0"/>
              </a:spcAft>
              <a:buClr>
                <a:srgbClr val="000000"/>
              </a:buClr>
              <a:buSzPts val="1800"/>
              <a:buNone/>
              <a:defRPr sz="1800">
                <a:solidFill>
                  <a:srgbClr val="000000"/>
                </a:solidFill>
              </a:defRPr>
            </a:lvl3pPr>
            <a:lvl4pPr lvl="3" rtl="0" algn="ctr">
              <a:spcBef>
                <a:spcPts val="0"/>
              </a:spcBef>
              <a:spcAft>
                <a:spcPts val="0"/>
              </a:spcAft>
              <a:buClr>
                <a:srgbClr val="000000"/>
              </a:buClr>
              <a:buSzPts val="1800"/>
              <a:buNone/>
              <a:defRPr sz="1800">
                <a:solidFill>
                  <a:srgbClr val="000000"/>
                </a:solidFill>
              </a:defRPr>
            </a:lvl4pPr>
            <a:lvl5pPr lvl="4" rtl="0" algn="ctr">
              <a:spcBef>
                <a:spcPts val="0"/>
              </a:spcBef>
              <a:spcAft>
                <a:spcPts val="0"/>
              </a:spcAft>
              <a:buClr>
                <a:srgbClr val="000000"/>
              </a:buClr>
              <a:buSzPts val="1800"/>
              <a:buNone/>
              <a:defRPr sz="1800">
                <a:solidFill>
                  <a:srgbClr val="000000"/>
                </a:solidFill>
              </a:defRPr>
            </a:lvl5pPr>
            <a:lvl6pPr lvl="5" rtl="0" algn="ctr">
              <a:spcBef>
                <a:spcPts val="0"/>
              </a:spcBef>
              <a:spcAft>
                <a:spcPts val="0"/>
              </a:spcAft>
              <a:buClr>
                <a:srgbClr val="000000"/>
              </a:buClr>
              <a:buSzPts val="1800"/>
              <a:buNone/>
              <a:defRPr sz="1800">
                <a:solidFill>
                  <a:srgbClr val="000000"/>
                </a:solidFill>
              </a:defRPr>
            </a:lvl6pPr>
            <a:lvl7pPr lvl="6" rtl="0" algn="ctr">
              <a:spcBef>
                <a:spcPts val="0"/>
              </a:spcBef>
              <a:spcAft>
                <a:spcPts val="0"/>
              </a:spcAft>
              <a:buClr>
                <a:srgbClr val="000000"/>
              </a:buClr>
              <a:buSzPts val="1800"/>
              <a:buNone/>
              <a:defRPr sz="1800">
                <a:solidFill>
                  <a:srgbClr val="000000"/>
                </a:solidFill>
              </a:defRPr>
            </a:lvl7pPr>
            <a:lvl8pPr lvl="7" rtl="0" algn="ctr">
              <a:spcBef>
                <a:spcPts val="0"/>
              </a:spcBef>
              <a:spcAft>
                <a:spcPts val="0"/>
              </a:spcAft>
              <a:buClr>
                <a:srgbClr val="000000"/>
              </a:buClr>
              <a:buSzPts val="1800"/>
              <a:buNone/>
              <a:defRPr sz="1800">
                <a:solidFill>
                  <a:srgbClr val="000000"/>
                </a:solidFill>
              </a:defRPr>
            </a:lvl8pPr>
            <a:lvl9pPr lvl="8" rtl="0" algn="ctr">
              <a:spcBef>
                <a:spcPts val="0"/>
              </a:spcBef>
              <a:spcAft>
                <a:spcPts val="0"/>
              </a:spcAft>
              <a:buClr>
                <a:srgbClr val="000000"/>
              </a:buClr>
              <a:buSzPts val="1800"/>
              <a:buNone/>
              <a:defRPr sz="1800">
                <a:solidFill>
                  <a:srgbClr val="000000"/>
                </a:solidFill>
              </a:defRPr>
            </a:lvl9pPr>
          </a:lstStyle>
          <a:p/>
        </p:txBody>
      </p:sp>
      <p:sp>
        <p:nvSpPr>
          <p:cNvPr id="456" name="Google Shape;456;p27"/>
          <p:cNvSpPr txBox="1"/>
          <p:nvPr>
            <p:ph idx="5" type="subTitle"/>
          </p:nvPr>
        </p:nvSpPr>
        <p:spPr>
          <a:xfrm>
            <a:off x="6599547" y="2147706"/>
            <a:ext cx="1836600" cy="987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100"/>
              <a:buNone/>
              <a:defRPr sz="1400">
                <a:solidFill>
                  <a:srgbClr val="000000"/>
                </a:solidFill>
              </a:defRPr>
            </a:lvl1pPr>
            <a:lvl2pPr lvl="1" rtl="0" algn="ctr">
              <a:lnSpc>
                <a:spcPct val="100000"/>
              </a:lnSpc>
              <a:spcBef>
                <a:spcPts val="0"/>
              </a:spcBef>
              <a:spcAft>
                <a:spcPts val="0"/>
              </a:spcAft>
              <a:buClr>
                <a:srgbClr val="000000"/>
              </a:buClr>
              <a:buSzPts val="1100"/>
              <a:buNone/>
              <a:defRPr sz="1100">
                <a:solidFill>
                  <a:srgbClr val="000000"/>
                </a:solidFill>
              </a:defRPr>
            </a:lvl2pPr>
            <a:lvl3pPr lvl="2" rtl="0" algn="ctr">
              <a:lnSpc>
                <a:spcPct val="100000"/>
              </a:lnSpc>
              <a:spcBef>
                <a:spcPts val="0"/>
              </a:spcBef>
              <a:spcAft>
                <a:spcPts val="0"/>
              </a:spcAft>
              <a:buClr>
                <a:srgbClr val="000000"/>
              </a:buClr>
              <a:buSzPts val="1100"/>
              <a:buNone/>
              <a:defRPr sz="1100">
                <a:solidFill>
                  <a:srgbClr val="000000"/>
                </a:solidFill>
              </a:defRPr>
            </a:lvl3pPr>
            <a:lvl4pPr lvl="3" rtl="0" algn="ctr">
              <a:lnSpc>
                <a:spcPct val="100000"/>
              </a:lnSpc>
              <a:spcBef>
                <a:spcPts val="0"/>
              </a:spcBef>
              <a:spcAft>
                <a:spcPts val="0"/>
              </a:spcAft>
              <a:buClr>
                <a:srgbClr val="000000"/>
              </a:buClr>
              <a:buSzPts val="1100"/>
              <a:buNone/>
              <a:defRPr sz="1100">
                <a:solidFill>
                  <a:srgbClr val="000000"/>
                </a:solidFill>
              </a:defRPr>
            </a:lvl4pPr>
            <a:lvl5pPr lvl="4" rtl="0" algn="ctr">
              <a:lnSpc>
                <a:spcPct val="100000"/>
              </a:lnSpc>
              <a:spcBef>
                <a:spcPts val="0"/>
              </a:spcBef>
              <a:spcAft>
                <a:spcPts val="0"/>
              </a:spcAft>
              <a:buClr>
                <a:srgbClr val="000000"/>
              </a:buClr>
              <a:buSzPts val="1100"/>
              <a:buNone/>
              <a:defRPr sz="1100">
                <a:solidFill>
                  <a:srgbClr val="000000"/>
                </a:solidFill>
              </a:defRPr>
            </a:lvl5pPr>
            <a:lvl6pPr lvl="5" rtl="0" algn="ctr">
              <a:lnSpc>
                <a:spcPct val="100000"/>
              </a:lnSpc>
              <a:spcBef>
                <a:spcPts val="0"/>
              </a:spcBef>
              <a:spcAft>
                <a:spcPts val="0"/>
              </a:spcAft>
              <a:buClr>
                <a:srgbClr val="000000"/>
              </a:buClr>
              <a:buSzPts val="1100"/>
              <a:buNone/>
              <a:defRPr sz="1100">
                <a:solidFill>
                  <a:srgbClr val="000000"/>
                </a:solidFill>
              </a:defRPr>
            </a:lvl6pPr>
            <a:lvl7pPr lvl="6" rtl="0" algn="ctr">
              <a:lnSpc>
                <a:spcPct val="100000"/>
              </a:lnSpc>
              <a:spcBef>
                <a:spcPts val="0"/>
              </a:spcBef>
              <a:spcAft>
                <a:spcPts val="0"/>
              </a:spcAft>
              <a:buClr>
                <a:srgbClr val="000000"/>
              </a:buClr>
              <a:buSzPts val="1100"/>
              <a:buNone/>
              <a:defRPr sz="1100">
                <a:solidFill>
                  <a:srgbClr val="000000"/>
                </a:solidFill>
              </a:defRPr>
            </a:lvl7pPr>
            <a:lvl8pPr lvl="7" rtl="0" algn="ctr">
              <a:lnSpc>
                <a:spcPct val="100000"/>
              </a:lnSpc>
              <a:spcBef>
                <a:spcPts val="0"/>
              </a:spcBef>
              <a:spcAft>
                <a:spcPts val="0"/>
              </a:spcAft>
              <a:buClr>
                <a:srgbClr val="000000"/>
              </a:buClr>
              <a:buSzPts val="1100"/>
              <a:buNone/>
              <a:defRPr sz="1100">
                <a:solidFill>
                  <a:srgbClr val="000000"/>
                </a:solidFill>
              </a:defRPr>
            </a:lvl8pPr>
            <a:lvl9pPr lvl="8" rtl="0" algn="ctr">
              <a:lnSpc>
                <a:spcPct val="100000"/>
              </a:lnSpc>
              <a:spcBef>
                <a:spcPts val="0"/>
              </a:spcBef>
              <a:spcAft>
                <a:spcPts val="0"/>
              </a:spcAft>
              <a:buClr>
                <a:srgbClr val="000000"/>
              </a:buClr>
              <a:buSzPts val="1100"/>
              <a:buNone/>
              <a:defRPr sz="1100">
                <a:solidFill>
                  <a:srgbClr val="000000"/>
                </a:solidFill>
              </a:defRPr>
            </a:lvl9pPr>
          </a:lstStyle>
          <a:p/>
        </p:txBody>
      </p:sp>
      <p:sp>
        <p:nvSpPr>
          <p:cNvPr id="457" name="Google Shape;457;p27"/>
          <p:cNvSpPr txBox="1"/>
          <p:nvPr>
            <p:ph idx="6"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000">
                <a:solidFill>
                  <a:schemeClr val="accent1"/>
                </a:solidFill>
                <a:latin typeface="Lemonada Regular"/>
                <a:ea typeface="Lemonada Regular"/>
                <a:cs typeface="Lemonada Regular"/>
                <a:sym typeface="Lemonada Regular"/>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8" name="Google Shape;458;p27"/>
          <p:cNvSpPr/>
          <p:nvPr/>
        </p:nvSpPr>
        <p:spPr>
          <a:xfrm>
            <a:off x="-911150" y="3769519"/>
            <a:ext cx="1700102" cy="1132966"/>
          </a:xfrm>
          <a:custGeom>
            <a:rect b="b" l="l" r="r" t="t"/>
            <a:pathLst>
              <a:path extrusionOk="0" h="9547" w="14326">
                <a:moveTo>
                  <a:pt x="8445" y="1"/>
                </a:moveTo>
                <a:cubicBezTo>
                  <a:pt x="5463" y="1"/>
                  <a:pt x="1" y="1673"/>
                  <a:pt x="2862" y="6488"/>
                </a:cubicBezTo>
                <a:cubicBezTo>
                  <a:pt x="2862" y="6488"/>
                  <a:pt x="6946" y="9547"/>
                  <a:pt x="9876" y="9547"/>
                </a:cubicBezTo>
                <a:cubicBezTo>
                  <a:pt x="10701" y="9547"/>
                  <a:pt x="11435" y="9304"/>
                  <a:pt x="11960" y="8683"/>
                </a:cubicBezTo>
                <a:cubicBezTo>
                  <a:pt x="14326" y="5854"/>
                  <a:pt x="11301" y="1268"/>
                  <a:pt x="10082" y="317"/>
                </a:cubicBezTo>
                <a:cubicBezTo>
                  <a:pt x="9834" y="115"/>
                  <a:pt x="9224" y="1"/>
                  <a:pt x="844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7"/>
          <p:cNvSpPr/>
          <p:nvPr/>
        </p:nvSpPr>
        <p:spPr>
          <a:xfrm>
            <a:off x="-216289" y="3486574"/>
            <a:ext cx="723513" cy="495404"/>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7"/>
          <p:cNvSpPr/>
          <p:nvPr/>
        </p:nvSpPr>
        <p:spPr>
          <a:xfrm>
            <a:off x="-426225" y="4141977"/>
            <a:ext cx="730243" cy="608520"/>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1" name="Google Shape;461;p27"/>
          <p:cNvGrpSpPr/>
          <p:nvPr/>
        </p:nvGrpSpPr>
        <p:grpSpPr>
          <a:xfrm rot="-1163821">
            <a:off x="7398433" y="-200849"/>
            <a:ext cx="689882" cy="867721"/>
            <a:chOff x="632000" y="3011150"/>
            <a:chExt cx="212225" cy="266925"/>
          </a:xfrm>
        </p:grpSpPr>
        <p:sp>
          <p:nvSpPr>
            <p:cNvPr id="462" name="Google Shape;462;p27"/>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7"/>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7"/>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7"/>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7"/>
            <p:cNvSpPr/>
            <p:nvPr/>
          </p:nvSpPr>
          <p:spPr>
            <a:xfrm>
              <a:off x="649075" y="3152000"/>
              <a:ext cx="25" cy="25"/>
            </a:xfrm>
            <a:custGeom>
              <a:rect b="b" l="l" r="r" t="t"/>
              <a:pathLst>
                <a:path extrusionOk="0" h="1" w="1">
                  <a:moveTo>
                    <a:pt x="1" y="0"/>
                  </a:moveTo>
                  <a:lnTo>
                    <a:pt x="1" y="0"/>
                  </a:lnTo>
                  <a:lnTo>
                    <a:pt x="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7"/>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7"/>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7"/>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7"/>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7"/>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7"/>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7"/>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7"/>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5" name="Google Shape;475;p27"/>
          <p:cNvSpPr/>
          <p:nvPr/>
        </p:nvSpPr>
        <p:spPr>
          <a:xfrm>
            <a:off x="8728766" y="666287"/>
            <a:ext cx="556020" cy="380718"/>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7"/>
          <p:cNvSpPr/>
          <p:nvPr/>
        </p:nvSpPr>
        <p:spPr>
          <a:xfrm>
            <a:off x="8311750" y="290500"/>
            <a:ext cx="577480" cy="390428"/>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ext">
  <p:cSld name="CUSTOM_5_2">
    <p:spTree>
      <p:nvGrpSpPr>
        <p:cNvPr id="477" name="Shape 477"/>
        <p:cNvGrpSpPr/>
        <p:nvPr/>
      </p:nvGrpSpPr>
      <p:grpSpPr>
        <a:xfrm>
          <a:off x="0" y="0"/>
          <a:ext cx="0" cy="0"/>
          <a:chOff x="0" y="0"/>
          <a:chExt cx="0" cy="0"/>
        </a:xfrm>
      </p:grpSpPr>
      <p:sp>
        <p:nvSpPr>
          <p:cNvPr id="478" name="Google Shape;478;p28"/>
          <p:cNvSpPr txBox="1"/>
          <p:nvPr>
            <p:ph type="title"/>
          </p:nvPr>
        </p:nvSpPr>
        <p:spPr>
          <a:xfrm>
            <a:off x="6105525" y="2912525"/>
            <a:ext cx="2437800" cy="1998300"/>
          </a:xfrm>
          <a:prstGeom prst="rect">
            <a:avLst/>
          </a:prstGeom>
        </p:spPr>
        <p:txBody>
          <a:bodyPr anchorCtr="0" anchor="t" bIns="91425" lIns="91425" spcFirstLastPara="1" rIns="91425" wrap="square" tIns="91425">
            <a:noAutofit/>
          </a:bodyPr>
          <a:lstStyle>
            <a:lvl1pPr lvl="0" rtl="0" algn="r">
              <a:spcBef>
                <a:spcPts val="0"/>
              </a:spcBef>
              <a:spcAft>
                <a:spcPts val="0"/>
              </a:spcAft>
              <a:buNone/>
              <a:defRPr>
                <a:solidFill>
                  <a:schemeClr val="accent1"/>
                </a:solidFill>
                <a:latin typeface="Lemonada Regular"/>
                <a:ea typeface="Lemonada Regular"/>
                <a:cs typeface="Lemonada Regular"/>
                <a:sym typeface="Lemonada Regular"/>
              </a:defRPr>
            </a:lvl1pPr>
            <a:lvl2pPr lvl="1" rtl="0" algn="r">
              <a:spcBef>
                <a:spcPts val="0"/>
              </a:spcBef>
              <a:spcAft>
                <a:spcPts val="0"/>
              </a:spcAft>
              <a:buNone/>
              <a:defRPr>
                <a:solidFill>
                  <a:schemeClr val="accent1"/>
                </a:solidFill>
                <a:latin typeface="Lemonada Regular"/>
                <a:ea typeface="Lemonada Regular"/>
                <a:cs typeface="Lemonada Regular"/>
                <a:sym typeface="Lemonada Regular"/>
              </a:defRPr>
            </a:lvl2pPr>
            <a:lvl3pPr lvl="2" rtl="0" algn="r">
              <a:spcBef>
                <a:spcPts val="0"/>
              </a:spcBef>
              <a:spcAft>
                <a:spcPts val="0"/>
              </a:spcAft>
              <a:buNone/>
              <a:defRPr>
                <a:solidFill>
                  <a:schemeClr val="accent1"/>
                </a:solidFill>
                <a:latin typeface="Lemonada Regular"/>
                <a:ea typeface="Lemonada Regular"/>
                <a:cs typeface="Lemonada Regular"/>
                <a:sym typeface="Lemonada Regular"/>
              </a:defRPr>
            </a:lvl3pPr>
            <a:lvl4pPr lvl="3" rtl="0" algn="r">
              <a:spcBef>
                <a:spcPts val="0"/>
              </a:spcBef>
              <a:spcAft>
                <a:spcPts val="0"/>
              </a:spcAft>
              <a:buNone/>
              <a:defRPr>
                <a:solidFill>
                  <a:schemeClr val="accent1"/>
                </a:solidFill>
                <a:latin typeface="Lemonada Regular"/>
                <a:ea typeface="Lemonada Regular"/>
                <a:cs typeface="Lemonada Regular"/>
                <a:sym typeface="Lemonada Regular"/>
              </a:defRPr>
            </a:lvl4pPr>
            <a:lvl5pPr lvl="4" rtl="0" algn="r">
              <a:spcBef>
                <a:spcPts val="0"/>
              </a:spcBef>
              <a:spcAft>
                <a:spcPts val="0"/>
              </a:spcAft>
              <a:buNone/>
              <a:defRPr>
                <a:solidFill>
                  <a:schemeClr val="accent1"/>
                </a:solidFill>
                <a:latin typeface="Lemonada Regular"/>
                <a:ea typeface="Lemonada Regular"/>
                <a:cs typeface="Lemonada Regular"/>
                <a:sym typeface="Lemonada Regular"/>
              </a:defRPr>
            </a:lvl5pPr>
            <a:lvl6pPr lvl="5" rtl="0" algn="r">
              <a:spcBef>
                <a:spcPts val="0"/>
              </a:spcBef>
              <a:spcAft>
                <a:spcPts val="0"/>
              </a:spcAft>
              <a:buNone/>
              <a:defRPr>
                <a:solidFill>
                  <a:schemeClr val="accent1"/>
                </a:solidFill>
                <a:latin typeface="Lemonada Regular"/>
                <a:ea typeface="Lemonada Regular"/>
                <a:cs typeface="Lemonada Regular"/>
                <a:sym typeface="Lemonada Regular"/>
              </a:defRPr>
            </a:lvl6pPr>
            <a:lvl7pPr lvl="6" rtl="0" algn="r">
              <a:spcBef>
                <a:spcPts val="0"/>
              </a:spcBef>
              <a:spcAft>
                <a:spcPts val="0"/>
              </a:spcAft>
              <a:buNone/>
              <a:defRPr>
                <a:solidFill>
                  <a:schemeClr val="accent1"/>
                </a:solidFill>
                <a:latin typeface="Lemonada Regular"/>
                <a:ea typeface="Lemonada Regular"/>
                <a:cs typeface="Lemonada Regular"/>
                <a:sym typeface="Lemonada Regular"/>
              </a:defRPr>
            </a:lvl7pPr>
            <a:lvl8pPr lvl="7" rtl="0" algn="r">
              <a:spcBef>
                <a:spcPts val="0"/>
              </a:spcBef>
              <a:spcAft>
                <a:spcPts val="0"/>
              </a:spcAft>
              <a:buNone/>
              <a:defRPr>
                <a:solidFill>
                  <a:schemeClr val="accent1"/>
                </a:solidFill>
                <a:latin typeface="Lemonada Regular"/>
                <a:ea typeface="Lemonada Regular"/>
                <a:cs typeface="Lemonada Regular"/>
                <a:sym typeface="Lemonada Regular"/>
              </a:defRPr>
            </a:lvl8pPr>
            <a:lvl9pPr lvl="8" rtl="0" algn="r">
              <a:spcBef>
                <a:spcPts val="0"/>
              </a:spcBef>
              <a:spcAft>
                <a:spcPts val="0"/>
              </a:spcAft>
              <a:buNone/>
              <a:defRPr>
                <a:solidFill>
                  <a:schemeClr val="accent1"/>
                </a:solidFill>
                <a:latin typeface="Lemonada Regular"/>
                <a:ea typeface="Lemonada Regular"/>
                <a:cs typeface="Lemonada Regular"/>
                <a:sym typeface="Lemonada Regular"/>
              </a:defRPr>
            </a:lvl9pPr>
          </a:lstStyle>
          <a:p/>
        </p:txBody>
      </p:sp>
      <p:sp>
        <p:nvSpPr>
          <p:cNvPr id="479" name="Google Shape;479;p28"/>
          <p:cNvSpPr/>
          <p:nvPr/>
        </p:nvSpPr>
        <p:spPr>
          <a:xfrm>
            <a:off x="-1118077" y="4150027"/>
            <a:ext cx="2270599" cy="1513176"/>
          </a:xfrm>
          <a:custGeom>
            <a:rect b="b" l="l" r="r" t="t"/>
            <a:pathLst>
              <a:path extrusionOk="0" h="9547" w="14326">
                <a:moveTo>
                  <a:pt x="8445" y="1"/>
                </a:moveTo>
                <a:cubicBezTo>
                  <a:pt x="5463" y="1"/>
                  <a:pt x="1" y="1673"/>
                  <a:pt x="2862" y="6488"/>
                </a:cubicBezTo>
                <a:cubicBezTo>
                  <a:pt x="2862" y="6488"/>
                  <a:pt x="6946" y="9547"/>
                  <a:pt x="9876" y="9547"/>
                </a:cubicBezTo>
                <a:cubicBezTo>
                  <a:pt x="10701" y="9547"/>
                  <a:pt x="11435" y="9304"/>
                  <a:pt x="11960" y="8683"/>
                </a:cubicBezTo>
                <a:cubicBezTo>
                  <a:pt x="14326" y="5854"/>
                  <a:pt x="11301" y="1268"/>
                  <a:pt x="10082" y="317"/>
                </a:cubicBezTo>
                <a:cubicBezTo>
                  <a:pt x="9834" y="115"/>
                  <a:pt x="9224" y="1"/>
                  <a:pt x="844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8"/>
          <p:cNvSpPr/>
          <p:nvPr/>
        </p:nvSpPr>
        <p:spPr>
          <a:xfrm>
            <a:off x="7683023" y="2578402"/>
            <a:ext cx="2270599" cy="1513176"/>
          </a:xfrm>
          <a:custGeom>
            <a:rect b="b" l="l" r="r" t="t"/>
            <a:pathLst>
              <a:path extrusionOk="0" h="9547" w="14326">
                <a:moveTo>
                  <a:pt x="8445" y="1"/>
                </a:moveTo>
                <a:cubicBezTo>
                  <a:pt x="5463" y="1"/>
                  <a:pt x="1" y="1673"/>
                  <a:pt x="2862" y="6488"/>
                </a:cubicBezTo>
                <a:cubicBezTo>
                  <a:pt x="2862" y="6488"/>
                  <a:pt x="6946" y="9547"/>
                  <a:pt x="9876" y="9547"/>
                </a:cubicBezTo>
                <a:cubicBezTo>
                  <a:pt x="10701" y="9547"/>
                  <a:pt x="11435" y="9304"/>
                  <a:pt x="11960" y="8683"/>
                </a:cubicBezTo>
                <a:cubicBezTo>
                  <a:pt x="14326" y="5854"/>
                  <a:pt x="11301" y="1268"/>
                  <a:pt x="10082" y="317"/>
                </a:cubicBezTo>
                <a:cubicBezTo>
                  <a:pt x="9834" y="115"/>
                  <a:pt x="9224" y="1"/>
                  <a:pt x="844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8"/>
          <p:cNvSpPr/>
          <p:nvPr/>
        </p:nvSpPr>
        <p:spPr>
          <a:xfrm>
            <a:off x="-1727677" y="1006777"/>
            <a:ext cx="2270599" cy="1513176"/>
          </a:xfrm>
          <a:custGeom>
            <a:rect b="b" l="l" r="r" t="t"/>
            <a:pathLst>
              <a:path extrusionOk="0" h="9547" w="14326">
                <a:moveTo>
                  <a:pt x="8445" y="1"/>
                </a:moveTo>
                <a:cubicBezTo>
                  <a:pt x="5463" y="1"/>
                  <a:pt x="1" y="1673"/>
                  <a:pt x="2862" y="6488"/>
                </a:cubicBezTo>
                <a:cubicBezTo>
                  <a:pt x="2862" y="6488"/>
                  <a:pt x="6946" y="9547"/>
                  <a:pt x="9876" y="9547"/>
                </a:cubicBezTo>
                <a:cubicBezTo>
                  <a:pt x="10701" y="9547"/>
                  <a:pt x="11435" y="9304"/>
                  <a:pt x="11960" y="8683"/>
                </a:cubicBezTo>
                <a:cubicBezTo>
                  <a:pt x="14326" y="5854"/>
                  <a:pt x="11301" y="1268"/>
                  <a:pt x="10082" y="317"/>
                </a:cubicBezTo>
                <a:cubicBezTo>
                  <a:pt x="9834" y="115"/>
                  <a:pt x="9224" y="1"/>
                  <a:pt x="84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2" name="Google Shape;482;p28"/>
          <p:cNvGrpSpPr/>
          <p:nvPr/>
        </p:nvGrpSpPr>
        <p:grpSpPr>
          <a:xfrm rot="1364604">
            <a:off x="-359530" y="1557045"/>
            <a:ext cx="1369194" cy="726490"/>
            <a:chOff x="238125" y="2760550"/>
            <a:chExt cx="528650" cy="280500"/>
          </a:xfrm>
        </p:grpSpPr>
        <p:sp>
          <p:nvSpPr>
            <p:cNvPr id="483" name="Google Shape;483;p28"/>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8"/>
            <p:cNvSpPr/>
            <p:nvPr/>
          </p:nvSpPr>
          <p:spPr>
            <a:xfrm>
              <a:off x="277125" y="3020300"/>
              <a:ext cx="25" cy="25"/>
            </a:xfrm>
            <a:custGeom>
              <a:rect b="b" l="l" r="r" t="t"/>
              <a:pathLst>
                <a:path extrusionOk="0" h="1" w="1">
                  <a:moveTo>
                    <a:pt x="1" y="0"/>
                  </a:move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5" name="Google Shape;485;p28"/>
            <p:cNvGrpSpPr/>
            <p:nvPr/>
          </p:nvGrpSpPr>
          <p:grpSpPr>
            <a:xfrm>
              <a:off x="238125" y="2760550"/>
              <a:ext cx="528650" cy="279275"/>
              <a:chOff x="238125" y="2760550"/>
              <a:chExt cx="528650" cy="279275"/>
            </a:xfrm>
          </p:grpSpPr>
          <p:sp>
            <p:nvSpPr>
              <p:cNvPr id="486" name="Google Shape;486;p28"/>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8"/>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8"/>
              <p:cNvSpPr/>
              <p:nvPr/>
            </p:nvSpPr>
            <p:spPr>
              <a:xfrm>
                <a:off x="340550" y="3028825"/>
                <a:ext cx="25" cy="25"/>
              </a:xfrm>
              <a:custGeom>
                <a:rect b="b" l="l" r="r" t="t"/>
                <a:pathLst>
                  <a:path extrusionOk="0" h="1" w="1">
                    <a:moveTo>
                      <a:pt x="0" y="0"/>
                    </a:moveTo>
                    <a:lnTo>
                      <a:pt x="0" y="0"/>
                    </a:lnTo>
                    <a:lnTo>
                      <a:pt x="0" y="0"/>
                    </a:ln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8"/>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0" name="Google Shape;490;p28"/>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8"/>
            <p:cNvSpPr/>
            <p:nvPr/>
          </p:nvSpPr>
          <p:spPr>
            <a:xfrm>
              <a:off x="403350" y="3037350"/>
              <a:ext cx="25" cy="25"/>
            </a:xfrm>
            <a:custGeom>
              <a:rect b="b" l="l" r="r" t="t"/>
              <a:pathLst>
                <a:path extrusionOk="0" h="1" w="1">
                  <a:moveTo>
                    <a:pt x="1" y="1"/>
                  </a:moveTo>
                  <a:lnTo>
                    <a:pt x="1" y="1"/>
                  </a:lnTo>
                  <a:lnTo>
                    <a:pt x="1" y="1"/>
                  </a:ln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8"/>
            <p:cNvSpPr/>
            <p:nvPr/>
          </p:nvSpPr>
          <p:spPr>
            <a:xfrm>
              <a:off x="365550" y="2914800"/>
              <a:ext cx="267700" cy="124800"/>
            </a:xfrm>
            <a:custGeom>
              <a:rect b="b" l="l" r="r" t="t"/>
              <a:pathLst>
                <a:path extrusionOk="0" h="4992" w="10708">
                  <a:moveTo>
                    <a:pt x="2206" y="3416"/>
                  </a:moveTo>
                  <a:lnTo>
                    <a:pt x="2206" y="3416"/>
                  </a:lnTo>
                  <a:cubicBezTo>
                    <a:pt x="2205" y="3416"/>
                    <a:pt x="2205" y="3417"/>
                    <a:pt x="2205" y="3418"/>
                  </a:cubicBezTo>
                  <a:lnTo>
                    <a:pt x="2205" y="3418"/>
                  </a:lnTo>
                  <a:cubicBezTo>
                    <a:pt x="2206" y="3417"/>
                    <a:pt x="2207" y="3416"/>
                    <a:pt x="2206" y="3416"/>
                  </a:cubicBezTo>
                  <a:close/>
                  <a:moveTo>
                    <a:pt x="2205" y="3418"/>
                  </a:moveTo>
                  <a:cubicBezTo>
                    <a:pt x="2202" y="3421"/>
                    <a:pt x="2196" y="3427"/>
                    <a:pt x="2196" y="3440"/>
                  </a:cubicBezTo>
                  <a:cubicBezTo>
                    <a:pt x="2198" y="3432"/>
                    <a:pt x="2201" y="3425"/>
                    <a:pt x="2205" y="3418"/>
                  </a:cubicBezTo>
                  <a:close/>
                  <a:moveTo>
                    <a:pt x="1464" y="4757"/>
                  </a:moveTo>
                  <a:lnTo>
                    <a:pt x="1451" y="4807"/>
                  </a:lnTo>
                  <a:lnTo>
                    <a:pt x="1451" y="4807"/>
                  </a:lnTo>
                  <a:cubicBezTo>
                    <a:pt x="1453" y="4778"/>
                    <a:pt x="1448" y="4757"/>
                    <a:pt x="1464" y="4757"/>
                  </a:cubicBezTo>
                  <a:close/>
                  <a:moveTo>
                    <a:pt x="5171" y="1"/>
                  </a:moveTo>
                  <a:cubicBezTo>
                    <a:pt x="5244" y="1"/>
                    <a:pt x="5220" y="25"/>
                    <a:pt x="5171" y="49"/>
                  </a:cubicBezTo>
                  <a:cubicBezTo>
                    <a:pt x="4830" y="74"/>
                    <a:pt x="5147" y="74"/>
                    <a:pt x="4805" y="123"/>
                  </a:cubicBezTo>
                  <a:lnTo>
                    <a:pt x="4610" y="147"/>
                  </a:lnTo>
                  <a:lnTo>
                    <a:pt x="4366" y="220"/>
                  </a:lnTo>
                  <a:cubicBezTo>
                    <a:pt x="4147" y="245"/>
                    <a:pt x="3927" y="318"/>
                    <a:pt x="3683" y="391"/>
                  </a:cubicBezTo>
                  <a:cubicBezTo>
                    <a:pt x="3586" y="415"/>
                    <a:pt x="3464" y="464"/>
                    <a:pt x="3366" y="488"/>
                  </a:cubicBezTo>
                  <a:cubicBezTo>
                    <a:pt x="3244" y="537"/>
                    <a:pt x="3147" y="562"/>
                    <a:pt x="3049" y="610"/>
                  </a:cubicBezTo>
                  <a:cubicBezTo>
                    <a:pt x="2878" y="708"/>
                    <a:pt x="2708" y="781"/>
                    <a:pt x="2635" y="805"/>
                  </a:cubicBezTo>
                  <a:cubicBezTo>
                    <a:pt x="2513" y="952"/>
                    <a:pt x="2269" y="1049"/>
                    <a:pt x="2147" y="1196"/>
                  </a:cubicBezTo>
                  <a:lnTo>
                    <a:pt x="2147" y="1171"/>
                  </a:lnTo>
                  <a:cubicBezTo>
                    <a:pt x="2098" y="1220"/>
                    <a:pt x="2025" y="1293"/>
                    <a:pt x="1903" y="1366"/>
                  </a:cubicBezTo>
                  <a:lnTo>
                    <a:pt x="1561" y="1708"/>
                  </a:lnTo>
                  <a:lnTo>
                    <a:pt x="1220" y="2049"/>
                  </a:lnTo>
                  <a:cubicBezTo>
                    <a:pt x="1147" y="2147"/>
                    <a:pt x="1098" y="2220"/>
                    <a:pt x="1049" y="2318"/>
                  </a:cubicBezTo>
                  <a:lnTo>
                    <a:pt x="1074" y="2293"/>
                  </a:lnTo>
                  <a:lnTo>
                    <a:pt x="1074" y="2293"/>
                  </a:lnTo>
                  <a:cubicBezTo>
                    <a:pt x="976" y="2488"/>
                    <a:pt x="927" y="2415"/>
                    <a:pt x="830" y="2537"/>
                  </a:cubicBezTo>
                  <a:cubicBezTo>
                    <a:pt x="903" y="2562"/>
                    <a:pt x="830" y="2732"/>
                    <a:pt x="805" y="2781"/>
                  </a:cubicBezTo>
                  <a:cubicBezTo>
                    <a:pt x="757" y="2879"/>
                    <a:pt x="708" y="3074"/>
                    <a:pt x="635" y="3244"/>
                  </a:cubicBezTo>
                  <a:lnTo>
                    <a:pt x="610" y="3220"/>
                  </a:lnTo>
                  <a:cubicBezTo>
                    <a:pt x="586" y="3342"/>
                    <a:pt x="464" y="3586"/>
                    <a:pt x="439" y="3659"/>
                  </a:cubicBezTo>
                  <a:cubicBezTo>
                    <a:pt x="391" y="3757"/>
                    <a:pt x="318" y="3879"/>
                    <a:pt x="269" y="4025"/>
                  </a:cubicBezTo>
                  <a:cubicBezTo>
                    <a:pt x="196" y="4171"/>
                    <a:pt x="147" y="4318"/>
                    <a:pt x="147" y="4464"/>
                  </a:cubicBezTo>
                  <a:lnTo>
                    <a:pt x="0" y="4610"/>
                  </a:lnTo>
                  <a:lnTo>
                    <a:pt x="0" y="4635"/>
                  </a:lnTo>
                  <a:cubicBezTo>
                    <a:pt x="171" y="4732"/>
                    <a:pt x="366" y="4830"/>
                    <a:pt x="586" y="4879"/>
                  </a:cubicBezTo>
                  <a:cubicBezTo>
                    <a:pt x="769" y="4940"/>
                    <a:pt x="981" y="4991"/>
                    <a:pt x="1156" y="4991"/>
                  </a:cubicBezTo>
                  <a:cubicBezTo>
                    <a:pt x="1260" y="4991"/>
                    <a:pt x="1351" y="4973"/>
                    <a:pt x="1415" y="4927"/>
                  </a:cubicBezTo>
                  <a:lnTo>
                    <a:pt x="1439" y="4927"/>
                  </a:lnTo>
                  <a:lnTo>
                    <a:pt x="1439" y="4854"/>
                  </a:lnTo>
                  <a:cubicBezTo>
                    <a:pt x="1447" y="4839"/>
                    <a:pt x="1455" y="4833"/>
                    <a:pt x="1461" y="4833"/>
                  </a:cubicBezTo>
                  <a:cubicBezTo>
                    <a:pt x="1477" y="4833"/>
                    <a:pt x="1488" y="4862"/>
                    <a:pt x="1488" y="4879"/>
                  </a:cubicBezTo>
                  <a:cubicBezTo>
                    <a:pt x="1488" y="4854"/>
                    <a:pt x="1513" y="4830"/>
                    <a:pt x="1537" y="4805"/>
                  </a:cubicBezTo>
                  <a:cubicBezTo>
                    <a:pt x="1537" y="4798"/>
                    <a:pt x="1535" y="4795"/>
                    <a:pt x="1531" y="4795"/>
                  </a:cubicBezTo>
                  <a:cubicBezTo>
                    <a:pt x="1523" y="4795"/>
                    <a:pt x="1505" y="4813"/>
                    <a:pt x="1488" y="4830"/>
                  </a:cubicBezTo>
                  <a:cubicBezTo>
                    <a:pt x="1488" y="4781"/>
                    <a:pt x="1488" y="4708"/>
                    <a:pt x="1488" y="4659"/>
                  </a:cubicBezTo>
                  <a:cubicBezTo>
                    <a:pt x="1513" y="4635"/>
                    <a:pt x="1531" y="4635"/>
                    <a:pt x="1546" y="4635"/>
                  </a:cubicBezTo>
                  <a:cubicBezTo>
                    <a:pt x="1561" y="4635"/>
                    <a:pt x="1574" y="4635"/>
                    <a:pt x="1586" y="4610"/>
                  </a:cubicBezTo>
                  <a:cubicBezTo>
                    <a:pt x="1757" y="4196"/>
                    <a:pt x="1952" y="3781"/>
                    <a:pt x="2196" y="3415"/>
                  </a:cubicBezTo>
                  <a:cubicBezTo>
                    <a:pt x="2202" y="3415"/>
                    <a:pt x="2205" y="3415"/>
                    <a:pt x="2206" y="3416"/>
                  </a:cubicBezTo>
                  <a:lnTo>
                    <a:pt x="2206" y="3416"/>
                  </a:lnTo>
                  <a:cubicBezTo>
                    <a:pt x="2257" y="3305"/>
                    <a:pt x="2345" y="3214"/>
                    <a:pt x="2391" y="3122"/>
                  </a:cubicBezTo>
                  <a:lnTo>
                    <a:pt x="2464" y="3122"/>
                  </a:lnTo>
                  <a:cubicBezTo>
                    <a:pt x="2439" y="3122"/>
                    <a:pt x="2561" y="3001"/>
                    <a:pt x="2659" y="2879"/>
                  </a:cubicBezTo>
                  <a:cubicBezTo>
                    <a:pt x="2708" y="2805"/>
                    <a:pt x="2781" y="2757"/>
                    <a:pt x="2830" y="2708"/>
                  </a:cubicBezTo>
                  <a:lnTo>
                    <a:pt x="2952" y="2635"/>
                  </a:lnTo>
                  <a:lnTo>
                    <a:pt x="2927" y="2586"/>
                  </a:lnTo>
                  <a:cubicBezTo>
                    <a:pt x="2960" y="2553"/>
                    <a:pt x="2979" y="2545"/>
                    <a:pt x="2992" y="2545"/>
                  </a:cubicBezTo>
                  <a:cubicBezTo>
                    <a:pt x="3006" y="2545"/>
                    <a:pt x="3014" y="2553"/>
                    <a:pt x="3025" y="2553"/>
                  </a:cubicBezTo>
                  <a:cubicBezTo>
                    <a:pt x="3036" y="2553"/>
                    <a:pt x="3049" y="2545"/>
                    <a:pt x="3074" y="2513"/>
                  </a:cubicBezTo>
                  <a:cubicBezTo>
                    <a:pt x="3049" y="2415"/>
                    <a:pt x="3244" y="2391"/>
                    <a:pt x="3244" y="2342"/>
                  </a:cubicBezTo>
                  <a:cubicBezTo>
                    <a:pt x="3244" y="2342"/>
                    <a:pt x="3266" y="2331"/>
                    <a:pt x="3288" y="2331"/>
                  </a:cubicBezTo>
                  <a:cubicBezTo>
                    <a:pt x="3298" y="2331"/>
                    <a:pt x="3309" y="2334"/>
                    <a:pt x="3317" y="2342"/>
                  </a:cubicBezTo>
                  <a:cubicBezTo>
                    <a:pt x="3317" y="2293"/>
                    <a:pt x="3342" y="2293"/>
                    <a:pt x="3366" y="2269"/>
                  </a:cubicBezTo>
                  <a:cubicBezTo>
                    <a:pt x="3374" y="2261"/>
                    <a:pt x="3377" y="2258"/>
                    <a:pt x="3376" y="2258"/>
                  </a:cubicBezTo>
                  <a:cubicBezTo>
                    <a:pt x="3374" y="2258"/>
                    <a:pt x="3358" y="2269"/>
                    <a:pt x="3342" y="2269"/>
                  </a:cubicBezTo>
                  <a:lnTo>
                    <a:pt x="3415" y="2220"/>
                  </a:lnTo>
                  <a:cubicBezTo>
                    <a:pt x="3439" y="2220"/>
                    <a:pt x="3464" y="2220"/>
                    <a:pt x="3439" y="2244"/>
                  </a:cubicBezTo>
                  <a:cubicBezTo>
                    <a:pt x="3513" y="2196"/>
                    <a:pt x="3610" y="2171"/>
                    <a:pt x="3708" y="2123"/>
                  </a:cubicBezTo>
                  <a:cubicBezTo>
                    <a:pt x="3830" y="2049"/>
                    <a:pt x="3976" y="2001"/>
                    <a:pt x="4122" y="1952"/>
                  </a:cubicBezTo>
                  <a:cubicBezTo>
                    <a:pt x="4195" y="1927"/>
                    <a:pt x="4269" y="1927"/>
                    <a:pt x="4342" y="1903"/>
                  </a:cubicBezTo>
                  <a:cubicBezTo>
                    <a:pt x="4415" y="1879"/>
                    <a:pt x="4488" y="1854"/>
                    <a:pt x="4561" y="1830"/>
                  </a:cubicBezTo>
                  <a:cubicBezTo>
                    <a:pt x="4708" y="1805"/>
                    <a:pt x="4805" y="1781"/>
                    <a:pt x="4878" y="1781"/>
                  </a:cubicBezTo>
                  <a:cubicBezTo>
                    <a:pt x="4854" y="1757"/>
                    <a:pt x="4824" y="1757"/>
                    <a:pt x="4796" y="1757"/>
                  </a:cubicBezTo>
                  <a:cubicBezTo>
                    <a:pt x="4769" y="1757"/>
                    <a:pt x="4744" y="1757"/>
                    <a:pt x="4732" y="1732"/>
                  </a:cubicBezTo>
                  <a:cubicBezTo>
                    <a:pt x="4756" y="1708"/>
                    <a:pt x="4781" y="1708"/>
                    <a:pt x="4799" y="1708"/>
                  </a:cubicBezTo>
                  <a:cubicBezTo>
                    <a:pt x="4817" y="1708"/>
                    <a:pt x="4830" y="1708"/>
                    <a:pt x="4830" y="1684"/>
                  </a:cubicBezTo>
                  <a:cubicBezTo>
                    <a:pt x="4854" y="1720"/>
                    <a:pt x="4891" y="1720"/>
                    <a:pt x="4930" y="1720"/>
                  </a:cubicBezTo>
                  <a:cubicBezTo>
                    <a:pt x="4970" y="1720"/>
                    <a:pt x="5013" y="1720"/>
                    <a:pt x="5049" y="1757"/>
                  </a:cubicBezTo>
                  <a:lnTo>
                    <a:pt x="5049" y="1708"/>
                  </a:lnTo>
                  <a:lnTo>
                    <a:pt x="5074" y="1732"/>
                  </a:lnTo>
                  <a:cubicBezTo>
                    <a:pt x="5220" y="1684"/>
                    <a:pt x="5244" y="1684"/>
                    <a:pt x="5244" y="1684"/>
                  </a:cubicBezTo>
                  <a:lnTo>
                    <a:pt x="5415" y="1684"/>
                  </a:lnTo>
                  <a:cubicBezTo>
                    <a:pt x="5519" y="1684"/>
                    <a:pt x="5588" y="1630"/>
                    <a:pt x="5667" y="1630"/>
                  </a:cubicBezTo>
                  <a:cubicBezTo>
                    <a:pt x="5680" y="1630"/>
                    <a:pt x="5694" y="1631"/>
                    <a:pt x="5708" y="1635"/>
                  </a:cubicBezTo>
                  <a:cubicBezTo>
                    <a:pt x="5708" y="1635"/>
                    <a:pt x="5659" y="1586"/>
                    <a:pt x="5708" y="1586"/>
                  </a:cubicBezTo>
                  <a:cubicBezTo>
                    <a:pt x="5708" y="1591"/>
                    <a:pt x="5713" y="1593"/>
                    <a:pt x="5720" y="1593"/>
                  </a:cubicBezTo>
                  <a:cubicBezTo>
                    <a:pt x="5734" y="1593"/>
                    <a:pt x="5757" y="1588"/>
                    <a:pt x="5775" y="1588"/>
                  </a:cubicBezTo>
                  <a:cubicBezTo>
                    <a:pt x="5792" y="1588"/>
                    <a:pt x="5805" y="1592"/>
                    <a:pt x="5805" y="1610"/>
                  </a:cubicBezTo>
                  <a:cubicBezTo>
                    <a:pt x="5812" y="1617"/>
                    <a:pt x="5824" y="1620"/>
                    <a:pt x="5837" y="1620"/>
                  </a:cubicBezTo>
                  <a:cubicBezTo>
                    <a:pt x="5871" y="1620"/>
                    <a:pt x="5915" y="1600"/>
                    <a:pt x="5905" y="1568"/>
                  </a:cubicBezTo>
                  <a:lnTo>
                    <a:pt x="5905" y="1568"/>
                  </a:lnTo>
                  <a:cubicBezTo>
                    <a:pt x="5921" y="1586"/>
                    <a:pt x="5996" y="1588"/>
                    <a:pt x="5952" y="1610"/>
                  </a:cubicBezTo>
                  <a:cubicBezTo>
                    <a:pt x="5968" y="1610"/>
                    <a:pt x="5995" y="1621"/>
                    <a:pt x="6011" y="1621"/>
                  </a:cubicBezTo>
                  <a:cubicBezTo>
                    <a:pt x="6019" y="1621"/>
                    <a:pt x="6025" y="1618"/>
                    <a:pt x="6025" y="1610"/>
                  </a:cubicBezTo>
                  <a:lnTo>
                    <a:pt x="6000" y="1586"/>
                  </a:lnTo>
                  <a:cubicBezTo>
                    <a:pt x="6084" y="1586"/>
                    <a:pt x="6132" y="1640"/>
                    <a:pt x="6205" y="1640"/>
                  </a:cubicBezTo>
                  <a:cubicBezTo>
                    <a:pt x="6217" y="1640"/>
                    <a:pt x="6230" y="1638"/>
                    <a:pt x="6244" y="1635"/>
                  </a:cubicBezTo>
                  <a:lnTo>
                    <a:pt x="6195" y="1586"/>
                  </a:lnTo>
                  <a:cubicBezTo>
                    <a:pt x="6269" y="1586"/>
                    <a:pt x="6317" y="1635"/>
                    <a:pt x="6317" y="1684"/>
                  </a:cubicBezTo>
                  <a:lnTo>
                    <a:pt x="6269" y="1684"/>
                  </a:lnTo>
                  <a:cubicBezTo>
                    <a:pt x="6342" y="1708"/>
                    <a:pt x="6439" y="1732"/>
                    <a:pt x="6537" y="1732"/>
                  </a:cubicBezTo>
                  <a:lnTo>
                    <a:pt x="6488" y="1732"/>
                  </a:lnTo>
                  <a:cubicBezTo>
                    <a:pt x="6561" y="1732"/>
                    <a:pt x="6610" y="1757"/>
                    <a:pt x="6683" y="1757"/>
                  </a:cubicBezTo>
                  <a:cubicBezTo>
                    <a:pt x="6756" y="1781"/>
                    <a:pt x="6854" y="1805"/>
                    <a:pt x="6952" y="1854"/>
                  </a:cubicBezTo>
                  <a:cubicBezTo>
                    <a:pt x="7147" y="1903"/>
                    <a:pt x="7317" y="2001"/>
                    <a:pt x="7391" y="2025"/>
                  </a:cubicBezTo>
                  <a:lnTo>
                    <a:pt x="7366" y="1952"/>
                  </a:lnTo>
                  <a:lnTo>
                    <a:pt x="7488" y="1976"/>
                  </a:lnTo>
                  <a:cubicBezTo>
                    <a:pt x="7488" y="1976"/>
                    <a:pt x="7395" y="2051"/>
                    <a:pt x="7371" y="2053"/>
                  </a:cubicBezTo>
                  <a:lnTo>
                    <a:pt x="7371" y="2053"/>
                  </a:lnTo>
                  <a:lnTo>
                    <a:pt x="7366" y="2049"/>
                  </a:lnTo>
                  <a:lnTo>
                    <a:pt x="7366" y="2049"/>
                  </a:lnTo>
                  <a:cubicBezTo>
                    <a:pt x="7366" y="2052"/>
                    <a:pt x="7368" y="2053"/>
                    <a:pt x="7370" y="2053"/>
                  </a:cubicBezTo>
                  <a:cubicBezTo>
                    <a:pt x="7371" y="2053"/>
                    <a:pt x="7371" y="2053"/>
                    <a:pt x="7371" y="2053"/>
                  </a:cubicBezTo>
                  <a:lnTo>
                    <a:pt x="7371" y="2053"/>
                  </a:lnTo>
                  <a:lnTo>
                    <a:pt x="7464" y="2123"/>
                  </a:lnTo>
                  <a:lnTo>
                    <a:pt x="7610" y="2220"/>
                  </a:lnTo>
                  <a:cubicBezTo>
                    <a:pt x="7756" y="2318"/>
                    <a:pt x="7878" y="2415"/>
                    <a:pt x="8000" y="2537"/>
                  </a:cubicBezTo>
                  <a:cubicBezTo>
                    <a:pt x="8195" y="2708"/>
                    <a:pt x="8391" y="2927"/>
                    <a:pt x="8537" y="3147"/>
                  </a:cubicBezTo>
                  <a:cubicBezTo>
                    <a:pt x="8551" y="3191"/>
                    <a:pt x="8531" y="3200"/>
                    <a:pt x="8512" y="3200"/>
                  </a:cubicBezTo>
                  <a:cubicBezTo>
                    <a:pt x="8500" y="3200"/>
                    <a:pt x="8488" y="3196"/>
                    <a:pt x="8488" y="3196"/>
                  </a:cubicBezTo>
                  <a:lnTo>
                    <a:pt x="8488" y="3196"/>
                  </a:lnTo>
                  <a:cubicBezTo>
                    <a:pt x="8512" y="3232"/>
                    <a:pt x="8525" y="3232"/>
                    <a:pt x="8537" y="3232"/>
                  </a:cubicBezTo>
                  <a:cubicBezTo>
                    <a:pt x="8549" y="3232"/>
                    <a:pt x="8561" y="3232"/>
                    <a:pt x="8586" y="3269"/>
                  </a:cubicBezTo>
                  <a:cubicBezTo>
                    <a:pt x="8586" y="3277"/>
                    <a:pt x="8583" y="3280"/>
                    <a:pt x="8578" y="3280"/>
                  </a:cubicBezTo>
                  <a:cubicBezTo>
                    <a:pt x="8569" y="3280"/>
                    <a:pt x="8553" y="3269"/>
                    <a:pt x="8537" y="3269"/>
                  </a:cubicBezTo>
                  <a:cubicBezTo>
                    <a:pt x="8537" y="3269"/>
                    <a:pt x="8586" y="3342"/>
                    <a:pt x="8586" y="3342"/>
                  </a:cubicBezTo>
                  <a:cubicBezTo>
                    <a:pt x="8610" y="3318"/>
                    <a:pt x="8634" y="3269"/>
                    <a:pt x="8659" y="3244"/>
                  </a:cubicBezTo>
                  <a:lnTo>
                    <a:pt x="8708" y="3318"/>
                  </a:lnTo>
                  <a:lnTo>
                    <a:pt x="8683" y="3342"/>
                  </a:lnTo>
                  <a:cubicBezTo>
                    <a:pt x="8683" y="3366"/>
                    <a:pt x="8805" y="3342"/>
                    <a:pt x="8830" y="3440"/>
                  </a:cubicBezTo>
                  <a:cubicBezTo>
                    <a:pt x="8878" y="3562"/>
                    <a:pt x="8927" y="3610"/>
                    <a:pt x="8951" y="3708"/>
                  </a:cubicBezTo>
                  <a:cubicBezTo>
                    <a:pt x="9000" y="3781"/>
                    <a:pt x="9025" y="3854"/>
                    <a:pt x="9049" y="3952"/>
                  </a:cubicBezTo>
                  <a:cubicBezTo>
                    <a:pt x="9049" y="3952"/>
                    <a:pt x="9025" y="3927"/>
                    <a:pt x="9000" y="3903"/>
                  </a:cubicBezTo>
                  <a:cubicBezTo>
                    <a:pt x="9000" y="3927"/>
                    <a:pt x="9000" y="3952"/>
                    <a:pt x="9000" y="3976"/>
                  </a:cubicBezTo>
                  <a:cubicBezTo>
                    <a:pt x="9005" y="3966"/>
                    <a:pt x="9010" y="3962"/>
                    <a:pt x="9015" y="3962"/>
                  </a:cubicBezTo>
                  <a:cubicBezTo>
                    <a:pt x="9031" y="3962"/>
                    <a:pt x="9045" y="4004"/>
                    <a:pt x="9048" y="4004"/>
                  </a:cubicBezTo>
                  <a:cubicBezTo>
                    <a:pt x="9049" y="4004"/>
                    <a:pt x="9049" y="4003"/>
                    <a:pt x="9049" y="4001"/>
                  </a:cubicBezTo>
                  <a:cubicBezTo>
                    <a:pt x="9098" y="4049"/>
                    <a:pt x="9147" y="4098"/>
                    <a:pt x="9147" y="4171"/>
                  </a:cubicBezTo>
                  <a:cubicBezTo>
                    <a:pt x="9147" y="4244"/>
                    <a:pt x="9171" y="4318"/>
                    <a:pt x="9220" y="4366"/>
                  </a:cubicBezTo>
                  <a:cubicBezTo>
                    <a:pt x="9439" y="4366"/>
                    <a:pt x="9683" y="4391"/>
                    <a:pt x="9903" y="4440"/>
                  </a:cubicBezTo>
                  <a:cubicBezTo>
                    <a:pt x="10244" y="4488"/>
                    <a:pt x="10561" y="4586"/>
                    <a:pt x="10610" y="4586"/>
                  </a:cubicBezTo>
                  <a:cubicBezTo>
                    <a:pt x="10610" y="4635"/>
                    <a:pt x="10610" y="4683"/>
                    <a:pt x="10610" y="4732"/>
                  </a:cubicBezTo>
                  <a:cubicBezTo>
                    <a:pt x="10634" y="4683"/>
                    <a:pt x="10634" y="4610"/>
                    <a:pt x="10634" y="4537"/>
                  </a:cubicBezTo>
                  <a:lnTo>
                    <a:pt x="10586" y="4537"/>
                  </a:lnTo>
                  <a:cubicBezTo>
                    <a:pt x="10561" y="4391"/>
                    <a:pt x="10610" y="4513"/>
                    <a:pt x="10610" y="4366"/>
                  </a:cubicBezTo>
                  <a:cubicBezTo>
                    <a:pt x="10634" y="4366"/>
                    <a:pt x="10659" y="4488"/>
                    <a:pt x="10659" y="4610"/>
                  </a:cubicBezTo>
                  <a:cubicBezTo>
                    <a:pt x="10659" y="4488"/>
                    <a:pt x="10683" y="4391"/>
                    <a:pt x="10634" y="4342"/>
                  </a:cubicBezTo>
                  <a:cubicBezTo>
                    <a:pt x="10634" y="4293"/>
                    <a:pt x="10647" y="4293"/>
                    <a:pt x="10662" y="4293"/>
                  </a:cubicBezTo>
                  <a:cubicBezTo>
                    <a:pt x="10677" y="4293"/>
                    <a:pt x="10695" y="4293"/>
                    <a:pt x="10708" y="4244"/>
                  </a:cubicBezTo>
                  <a:cubicBezTo>
                    <a:pt x="10659" y="4147"/>
                    <a:pt x="10634" y="4049"/>
                    <a:pt x="10634" y="3952"/>
                  </a:cubicBezTo>
                  <a:cubicBezTo>
                    <a:pt x="10634" y="3903"/>
                    <a:pt x="10610" y="3854"/>
                    <a:pt x="10610" y="3805"/>
                  </a:cubicBezTo>
                  <a:cubicBezTo>
                    <a:pt x="10586" y="3757"/>
                    <a:pt x="10561" y="3732"/>
                    <a:pt x="10561" y="3683"/>
                  </a:cubicBezTo>
                  <a:cubicBezTo>
                    <a:pt x="10512" y="3610"/>
                    <a:pt x="10464" y="3537"/>
                    <a:pt x="10464" y="3440"/>
                  </a:cubicBezTo>
                  <a:lnTo>
                    <a:pt x="10464" y="3440"/>
                  </a:lnTo>
                  <a:lnTo>
                    <a:pt x="10488" y="3464"/>
                  </a:lnTo>
                  <a:cubicBezTo>
                    <a:pt x="10488" y="3391"/>
                    <a:pt x="10390" y="3269"/>
                    <a:pt x="10366" y="3147"/>
                  </a:cubicBezTo>
                  <a:cubicBezTo>
                    <a:pt x="10366" y="3174"/>
                    <a:pt x="10366" y="3193"/>
                    <a:pt x="10362" y="3193"/>
                  </a:cubicBezTo>
                  <a:cubicBezTo>
                    <a:pt x="10359" y="3193"/>
                    <a:pt x="10353" y="3180"/>
                    <a:pt x="10342" y="3147"/>
                  </a:cubicBezTo>
                  <a:cubicBezTo>
                    <a:pt x="10293" y="3025"/>
                    <a:pt x="10244" y="2952"/>
                    <a:pt x="10220" y="2854"/>
                  </a:cubicBezTo>
                  <a:lnTo>
                    <a:pt x="10122" y="2781"/>
                  </a:lnTo>
                  <a:cubicBezTo>
                    <a:pt x="9903" y="2391"/>
                    <a:pt x="9634" y="2025"/>
                    <a:pt x="9317" y="1708"/>
                  </a:cubicBezTo>
                  <a:cubicBezTo>
                    <a:pt x="9220" y="1610"/>
                    <a:pt x="9122" y="1513"/>
                    <a:pt x="9000" y="1415"/>
                  </a:cubicBezTo>
                  <a:lnTo>
                    <a:pt x="8708" y="1171"/>
                  </a:lnTo>
                  <a:cubicBezTo>
                    <a:pt x="8537" y="1049"/>
                    <a:pt x="8366" y="927"/>
                    <a:pt x="8293" y="854"/>
                  </a:cubicBezTo>
                  <a:cubicBezTo>
                    <a:pt x="7878" y="586"/>
                    <a:pt x="7464" y="391"/>
                    <a:pt x="7025" y="220"/>
                  </a:cubicBezTo>
                  <a:lnTo>
                    <a:pt x="6634" y="98"/>
                  </a:lnTo>
                  <a:lnTo>
                    <a:pt x="6220" y="25"/>
                  </a:lnTo>
                  <a:cubicBezTo>
                    <a:pt x="6110" y="13"/>
                    <a:pt x="5994" y="7"/>
                    <a:pt x="5878" y="7"/>
                  </a:cubicBezTo>
                  <a:cubicBezTo>
                    <a:pt x="5763" y="7"/>
                    <a:pt x="5647" y="13"/>
                    <a:pt x="5537" y="25"/>
                  </a:cubicBezTo>
                  <a:cubicBezTo>
                    <a:pt x="5415" y="1"/>
                    <a:pt x="5293" y="1"/>
                    <a:pt x="5171"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3" name="Google Shape;493;p28"/>
          <p:cNvGrpSpPr/>
          <p:nvPr/>
        </p:nvGrpSpPr>
        <p:grpSpPr>
          <a:xfrm>
            <a:off x="8423989" y="2154398"/>
            <a:ext cx="602761" cy="758120"/>
            <a:chOff x="632000" y="3011150"/>
            <a:chExt cx="212225" cy="266925"/>
          </a:xfrm>
        </p:grpSpPr>
        <p:sp>
          <p:nvSpPr>
            <p:cNvPr id="494" name="Google Shape;494;p28"/>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8"/>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8"/>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8"/>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8"/>
            <p:cNvSpPr/>
            <p:nvPr/>
          </p:nvSpPr>
          <p:spPr>
            <a:xfrm>
              <a:off x="649075" y="3152000"/>
              <a:ext cx="25" cy="25"/>
            </a:xfrm>
            <a:custGeom>
              <a:rect b="b" l="l" r="r" t="t"/>
              <a:pathLst>
                <a:path extrusionOk="0" h="1" w="1">
                  <a:moveTo>
                    <a:pt x="1" y="0"/>
                  </a:moveTo>
                  <a:lnTo>
                    <a:pt x="1" y="0"/>
                  </a:lnTo>
                  <a:lnTo>
                    <a:pt x="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8"/>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8"/>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8"/>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8"/>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8"/>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8"/>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8"/>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8"/>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7" name="Google Shape;507;p28"/>
          <p:cNvSpPr/>
          <p:nvPr/>
        </p:nvSpPr>
        <p:spPr>
          <a:xfrm>
            <a:off x="6051700" y="4423550"/>
            <a:ext cx="675545" cy="462559"/>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8"/>
          <p:cNvSpPr/>
          <p:nvPr/>
        </p:nvSpPr>
        <p:spPr>
          <a:xfrm>
            <a:off x="429800" y="4398825"/>
            <a:ext cx="722731" cy="512011"/>
          </a:xfrm>
          <a:custGeom>
            <a:rect b="b" l="l" r="r" t="t"/>
            <a:pathLst>
              <a:path extrusionOk="0" h="10074" w="14220">
                <a:moveTo>
                  <a:pt x="7706" y="4422"/>
                </a:moveTo>
                <a:lnTo>
                  <a:pt x="7683" y="4512"/>
                </a:lnTo>
                <a:lnTo>
                  <a:pt x="7708" y="4439"/>
                </a:lnTo>
                <a:cubicBezTo>
                  <a:pt x="7708" y="4431"/>
                  <a:pt x="7707" y="4426"/>
                  <a:pt x="7706" y="4422"/>
                </a:cubicBezTo>
                <a:close/>
                <a:moveTo>
                  <a:pt x="1891" y="4477"/>
                </a:moveTo>
                <a:cubicBezTo>
                  <a:pt x="1895" y="4477"/>
                  <a:pt x="1899" y="4480"/>
                  <a:pt x="1903" y="4488"/>
                </a:cubicBezTo>
                <a:lnTo>
                  <a:pt x="1746" y="4711"/>
                </a:lnTo>
                <a:lnTo>
                  <a:pt x="1746" y="4711"/>
                </a:lnTo>
                <a:cubicBezTo>
                  <a:pt x="1839" y="4577"/>
                  <a:pt x="1870" y="4477"/>
                  <a:pt x="1891" y="4477"/>
                </a:cubicBezTo>
                <a:close/>
                <a:moveTo>
                  <a:pt x="14195" y="6854"/>
                </a:moveTo>
                <a:cubicBezTo>
                  <a:pt x="14194" y="6863"/>
                  <a:pt x="14194" y="6872"/>
                  <a:pt x="14193" y="6882"/>
                </a:cubicBezTo>
                <a:lnTo>
                  <a:pt x="14193" y="6882"/>
                </a:lnTo>
                <a:cubicBezTo>
                  <a:pt x="14194" y="6873"/>
                  <a:pt x="14195" y="6863"/>
                  <a:pt x="14195" y="6854"/>
                </a:cubicBezTo>
                <a:close/>
                <a:moveTo>
                  <a:pt x="10125" y="7143"/>
                </a:moveTo>
                <a:cubicBezTo>
                  <a:pt x="10124" y="7144"/>
                  <a:pt x="10123" y="7145"/>
                  <a:pt x="10122" y="7146"/>
                </a:cubicBezTo>
                <a:cubicBezTo>
                  <a:pt x="10123" y="7145"/>
                  <a:pt x="10124" y="7144"/>
                  <a:pt x="10125" y="7143"/>
                </a:cubicBezTo>
                <a:close/>
                <a:moveTo>
                  <a:pt x="4317" y="0"/>
                </a:moveTo>
                <a:cubicBezTo>
                  <a:pt x="4220" y="25"/>
                  <a:pt x="4122" y="49"/>
                  <a:pt x="4000" y="49"/>
                </a:cubicBezTo>
                <a:lnTo>
                  <a:pt x="3903" y="73"/>
                </a:lnTo>
                <a:lnTo>
                  <a:pt x="3708" y="98"/>
                </a:lnTo>
                <a:cubicBezTo>
                  <a:pt x="3561" y="98"/>
                  <a:pt x="3439" y="146"/>
                  <a:pt x="3269" y="146"/>
                </a:cubicBezTo>
                <a:lnTo>
                  <a:pt x="3171" y="268"/>
                </a:lnTo>
                <a:lnTo>
                  <a:pt x="3195" y="195"/>
                </a:lnTo>
                <a:lnTo>
                  <a:pt x="3195" y="195"/>
                </a:lnTo>
                <a:cubicBezTo>
                  <a:pt x="3025" y="415"/>
                  <a:pt x="2781" y="659"/>
                  <a:pt x="2537" y="903"/>
                </a:cubicBezTo>
                <a:lnTo>
                  <a:pt x="1976" y="1585"/>
                </a:lnTo>
                <a:lnTo>
                  <a:pt x="1732" y="1854"/>
                </a:lnTo>
                <a:lnTo>
                  <a:pt x="1488" y="2146"/>
                </a:lnTo>
                <a:lnTo>
                  <a:pt x="1049" y="2683"/>
                </a:lnTo>
                <a:cubicBezTo>
                  <a:pt x="805" y="2976"/>
                  <a:pt x="586" y="3293"/>
                  <a:pt x="391" y="3634"/>
                </a:cubicBezTo>
                <a:lnTo>
                  <a:pt x="195" y="3805"/>
                </a:lnTo>
                <a:lnTo>
                  <a:pt x="25" y="3976"/>
                </a:lnTo>
                <a:lnTo>
                  <a:pt x="0" y="4049"/>
                </a:lnTo>
                <a:cubicBezTo>
                  <a:pt x="122" y="4268"/>
                  <a:pt x="293" y="4488"/>
                  <a:pt x="488" y="4683"/>
                </a:cubicBezTo>
                <a:cubicBezTo>
                  <a:pt x="693" y="4857"/>
                  <a:pt x="939" y="4999"/>
                  <a:pt x="1193" y="4999"/>
                </a:cubicBezTo>
                <a:cubicBezTo>
                  <a:pt x="1332" y="4999"/>
                  <a:pt x="1472" y="4957"/>
                  <a:pt x="1610" y="4854"/>
                </a:cubicBezTo>
                <a:lnTo>
                  <a:pt x="1634" y="4878"/>
                </a:lnTo>
                <a:lnTo>
                  <a:pt x="1683" y="4805"/>
                </a:lnTo>
                <a:lnTo>
                  <a:pt x="1732" y="4732"/>
                </a:lnTo>
                <a:cubicBezTo>
                  <a:pt x="1785" y="4670"/>
                  <a:pt x="1809" y="4646"/>
                  <a:pt x="1817" y="4646"/>
                </a:cubicBezTo>
                <a:cubicBezTo>
                  <a:pt x="1832" y="4646"/>
                  <a:pt x="1796" y="4718"/>
                  <a:pt x="1781" y="4780"/>
                </a:cubicBezTo>
                <a:cubicBezTo>
                  <a:pt x="1830" y="4707"/>
                  <a:pt x="1878" y="4634"/>
                  <a:pt x="1927" y="4585"/>
                </a:cubicBezTo>
                <a:cubicBezTo>
                  <a:pt x="1927" y="4570"/>
                  <a:pt x="1925" y="4564"/>
                  <a:pt x="1921" y="4564"/>
                </a:cubicBezTo>
                <a:cubicBezTo>
                  <a:pt x="1912" y="4564"/>
                  <a:pt x="1895" y="4593"/>
                  <a:pt x="1878" y="4610"/>
                </a:cubicBezTo>
                <a:cubicBezTo>
                  <a:pt x="1927" y="4488"/>
                  <a:pt x="2000" y="4366"/>
                  <a:pt x="2073" y="4244"/>
                </a:cubicBezTo>
                <a:cubicBezTo>
                  <a:pt x="2138" y="4169"/>
                  <a:pt x="2160" y="4165"/>
                  <a:pt x="2178" y="4165"/>
                </a:cubicBezTo>
                <a:cubicBezTo>
                  <a:pt x="2181" y="4165"/>
                  <a:pt x="2184" y="4165"/>
                  <a:pt x="2186" y="4165"/>
                </a:cubicBezTo>
                <a:cubicBezTo>
                  <a:pt x="2208" y="4165"/>
                  <a:pt x="2232" y="4159"/>
                  <a:pt x="2317" y="4049"/>
                </a:cubicBezTo>
                <a:lnTo>
                  <a:pt x="2488" y="3805"/>
                </a:lnTo>
                <a:lnTo>
                  <a:pt x="2586" y="3683"/>
                </a:lnTo>
                <a:lnTo>
                  <a:pt x="2634" y="3610"/>
                </a:lnTo>
                <a:lnTo>
                  <a:pt x="2683" y="3585"/>
                </a:lnTo>
                <a:lnTo>
                  <a:pt x="2756" y="3561"/>
                </a:lnTo>
                <a:cubicBezTo>
                  <a:pt x="2781" y="3537"/>
                  <a:pt x="2781" y="3537"/>
                  <a:pt x="2805" y="3537"/>
                </a:cubicBezTo>
                <a:lnTo>
                  <a:pt x="2805" y="3561"/>
                </a:lnTo>
                <a:lnTo>
                  <a:pt x="2781" y="3585"/>
                </a:lnTo>
                <a:cubicBezTo>
                  <a:pt x="2789" y="3577"/>
                  <a:pt x="2792" y="3575"/>
                  <a:pt x="2793" y="3575"/>
                </a:cubicBezTo>
                <a:cubicBezTo>
                  <a:pt x="2794" y="3575"/>
                  <a:pt x="2789" y="3585"/>
                  <a:pt x="2805" y="3585"/>
                </a:cubicBezTo>
                <a:cubicBezTo>
                  <a:pt x="2805" y="3634"/>
                  <a:pt x="2756" y="3683"/>
                  <a:pt x="2756" y="3707"/>
                </a:cubicBezTo>
                <a:lnTo>
                  <a:pt x="2756" y="3707"/>
                </a:lnTo>
                <a:cubicBezTo>
                  <a:pt x="2756" y="3707"/>
                  <a:pt x="2756" y="3683"/>
                  <a:pt x="2781" y="3683"/>
                </a:cubicBezTo>
                <a:lnTo>
                  <a:pt x="2781" y="3707"/>
                </a:lnTo>
                <a:cubicBezTo>
                  <a:pt x="2756" y="3927"/>
                  <a:pt x="2756" y="4098"/>
                  <a:pt x="2756" y="4098"/>
                </a:cubicBezTo>
                <a:lnTo>
                  <a:pt x="2830" y="4146"/>
                </a:lnTo>
                <a:cubicBezTo>
                  <a:pt x="2781" y="5024"/>
                  <a:pt x="2732" y="4439"/>
                  <a:pt x="2708" y="5244"/>
                </a:cubicBezTo>
                <a:cubicBezTo>
                  <a:pt x="2732" y="5341"/>
                  <a:pt x="2732" y="5439"/>
                  <a:pt x="2732" y="5537"/>
                </a:cubicBezTo>
                <a:cubicBezTo>
                  <a:pt x="2732" y="5659"/>
                  <a:pt x="2732" y="5805"/>
                  <a:pt x="2708" y="5951"/>
                </a:cubicBezTo>
                <a:cubicBezTo>
                  <a:pt x="2805" y="6049"/>
                  <a:pt x="2927" y="6146"/>
                  <a:pt x="3000" y="6171"/>
                </a:cubicBezTo>
                <a:cubicBezTo>
                  <a:pt x="3000" y="6171"/>
                  <a:pt x="3098" y="6293"/>
                  <a:pt x="3073" y="6293"/>
                </a:cubicBezTo>
                <a:cubicBezTo>
                  <a:pt x="3147" y="6293"/>
                  <a:pt x="3220" y="6390"/>
                  <a:pt x="3317" y="6463"/>
                </a:cubicBezTo>
                <a:cubicBezTo>
                  <a:pt x="3342" y="6463"/>
                  <a:pt x="3317" y="6415"/>
                  <a:pt x="3293" y="6390"/>
                </a:cubicBezTo>
                <a:lnTo>
                  <a:pt x="3293" y="6390"/>
                </a:lnTo>
                <a:lnTo>
                  <a:pt x="3366" y="6463"/>
                </a:lnTo>
                <a:lnTo>
                  <a:pt x="3464" y="6537"/>
                </a:lnTo>
                <a:cubicBezTo>
                  <a:pt x="3511" y="6584"/>
                  <a:pt x="3528" y="6611"/>
                  <a:pt x="3514" y="6611"/>
                </a:cubicBezTo>
                <a:cubicBezTo>
                  <a:pt x="3506" y="6611"/>
                  <a:pt x="3490" y="6603"/>
                  <a:pt x="3464" y="6585"/>
                </a:cubicBezTo>
                <a:lnTo>
                  <a:pt x="3464" y="6585"/>
                </a:lnTo>
                <a:cubicBezTo>
                  <a:pt x="3537" y="6634"/>
                  <a:pt x="3634" y="6683"/>
                  <a:pt x="3756" y="6756"/>
                </a:cubicBezTo>
                <a:lnTo>
                  <a:pt x="4269" y="7122"/>
                </a:lnTo>
                <a:cubicBezTo>
                  <a:pt x="4488" y="7024"/>
                  <a:pt x="4732" y="6878"/>
                  <a:pt x="5000" y="6732"/>
                </a:cubicBezTo>
                <a:cubicBezTo>
                  <a:pt x="5293" y="6537"/>
                  <a:pt x="5586" y="6317"/>
                  <a:pt x="5854" y="6098"/>
                </a:cubicBezTo>
                <a:cubicBezTo>
                  <a:pt x="6000" y="5976"/>
                  <a:pt x="6171" y="5854"/>
                  <a:pt x="6293" y="5732"/>
                </a:cubicBezTo>
                <a:lnTo>
                  <a:pt x="6708" y="5341"/>
                </a:lnTo>
                <a:lnTo>
                  <a:pt x="7147" y="4951"/>
                </a:lnTo>
                <a:cubicBezTo>
                  <a:pt x="7268" y="4829"/>
                  <a:pt x="7390" y="4732"/>
                  <a:pt x="7512" y="4634"/>
                </a:cubicBezTo>
                <a:lnTo>
                  <a:pt x="7683" y="4488"/>
                </a:lnTo>
                <a:cubicBezTo>
                  <a:pt x="7683" y="4439"/>
                  <a:pt x="7683" y="4463"/>
                  <a:pt x="7659" y="4390"/>
                </a:cubicBezTo>
                <a:cubicBezTo>
                  <a:pt x="7647" y="4366"/>
                  <a:pt x="7653" y="4366"/>
                  <a:pt x="7662" y="4366"/>
                </a:cubicBezTo>
                <a:cubicBezTo>
                  <a:pt x="7671" y="4366"/>
                  <a:pt x="7683" y="4366"/>
                  <a:pt x="7683" y="4341"/>
                </a:cubicBezTo>
                <a:cubicBezTo>
                  <a:pt x="7683" y="4423"/>
                  <a:pt x="7700" y="4402"/>
                  <a:pt x="7706" y="4422"/>
                </a:cubicBezTo>
                <a:lnTo>
                  <a:pt x="7706" y="4422"/>
                </a:lnTo>
                <a:lnTo>
                  <a:pt x="7708" y="4415"/>
                </a:lnTo>
                <a:lnTo>
                  <a:pt x="7708" y="4463"/>
                </a:lnTo>
                <a:cubicBezTo>
                  <a:pt x="7732" y="4463"/>
                  <a:pt x="7732" y="4439"/>
                  <a:pt x="7756" y="4415"/>
                </a:cubicBezTo>
                <a:cubicBezTo>
                  <a:pt x="7781" y="4415"/>
                  <a:pt x="7756" y="4415"/>
                  <a:pt x="7756" y="4463"/>
                </a:cubicBezTo>
                <a:lnTo>
                  <a:pt x="7805" y="4463"/>
                </a:lnTo>
                <a:cubicBezTo>
                  <a:pt x="7800" y="4469"/>
                  <a:pt x="7799" y="4470"/>
                  <a:pt x="7801" y="4470"/>
                </a:cubicBezTo>
                <a:cubicBezTo>
                  <a:pt x="7807" y="4470"/>
                  <a:pt x="7835" y="4456"/>
                  <a:pt x="7858" y="4456"/>
                </a:cubicBezTo>
                <a:cubicBezTo>
                  <a:pt x="7866" y="4456"/>
                  <a:pt x="7873" y="4458"/>
                  <a:pt x="7878" y="4463"/>
                </a:cubicBezTo>
                <a:cubicBezTo>
                  <a:pt x="7878" y="4476"/>
                  <a:pt x="7872" y="4476"/>
                  <a:pt x="7869" y="4476"/>
                </a:cubicBezTo>
                <a:cubicBezTo>
                  <a:pt x="7866" y="4476"/>
                  <a:pt x="7866" y="4476"/>
                  <a:pt x="7878" y="4488"/>
                </a:cubicBezTo>
                <a:cubicBezTo>
                  <a:pt x="7878" y="4512"/>
                  <a:pt x="7878" y="4537"/>
                  <a:pt x="7878" y="4537"/>
                </a:cubicBezTo>
                <a:cubicBezTo>
                  <a:pt x="7878" y="4537"/>
                  <a:pt x="7878" y="4561"/>
                  <a:pt x="7878" y="4561"/>
                </a:cubicBezTo>
                <a:lnTo>
                  <a:pt x="7878" y="4707"/>
                </a:lnTo>
                <a:cubicBezTo>
                  <a:pt x="7878" y="4747"/>
                  <a:pt x="7878" y="4818"/>
                  <a:pt x="7904" y="4818"/>
                </a:cubicBezTo>
                <a:cubicBezTo>
                  <a:pt x="7910" y="4818"/>
                  <a:pt x="7918" y="4814"/>
                  <a:pt x="7927" y="4805"/>
                </a:cubicBezTo>
                <a:lnTo>
                  <a:pt x="7927" y="4805"/>
                </a:lnTo>
                <a:cubicBezTo>
                  <a:pt x="7890" y="4842"/>
                  <a:pt x="7838" y="5038"/>
                  <a:pt x="7816" y="5038"/>
                </a:cubicBezTo>
                <a:cubicBezTo>
                  <a:pt x="7809" y="5038"/>
                  <a:pt x="7805" y="5021"/>
                  <a:pt x="7805" y="4976"/>
                </a:cubicBezTo>
                <a:cubicBezTo>
                  <a:pt x="7781" y="5073"/>
                  <a:pt x="7781" y="5171"/>
                  <a:pt x="7756" y="5293"/>
                </a:cubicBezTo>
                <a:lnTo>
                  <a:pt x="7805" y="5146"/>
                </a:lnTo>
                <a:lnTo>
                  <a:pt x="7805" y="5146"/>
                </a:lnTo>
                <a:cubicBezTo>
                  <a:pt x="7732" y="5415"/>
                  <a:pt x="7708" y="5683"/>
                  <a:pt x="7683" y="5976"/>
                </a:cubicBezTo>
                <a:lnTo>
                  <a:pt x="7732" y="5829"/>
                </a:lnTo>
                <a:lnTo>
                  <a:pt x="7732" y="5829"/>
                </a:lnTo>
                <a:cubicBezTo>
                  <a:pt x="7732" y="6024"/>
                  <a:pt x="7683" y="6195"/>
                  <a:pt x="7586" y="6341"/>
                </a:cubicBezTo>
                <a:lnTo>
                  <a:pt x="7610" y="6098"/>
                </a:lnTo>
                <a:lnTo>
                  <a:pt x="7610" y="6098"/>
                </a:lnTo>
                <a:cubicBezTo>
                  <a:pt x="7537" y="6415"/>
                  <a:pt x="7488" y="6732"/>
                  <a:pt x="7464" y="7049"/>
                </a:cubicBezTo>
                <a:lnTo>
                  <a:pt x="7488" y="6951"/>
                </a:lnTo>
                <a:lnTo>
                  <a:pt x="7488" y="6951"/>
                </a:lnTo>
                <a:cubicBezTo>
                  <a:pt x="7488" y="7040"/>
                  <a:pt x="7470" y="7237"/>
                  <a:pt x="7445" y="7493"/>
                </a:cubicBezTo>
                <a:lnTo>
                  <a:pt x="7445" y="7493"/>
                </a:lnTo>
                <a:cubicBezTo>
                  <a:pt x="7435" y="7507"/>
                  <a:pt x="7425" y="7522"/>
                  <a:pt x="7415" y="7537"/>
                </a:cubicBezTo>
                <a:lnTo>
                  <a:pt x="7440" y="7546"/>
                </a:lnTo>
                <a:lnTo>
                  <a:pt x="7440" y="7546"/>
                </a:lnTo>
                <a:cubicBezTo>
                  <a:pt x="7425" y="7698"/>
                  <a:pt x="7408" y="7869"/>
                  <a:pt x="7390" y="8049"/>
                </a:cubicBezTo>
                <a:lnTo>
                  <a:pt x="9073" y="8683"/>
                </a:lnTo>
                <a:cubicBezTo>
                  <a:pt x="9488" y="8024"/>
                  <a:pt x="9976" y="7268"/>
                  <a:pt x="10098" y="7073"/>
                </a:cubicBezTo>
                <a:lnTo>
                  <a:pt x="10098" y="7073"/>
                </a:lnTo>
                <a:lnTo>
                  <a:pt x="9951" y="7171"/>
                </a:lnTo>
                <a:lnTo>
                  <a:pt x="9951" y="7171"/>
                </a:lnTo>
                <a:lnTo>
                  <a:pt x="10119" y="6907"/>
                </a:lnTo>
                <a:lnTo>
                  <a:pt x="10119" y="6907"/>
                </a:lnTo>
                <a:cubicBezTo>
                  <a:pt x="10103" y="6944"/>
                  <a:pt x="10142" y="7109"/>
                  <a:pt x="10125" y="7143"/>
                </a:cubicBezTo>
                <a:lnTo>
                  <a:pt x="10125" y="7143"/>
                </a:lnTo>
                <a:cubicBezTo>
                  <a:pt x="10417" y="6730"/>
                  <a:pt x="10757" y="6365"/>
                  <a:pt x="11098" y="6000"/>
                </a:cubicBezTo>
                <a:cubicBezTo>
                  <a:pt x="11220" y="5878"/>
                  <a:pt x="11342" y="5756"/>
                  <a:pt x="11464" y="5659"/>
                </a:cubicBezTo>
                <a:lnTo>
                  <a:pt x="11659" y="5488"/>
                </a:lnTo>
                <a:cubicBezTo>
                  <a:pt x="11707" y="5463"/>
                  <a:pt x="11732" y="5439"/>
                  <a:pt x="11781" y="5415"/>
                </a:cubicBezTo>
                <a:lnTo>
                  <a:pt x="11829" y="5366"/>
                </a:lnTo>
                <a:cubicBezTo>
                  <a:pt x="11903" y="5293"/>
                  <a:pt x="12000" y="5244"/>
                  <a:pt x="12098" y="5195"/>
                </a:cubicBezTo>
                <a:cubicBezTo>
                  <a:pt x="12122" y="5195"/>
                  <a:pt x="12171" y="5171"/>
                  <a:pt x="12195" y="5171"/>
                </a:cubicBezTo>
                <a:lnTo>
                  <a:pt x="12268" y="5171"/>
                </a:lnTo>
                <a:lnTo>
                  <a:pt x="12268" y="5293"/>
                </a:lnTo>
                <a:cubicBezTo>
                  <a:pt x="12244" y="5415"/>
                  <a:pt x="12195" y="5415"/>
                  <a:pt x="12195" y="5415"/>
                </a:cubicBezTo>
                <a:cubicBezTo>
                  <a:pt x="12195" y="5427"/>
                  <a:pt x="12201" y="5433"/>
                  <a:pt x="12207" y="5433"/>
                </a:cubicBezTo>
                <a:cubicBezTo>
                  <a:pt x="12214" y="5433"/>
                  <a:pt x="12220" y="5427"/>
                  <a:pt x="12220" y="5415"/>
                </a:cubicBezTo>
                <a:cubicBezTo>
                  <a:pt x="12244" y="5415"/>
                  <a:pt x="12244" y="5415"/>
                  <a:pt x="12244" y="5439"/>
                </a:cubicBezTo>
                <a:cubicBezTo>
                  <a:pt x="12244" y="5488"/>
                  <a:pt x="12195" y="5488"/>
                  <a:pt x="12195" y="5488"/>
                </a:cubicBezTo>
                <a:cubicBezTo>
                  <a:pt x="12195" y="5488"/>
                  <a:pt x="12195" y="5519"/>
                  <a:pt x="12208" y="5519"/>
                </a:cubicBezTo>
                <a:cubicBezTo>
                  <a:pt x="12211" y="5519"/>
                  <a:pt x="12215" y="5517"/>
                  <a:pt x="12220" y="5512"/>
                </a:cubicBezTo>
                <a:cubicBezTo>
                  <a:pt x="12244" y="5512"/>
                  <a:pt x="12293" y="5439"/>
                  <a:pt x="12342" y="5390"/>
                </a:cubicBezTo>
                <a:lnTo>
                  <a:pt x="12342" y="5512"/>
                </a:lnTo>
                <a:lnTo>
                  <a:pt x="12293" y="5512"/>
                </a:lnTo>
                <a:cubicBezTo>
                  <a:pt x="12293" y="5512"/>
                  <a:pt x="12317" y="5512"/>
                  <a:pt x="12366" y="5537"/>
                </a:cubicBezTo>
                <a:cubicBezTo>
                  <a:pt x="12366" y="5561"/>
                  <a:pt x="12390" y="5561"/>
                  <a:pt x="12390" y="5585"/>
                </a:cubicBezTo>
                <a:cubicBezTo>
                  <a:pt x="12390" y="5610"/>
                  <a:pt x="12390" y="5610"/>
                  <a:pt x="12390" y="5634"/>
                </a:cubicBezTo>
                <a:lnTo>
                  <a:pt x="12390" y="5707"/>
                </a:lnTo>
                <a:cubicBezTo>
                  <a:pt x="12390" y="5976"/>
                  <a:pt x="12390" y="6268"/>
                  <a:pt x="12366" y="6561"/>
                </a:cubicBezTo>
                <a:cubicBezTo>
                  <a:pt x="12366" y="6707"/>
                  <a:pt x="12342" y="6854"/>
                  <a:pt x="12342" y="7000"/>
                </a:cubicBezTo>
                <a:lnTo>
                  <a:pt x="12293" y="7439"/>
                </a:lnTo>
                <a:cubicBezTo>
                  <a:pt x="12268" y="7439"/>
                  <a:pt x="12244" y="7293"/>
                  <a:pt x="12244" y="7171"/>
                </a:cubicBezTo>
                <a:cubicBezTo>
                  <a:pt x="12244" y="7268"/>
                  <a:pt x="12244" y="7341"/>
                  <a:pt x="12220" y="7439"/>
                </a:cubicBezTo>
                <a:cubicBezTo>
                  <a:pt x="12227" y="7415"/>
                  <a:pt x="12233" y="7406"/>
                  <a:pt x="12236" y="7406"/>
                </a:cubicBezTo>
                <a:cubicBezTo>
                  <a:pt x="12252" y="7406"/>
                  <a:pt x="12231" y="7601"/>
                  <a:pt x="12238" y="7601"/>
                </a:cubicBezTo>
                <a:cubicBezTo>
                  <a:pt x="12239" y="7601"/>
                  <a:pt x="12241" y="7596"/>
                  <a:pt x="12244" y="7585"/>
                </a:cubicBezTo>
                <a:lnTo>
                  <a:pt x="12244" y="7585"/>
                </a:lnTo>
                <a:cubicBezTo>
                  <a:pt x="12317" y="8000"/>
                  <a:pt x="12171" y="8561"/>
                  <a:pt x="12220" y="8951"/>
                </a:cubicBezTo>
                <a:lnTo>
                  <a:pt x="13073" y="9415"/>
                </a:lnTo>
                <a:cubicBezTo>
                  <a:pt x="13342" y="9585"/>
                  <a:pt x="13634" y="9707"/>
                  <a:pt x="13927" y="9829"/>
                </a:cubicBezTo>
                <a:cubicBezTo>
                  <a:pt x="13927" y="9902"/>
                  <a:pt x="13927" y="10000"/>
                  <a:pt x="13902" y="10073"/>
                </a:cubicBezTo>
                <a:cubicBezTo>
                  <a:pt x="13951" y="9951"/>
                  <a:pt x="13951" y="9829"/>
                  <a:pt x="13951" y="9732"/>
                </a:cubicBezTo>
                <a:lnTo>
                  <a:pt x="13878" y="9707"/>
                </a:lnTo>
                <a:cubicBezTo>
                  <a:pt x="13878" y="9439"/>
                  <a:pt x="13927" y="9634"/>
                  <a:pt x="13927" y="9390"/>
                </a:cubicBezTo>
                <a:cubicBezTo>
                  <a:pt x="13976" y="9390"/>
                  <a:pt x="13976" y="9610"/>
                  <a:pt x="13976" y="9829"/>
                </a:cubicBezTo>
                <a:cubicBezTo>
                  <a:pt x="14000" y="9683"/>
                  <a:pt x="14000" y="9512"/>
                  <a:pt x="13976" y="9366"/>
                </a:cubicBezTo>
                <a:cubicBezTo>
                  <a:pt x="13985" y="9299"/>
                  <a:pt x="13995" y="9288"/>
                  <a:pt x="14006" y="9288"/>
                </a:cubicBezTo>
                <a:cubicBezTo>
                  <a:pt x="14011" y="9288"/>
                  <a:pt x="14016" y="9290"/>
                  <a:pt x="14022" y="9290"/>
                </a:cubicBezTo>
                <a:cubicBezTo>
                  <a:pt x="14036" y="9290"/>
                  <a:pt x="14052" y="9278"/>
                  <a:pt x="14073" y="9195"/>
                </a:cubicBezTo>
                <a:cubicBezTo>
                  <a:pt x="14049" y="9000"/>
                  <a:pt x="14049" y="8829"/>
                  <a:pt x="14073" y="8634"/>
                </a:cubicBezTo>
                <a:cubicBezTo>
                  <a:pt x="14146" y="8195"/>
                  <a:pt x="14049" y="7951"/>
                  <a:pt x="14122" y="7537"/>
                </a:cubicBezTo>
                <a:lnTo>
                  <a:pt x="14122" y="7537"/>
                </a:lnTo>
                <a:lnTo>
                  <a:pt x="14122" y="7585"/>
                </a:lnTo>
                <a:cubicBezTo>
                  <a:pt x="14169" y="7444"/>
                  <a:pt x="14171" y="7165"/>
                  <a:pt x="14193" y="6882"/>
                </a:cubicBezTo>
                <a:lnTo>
                  <a:pt x="14193" y="6882"/>
                </a:lnTo>
                <a:cubicBezTo>
                  <a:pt x="14188" y="6910"/>
                  <a:pt x="14177" y="6934"/>
                  <a:pt x="14167" y="6934"/>
                </a:cubicBezTo>
                <a:cubicBezTo>
                  <a:pt x="14156" y="6934"/>
                  <a:pt x="14146" y="6906"/>
                  <a:pt x="14146" y="6829"/>
                </a:cubicBezTo>
                <a:cubicBezTo>
                  <a:pt x="14195" y="6537"/>
                  <a:pt x="14171" y="6293"/>
                  <a:pt x="14220" y="6073"/>
                </a:cubicBezTo>
                <a:lnTo>
                  <a:pt x="14171" y="5829"/>
                </a:lnTo>
                <a:lnTo>
                  <a:pt x="14171" y="5561"/>
                </a:lnTo>
                <a:cubicBezTo>
                  <a:pt x="14171" y="5366"/>
                  <a:pt x="14171" y="5195"/>
                  <a:pt x="14146" y="5024"/>
                </a:cubicBezTo>
                <a:cubicBezTo>
                  <a:pt x="14098" y="4634"/>
                  <a:pt x="14049" y="4171"/>
                  <a:pt x="13976" y="3659"/>
                </a:cubicBezTo>
                <a:lnTo>
                  <a:pt x="13317" y="3244"/>
                </a:lnTo>
                <a:cubicBezTo>
                  <a:pt x="13220" y="3171"/>
                  <a:pt x="13098" y="3122"/>
                  <a:pt x="12976" y="3049"/>
                </a:cubicBezTo>
                <a:lnTo>
                  <a:pt x="12537" y="2829"/>
                </a:lnTo>
                <a:cubicBezTo>
                  <a:pt x="12244" y="2927"/>
                  <a:pt x="11976" y="3073"/>
                  <a:pt x="11683" y="3195"/>
                </a:cubicBezTo>
                <a:cubicBezTo>
                  <a:pt x="11537" y="3268"/>
                  <a:pt x="11390" y="3341"/>
                  <a:pt x="11268" y="3439"/>
                </a:cubicBezTo>
                <a:lnTo>
                  <a:pt x="11049" y="3561"/>
                </a:lnTo>
                <a:cubicBezTo>
                  <a:pt x="10976" y="3585"/>
                  <a:pt x="10903" y="3659"/>
                  <a:pt x="10829" y="3683"/>
                </a:cubicBezTo>
                <a:lnTo>
                  <a:pt x="10610" y="3829"/>
                </a:lnTo>
                <a:lnTo>
                  <a:pt x="10488" y="3951"/>
                </a:lnTo>
                <a:lnTo>
                  <a:pt x="10244" y="4122"/>
                </a:lnTo>
                <a:cubicBezTo>
                  <a:pt x="10098" y="4268"/>
                  <a:pt x="9951" y="4390"/>
                  <a:pt x="9829" y="4512"/>
                </a:cubicBezTo>
                <a:cubicBezTo>
                  <a:pt x="9812" y="4530"/>
                  <a:pt x="9794" y="4548"/>
                  <a:pt x="9776" y="4565"/>
                </a:cubicBezTo>
                <a:lnTo>
                  <a:pt x="9776" y="4565"/>
                </a:lnTo>
                <a:cubicBezTo>
                  <a:pt x="9804" y="4117"/>
                  <a:pt x="9797" y="3672"/>
                  <a:pt x="9756" y="3244"/>
                </a:cubicBezTo>
                <a:cubicBezTo>
                  <a:pt x="9781" y="3122"/>
                  <a:pt x="9781" y="3000"/>
                  <a:pt x="9756" y="2878"/>
                </a:cubicBezTo>
                <a:cubicBezTo>
                  <a:pt x="9756" y="2756"/>
                  <a:pt x="9732" y="2634"/>
                  <a:pt x="9707" y="2512"/>
                </a:cubicBezTo>
                <a:lnTo>
                  <a:pt x="9317" y="2171"/>
                </a:lnTo>
                <a:lnTo>
                  <a:pt x="9317" y="2171"/>
                </a:lnTo>
                <a:cubicBezTo>
                  <a:pt x="9366" y="2244"/>
                  <a:pt x="9390" y="2268"/>
                  <a:pt x="9366" y="2268"/>
                </a:cubicBezTo>
                <a:cubicBezTo>
                  <a:pt x="9342" y="2268"/>
                  <a:pt x="9317" y="2244"/>
                  <a:pt x="9268" y="2220"/>
                </a:cubicBezTo>
                <a:lnTo>
                  <a:pt x="9098" y="2049"/>
                </a:lnTo>
                <a:cubicBezTo>
                  <a:pt x="8927" y="1976"/>
                  <a:pt x="8927" y="2000"/>
                  <a:pt x="8903" y="1976"/>
                </a:cubicBezTo>
                <a:cubicBezTo>
                  <a:pt x="8878" y="1976"/>
                  <a:pt x="8854" y="1976"/>
                  <a:pt x="8805" y="1951"/>
                </a:cubicBezTo>
                <a:lnTo>
                  <a:pt x="8683" y="1927"/>
                </a:lnTo>
                <a:lnTo>
                  <a:pt x="8464" y="1829"/>
                </a:lnTo>
                <a:lnTo>
                  <a:pt x="8366" y="1805"/>
                </a:lnTo>
                <a:cubicBezTo>
                  <a:pt x="8220" y="1854"/>
                  <a:pt x="8049" y="1927"/>
                  <a:pt x="7829" y="2000"/>
                </a:cubicBezTo>
                <a:lnTo>
                  <a:pt x="7683" y="2073"/>
                </a:lnTo>
                <a:lnTo>
                  <a:pt x="7488" y="2171"/>
                </a:lnTo>
                <a:lnTo>
                  <a:pt x="7122" y="2366"/>
                </a:lnTo>
                <a:cubicBezTo>
                  <a:pt x="6878" y="2537"/>
                  <a:pt x="6586" y="2707"/>
                  <a:pt x="6342" y="2927"/>
                </a:cubicBezTo>
                <a:cubicBezTo>
                  <a:pt x="6171" y="3073"/>
                  <a:pt x="6000" y="3220"/>
                  <a:pt x="5829" y="3366"/>
                </a:cubicBezTo>
                <a:lnTo>
                  <a:pt x="5342" y="3805"/>
                </a:lnTo>
                <a:cubicBezTo>
                  <a:pt x="5220" y="3902"/>
                  <a:pt x="5244" y="3902"/>
                  <a:pt x="5195" y="3927"/>
                </a:cubicBezTo>
                <a:lnTo>
                  <a:pt x="5147" y="3976"/>
                </a:lnTo>
                <a:cubicBezTo>
                  <a:pt x="5073" y="4049"/>
                  <a:pt x="5000" y="4098"/>
                  <a:pt x="4927" y="4122"/>
                </a:cubicBezTo>
                <a:cubicBezTo>
                  <a:pt x="4903" y="4146"/>
                  <a:pt x="4854" y="4171"/>
                  <a:pt x="4805" y="4171"/>
                </a:cubicBezTo>
                <a:lnTo>
                  <a:pt x="4781" y="4195"/>
                </a:lnTo>
                <a:cubicBezTo>
                  <a:pt x="4781" y="4171"/>
                  <a:pt x="4781" y="4146"/>
                  <a:pt x="4781" y="4122"/>
                </a:cubicBezTo>
                <a:cubicBezTo>
                  <a:pt x="4781" y="4098"/>
                  <a:pt x="4781" y="4049"/>
                  <a:pt x="4781" y="4000"/>
                </a:cubicBezTo>
                <a:lnTo>
                  <a:pt x="4781" y="3976"/>
                </a:lnTo>
                <a:cubicBezTo>
                  <a:pt x="4781" y="3951"/>
                  <a:pt x="4781" y="3927"/>
                  <a:pt x="4781" y="3902"/>
                </a:cubicBezTo>
                <a:lnTo>
                  <a:pt x="4781" y="3756"/>
                </a:lnTo>
                <a:cubicBezTo>
                  <a:pt x="4781" y="3512"/>
                  <a:pt x="4830" y="3293"/>
                  <a:pt x="4830" y="3049"/>
                </a:cubicBezTo>
                <a:cubicBezTo>
                  <a:pt x="4854" y="2805"/>
                  <a:pt x="4878" y="2537"/>
                  <a:pt x="4903" y="2293"/>
                </a:cubicBezTo>
                <a:cubicBezTo>
                  <a:pt x="4951" y="1781"/>
                  <a:pt x="4976" y="1293"/>
                  <a:pt x="5025" y="829"/>
                </a:cubicBezTo>
                <a:lnTo>
                  <a:pt x="4781" y="610"/>
                </a:lnTo>
                <a:lnTo>
                  <a:pt x="4756" y="585"/>
                </a:lnTo>
                <a:lnTo>
                  <a:pt x="4756" y="561"/>
                </a:lnTo>
                <a:lnTo>
                  <a:pt x="4732" y="537"/>
                </a:lnTo>
                <a:lnTo>
                  <a:pt x="4683" y="464"/>
                </a:lnTo>
                <a:lnTo>
                  <a:pt x="4561" y="342"/>
                </a:lnTo>
                <a:lnTo>
                  <a:pt x="4561" y="342"/>
                </a:lnTo>
                <a:cubicBezTo>
                  <a:pt x="4391" y="195"/>
                  <a:pt x="4439" y="146"/>
                  <a:pt x="4342" y="49"/>
                </a:cubicBezTo>
                <a:lnTo>
                  <a:pt x="431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8"/>
          <p:cNvSpPr/>
          <p:nvPr/>
        </p:nvSpPr>
        <p:spPr>
          <a:xfrm>
            <a:off x="1096875" y="3683300"/>
            <a:ext cx="675559" cy="456738"/>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rgbClr val="9244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8"/>
          <p:cNvSpPr/>
          <p:nvPr/>
        </p:nvSpPr>
        <p:spPr>
          <a:xfrm>
            <a:off x="8132000" y="4765913"/>
            <a:ext cx="811957" cy="676614"/>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BIG_NUMBER_1">
    <p:spTree>
      <p:nvGrpSpPr>
        <p:cNvPr id="511" name="Shape 511"/>
        <p:cNvGrpSpPr/>
        <p:nvPr/>
      </p:nvGrpSpPr>
      <p:grpSpPr>
        <a:xfrm>
          <a:off x="0" y="0"/>
          <a:ext cx="0" cy="0"/>
          <a:chOff x="0" y="0"/>
          <a:chExt cx="0" cy="0"/>
        </a:xfrm>
      </p:grpSpPr>
      <p:sp>
        <p:nvSpPr>
          <p:cNvPr id="512" name="Google Shape;512;p29"/>
          <p:cNvSpPr/>
          <p:nvPr/>
        </p:nvSpPr>
        <p:spPr>
          <a:xfrm>
            <a:off x="8365751" y="3463651"/>
            <a:ext cx="1256986" cy="1349526"/>
          </a:xfrm>
          <a:custGeom>
            <a:rect b="b" l="l" r="r" t="t"/>
            <a:pathLst>
              <a:path extrusionOk="0" h="12418" w="11567">
                <a:moveTo>
                  <a:pt x="4932" y="0"/>
                </a:moveTo>
                <a:cubicBezTo>
                  <a:pt x="3549" y="0"/>
                  <a:pt x="2130" y="837"/>
                  <a:pt x="903" y="2983"/>
                </a:cubicBezTo>
                <a:cubicBezTo>
                  <a:pt x="903" y="2983"/>
                  <a:pt x="0" y="10983"/>
                  <a:pt x="3878" y="12154"/>
                </a:cubicBezTo>
                <a:cubicBezTo>
                  <a:pt x="4466" y="12336"/>
                  <a:pt x="5036" y="12417"/>
                  <a:pt x="5581" y="12417"/>
                </a:cubicBezTo>
                <a:cubicBezTo>
                  <a:pt x="8611" y="12417"/>
                  <a:pt x="10870" y="9905"/>
                  <a:pt x="11098" y="8252"/>
                </a:cubicBezTo>
                <a:cubicBezTo>
                  <a:pt x="11567" y="5141"/>
                  <a:pt x="8359" y="0"/>
                  <a:pt x="493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9"/>
          <p:cNvSpPr txBox="1"/>
          <p:nvPr>
            <p:ph hasCustomPrompt="1" type="title"/>
          </p:nvPr>
        </p:nvSpPr>
        <p:spPr>
          <a:xfrm>
            <a:off x="1017975" y="1213975"/>
            <a:ext cx="4782300" cy="1093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7200">
                <a:solidFill>
                  <a:schemeClr val="accent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14" name="Google Shape;514;p29"/>
          <p:cNvSpPr txBox="1"/>
          <p:nvPr>
            <p:ph idx="2"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000">
                <a:solidFill>
                  <a:schemeClr val="accent1"/>
                </a:solidFill>
                <a:latin typeface="Lemonada Regular"/>
                <a:ea typeface="Lemonada Regular"/>
                <a:cs typeface="Lemonada Regular"/>
                <a:sym typeface="Lemonada Regular"/>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5" name="Google Shape;515;p29"/>
          <p:cNvSpPr txBox="1"/>
          <p:nvPr>
            <p:ph idx="1" type="subTitle"/>
          </p:nvPr>
        </p:nvSpPr>
        <p:spPr>
          <a:xfrm>
            <a:off x="1050375" y="2165442"/>
            <a:ext cx="4717500" cy="6318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solidFill>
                  <a:srgbClr val="000000"/>
                </a:solidFill>
              </a:defRPr>
            </a:lvl1pPr>
            <a:lvl2pPr lvl="1" rtl="0" algn="ctr">
              <a:spcBef>
                <a:spcPts val="1600"/>
              </a:spcBef>
              <a:spcAft>
                <a:spcPts val="0"/>
              </a:spcAft>
              <a:buNone/>
              <a:defRPr>
                <a:solidFill>
                  <a:srgbClr val="000000"/>
                </a:solidFill>
              </a:defRPr>
            </a:lvl2pPr>
            <a:lvl3pPr lvl="2" rtl="0" algn="ctr">
              <a:spcBef>
                <a:spcPts val="1600"/>
              </a:spcBef>
              <a:spcAft>
                <a:spcPts val="0"/>
              </a:spcAft>
              <a:buNone/>
              <a:defRPr>
                <a:solidFill>
                  <a:srgbClr val="000000"/>
                </a:solidFill>
              </a:defRPr>
            </a:lvl3pPr>
            <a:lvl4pPr lvl="3" rtl="0" algn="ctr">
              <a:spcBef>
                <a:spcPts val="1600"/>
              </a:spcBef>
              <a:spcAft>
                <a:spcPts val="0"/>
              </a:spcAft>
              <a:buNone/>
              <a:defRPr>
                <a:solidFill>
                  <a:srgbClr val="000000"/>
                </a:solidFill>
              </a:defRPr>
            </a:lvl4pPr>
            <a:lvl5pPr lvl="4" rtl="0" algn="ctr">
              <a:spcBef>
                <a:spcPts val="1600"/>
              </a:spcBef>
              <a:spcAft>
                <a:spcPts val="0"/>
              </a:spcAft>
              <a:buNone/>
              <a:defRPr>
                <a:solidFill>
                  <a:srgbClr val="000000"/>
                </a:solidFill>
              </a:defRPr>
            </a:lvl5pPr>
            <a:lvl6pPr lvl="5" rtl="0" algn="ctr">
              <a:spcBef>
                <a:spcPts val="1600"/>
              </a:spcBef>
              <a:spcAft>
                <a:spcPts val="0"/>
              </a:spcAft>
              <a:buNone/>
              <a:defRPr>
                <a:solidFill>
                  <a:srgbClr val="000000"/>
                </a:solidFill>
              </a:defRPr>
            </a:lvl6pPr>
            <a:lvl7pPr lvl="6" rtl="0" algn="ctr">
              <a:spcBef>
                <a:spcPts val="1600"/>
              </a:spcBef>
              <a:spcAft>
                <a:spcPts val="0"/>
              </a:spcAft>
              <a:buNone/>
              <a:defRPr>
                <a:solidFill>
                  <a:srgbClr val="000000"/>
                </a:solidFill>
              </a:defRPr>
            </a:lvl7pPr>
            <a:lvl8pPr lvl="7" rtl="0" algn="ctr">
              <a:spcBef>
                <a:spcPts val="1600"/>
              </a:spcBef>
              <a:spcAft>
                <a:spcPts val="0"/>
              </a:spcAft>
              <a:buNone/>
              <a:defRPr>
                <a:solidFill>
                  <a:srgbClr val="000000"/>
                </a:solidFill>
              </a:defRPr>
            </a:lvl8pPr>
            <a:lvl9pPr lvl="8" rtl="0" algn="ctr">
              <a:spcBef>
                <a:spcPts val="1600"/>
              </a:spcBef>
              <a:spcAft>
                <a:spcPts val="1600"/>
              </a:spcAft>
              <a:buNone/>
              <a:defRPr>
                <a:solidFill>
                  <a:srgbClr val="000000"/>
                </a:solidFill>
              </a:defRPr>
            </a:lvl9pPr>
          </a:lstStyle>
          <a:p/>
        </p:txBody>
      </p:sp>
      <p:sp>
        <p:nvSpPr>
          <p:cNvPr id="516" name="Google Shape;516;p29"/>
          <p:cNvSpPr txBox="1"/>
          <p:nvPr>
            <p:ph hasCustomPrompt="1" idx="3" type="title"/>
          </p:nvPr>
        </p:nvSpPr>
        <p:spPr>
          <a:xfrm>
            <a:off x="1017975" y="3132650"/>
            <a:ext cx="4782300" cy="1190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7200">
                <a:solidFill>
                  <a:schemeClr val="accent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17" name="Google Shape;517;p29"/>
          <p:cNvSpPr txBox="1"/>
          <p:nvPr>
            <p:ph idx="4" type="subTitle"/>
          </p:nvPr>
        </p:nvSpPr>
        <p:spPr>
          <a:xfrm>
            <a:off x="1530825" y="4181375"/>
            <a:ext cx="3756600" cy="6318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solidFill>
                  <a:srgbClr val="000000"/>
                </a:solidFill>
              </a:defRPr>
            </a:lvl1pPr>
            <a:lvl2pPr lvl="1" rtl="0" algn="ctr">
              <a:spcBef>
                <a:spcPts val="1600"/>
              </a:spcBef>
              <a:spcAft>
                <a:spcPts val="0"/>
              </a:spcAft>
              <a:buNone/>
              <a:defRPr>
                <a:solidFill>
                  <a:srgbClr val="000000"/>
                </a:solidFill>
              </a:defRPr>
            </a:lvl2pPr>
            <a:lvl3pPr lvl="2" rtl="0" algn="ctr">
              <a:spcBef>
                <a:spcPts val="1600"/>
              </a:spcBef>
              <a:spcAft>
                <a:spcPts val="0"/>
              </a:spcAft>
              <a:buNone/>
              <a:defRPr>
                <a:solidFill>
                  <a:srgbClr val="000000"/>
                </a:solidFill>
              </a:defRPr>
            </a:lvl3pPr>
            <a:lvl4pPr lvl="3" rtl="0" algn="ctr">
              <a:spcBef>
                <a:spcPts val="1600"/>
              </a:spcBef>
              <a:spcAft>
                <a:spcPts val="0"/>
              </a:spcAft>
              <a:buNone/>
              <a:defRPr>
                <a:solidFill>
                  <a:srgbClr val="000000"/>
                </a:solidFill>
              </a:defRPr>
            </a:lvl4pPr>
            <a:lvl5pPr lvl="4" rtl="0" algn="ctr">
              <a:spcBef>
                <a:spcPts val="1600"/>
              </a:spcBef>
              <a:spcAft>
                <a:spcPts val="0"/>
              </a:spcAft>
              <a:buNone/>
              <a:defRPr>
                <a:solidFill>
                  <a:srgbClr val="000000"/>
                </a:solidFill>
              </a:defRPr>
            </a:lvl5pPr>
            <a:lvl6pPr lvl="5" rtl="0" algn="ctr">
              <a:spcBef>
                <a:spcPts val="1600"/>
              </a:spcBef>
              <a:spcAft>
                <a:spcPts val="0"/>
              </a:spcAft>
              <a:buNone/>
              <a:defRPr>
                <a:solidFill>
                  <a:srgbClr val="000000"/>
                </a:solidFill>
              </a:defRPr>
            </a:lvl6pPr>
            <a:lvl7pPr lvl="6" rtl="0" algn="ctr">
              <a:spcBef>
                <a:spcPts val="1600"/>
              </a:spcBef>
              <a:spcAft>
                <a:spcPts val="0"/>
              </a:spcAft>
              <a:buNone/>
              <a:defRPr>
                <a:solidFill>
                  <a:srgbClr val="000000"/>
                </a:solidFill>
              </a:defRPr>
            </a:lvl7pPr>
            <a:lvl8pPr lvl="7" rtl="0" algn="ctr">
              <a:spcBef>
                <a:spcPts val="1600"/>
              </a:spcBef>
              <a:spcAft>
                <a:spcPts val="0"/>
              </a:spcAft>
              <a:buNone/>
              <a:defRPr>
                <a:solidFill>
                  <a:srgbClr val="000000"/>
                </a:solidFill>
              </a:defRPr>
            </a:lvl8pPr>
            <a:lvl9pPr lvl="8" rtl="0" algn="ctr">
              <a:spcBef>
                <a:spcPts val="1600"/>
              </a:spcBef>
              <a:spcAft>
                <a:spcPts val="1600"/>
              </a:spcAft>
              <a:buNone/>
              <a:defRPr>
                <a:solidFill>
                  <a:srgbClr val="000000"/>
                </a:solidFill>
              </a:defRPr>
            </a:lvl9pPr>
          </a:lstStyle>
          <a:p/>
        </p:txBody>
      </p:sp>
      <p:sp>
        <p:nvSpPr>
          <p:cNvPr id="518" name="Google Shape;518;p29"/>
          <p:cNvSpPr/>
          <p:nvPr/>
        </p:nvSpPr>
        <p:spPr>
          <a:xfrm>
            <a:off x="-500275" y="393400"/>
            <a:ext cx="996844" cy="1070214"/>
          </a:xfrm>
          <a:custGeom>
            <a:rect b="b" l="l" r="r" t="t"/>
            <a:pathLst>
              <a:path extrusionOk="0" h="12418" w="11567">
                <a:moveTo>
                  <a:pt x="4932" y="0"/>
                </a:moveTo>
                <a:cubicBezTo>
                  <a:pt x="3549" y="0"/>
                  <a:pt x="2130" y="837"/>
                  <a:pt x="903" y="2983"/>
                </a:cubicBezTo>
                <a:cubicBezTo>
                  <a:pt x="903" y="2983"/>
                  <a:pt x="0" y="10983"/>
                  <a:pt x="3878" y="12154"/>
                </a:cubicBezTo>
                <a:cubicBezTo>
                  <a:pt x="4466" y="12336"/>
                  <a:pt x="5036" y="12417"/>
                  <a:pt x="5581" y="12417"/>
                </a:cubicBezTo>
                <a:cubicBezTo>
                  <a:pt x="8611" y="12417"/>
                  <a:pt x="10870" y="9905"/>
                  <a:pt x="11098" y="8252"/>
                </a:cubicBezTo>
                <a:cubicBezTo>
                  <a:pt x="11567" y="5141"/>
                  <a:pt x="8359" y="0"/>
                  <a:pt x="493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9"/>
          <p:cNvSpPr/>
          <p:nvPr/>
        </p:nvSpPr>
        <p:spPr>
          <a:xfrm>
            <a:off x="520470" y="918331"/>
            <a:ext cx="475098" cy="325336"/>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9"/>
          <p:cNvSpPr/>
          <p:nvPr/>
        </p:nvSpPr>
        <p:spPr>
          <a:xfrm>
            <a:off x="-156275" y="1024661"/>
            <a:ext cx="427453" cy="302850"/>
          </a:xfrm>
          <a:custGeom>
            <a:rect b="b" l="l" r="r" t="t"/>
            <a:pathLst>
              <a:path extrusionOk="0" h="10074" w="14220">
                <a:moveTo>
                  <a:pt x="7706" y="4422"/>
                </a:moveTo>
                <a:lnTo>
                  <a:pt x="7683" y="4512"/>
                </a:lnTo>
                <a:lnTo>
                  <a:pt x="7708" y="4439"/>
                </a:lnTo>
                <a:cubicBezTo>
                  <a:pt x="7708" y="4431"/>
                  <a:pt x="7707" y="4426"/>
                  <a:pt x="7706" y="4422"/>
                </a:cubicBezTo>
                <a:close/>
                <a:moveTo>
                  <a:pt x="1891" y="4477"/>
                </a:moveTo>
                <a:cubicBezTo>
                  <a:pt x="1895" y="4477"/>
                  <a:pt x="1899" y="4480"/>
                  <a:pt x="1903" y="4488"/>
                </a:cubicBezTo>
                <a:lnTo>
                  <a:pt x="1746" y="4711"/>
                </a:lnTo>
                <a:lnTo>
                  <a:pt x="1746" y="4711"/>
                </a:lnTo>
                <a:cubicBezTo>
                  <a:pt x="1839" y="4577"/>
                  <a:pt x="1870" y="4477"/>
                  <a:pt x="1891" y="4477"/>
                </a:cubicBezTo>
                <a:close/>
                <a:moveTo>
                  <a:pt x="14195" y="6854"/>
                </a:moveTo>
                <a:cubicBezTo>
                  <a:pt x="14194" y="6863"/>
                  <a:pt x="14194" y="6872"/>
                  <a:pt x="14193" y="6882"/>
                </a:cubicBezTo>
                <a:lnTo>
                  <a:pt x="14193" y="6882"/>
                </a:lnTo>
                <a:cubicBezTo>
                  <a:pt x="14194" y="6873"/>
                  <a:pt x="14195" y="6863"/>
                  <a:pt x="14195" y="6854"/>
                </a:cubicBezTo>
                <a:close/>
                <a:moveTo>
                  <a:pt x="10125" y="7143"/>
                </a:moveTo>
                <a:cubicBezTo>
                  <a:pt x="10124" y="7144"/>
                  <a:pt x="10123" y="7145"/>
                  <a:pt x="10122" y="7146"/>
                </a:cubicBezTo>
                <a:cubicBezTo>
                  <a:pt x="10123" y="7145"/>
                  <a:pt x="10124" y="7144"/>
                  <a:pt x="10125" y="7143"/>
                </a:cubicBezTo>
                <a:close/>
                <a:moveTo>
                  <a:pt x="4317" y="0"/>
                </a:moveTo>
                <a:cubicBezTo>
                  <a:pt x="4220" y="25"/>
                  <a:pt x="4122" y="49"/>
                  <a:pt x="4000" y="49"/>
                </a:cubicBezTo>
                <a:lnTo>
                  <a:pt x="3903" y="73"/>
                </a:lnTo>
                <a:lnTo>
                  <a:pt x="3708" y="98"/>
                </a:lnTo>
                <a:cubicBezTo>
                  <a:pt x="3561" y="98"/>
                  <a:pt x="3439" y="146"/>
                  <a:pt x="3269" y="146"/>
                </a:cubicBezTo>
                <a:lnTo>
                  <a:pt x="3171" y="268"/>
                </a:lnTo>
                <a:lnTo>
                  <a:pt x="3195" y="195"/>
                </a:lnTo>
                <a:lnTo>
                  <a:pt x="3195" y="195"/>
                </a:lnTo>
                <a:cubicBezTo>
                  <a:pt x="3025" y="415"/>
                  <a:pt x="2781" y="659"/>
                  <a:pt x="2537" y="903"/>
                </a:cubicBezTo>
                <a:lnTo>
                  <a:pt x="1976" y="1585"/>
                </a:lnTo>
                <a:lnTo>
                  <a:pt x="1732" y="1854"/>
                </a:lnTo>
                <a:lnTo>
                  <a:pt x="1488" y="2146"/>
                </a:lnTo>
                <a:lnTo>
                  <a:pt x="1049" y="2683"/>
                </a:lnTo>
                <a:cubicBezTo>
                  <a:pt x="805" y="2976"/>
                  <a:pt x="586" y="3293"/>
                  <a:pt x="391" y="3634"/>
                </a:cubicBezTo>
                <a:lnTo>
                  <a:pt x="195" y="3805"/>
                </a:lnTo>
                <a:lnTo>
                  <a:pt x="25" y="3976"/>
                </a:lnTo>
                <a:lnTo>
                  <a:pt x="0" y="4049"/>
                </a:lnTo>
                <a:cubicBezTo>
                  <a:pt x="122" y="4268"/>
                  <a:pt x="293" y="4488"/>
                  <a:pt x="488" y="4683"/>
                </a:cubicBezTo>
                <a:cubicBezTo>
                  <a:pt x="693" y="4857"/>
                  <a:pt x="939" y="4999"/>
                  <a:pt x="1193" y="4999"/>
                </a:cubicBezTo>
                <a:cubicBezTo>
                  <a:pt x="1332" y="4999"/>
                  <a:pt x="1472" y="4957"/>
                  <a:pt x="1610" y="4854"/>
                </a:cubicBezTo>
                <a:lnTo>
                  <a:pt x="1634" y="4878"/>
                </a:lnTo>
                <a:lnTo>
                  <a:pt x="1683" y="4805"/>
                </a:lnTo>
                <a:lnTo>
                  <a:pt x="1732" y="4732"/>
                </a:lnTo>
                <a:cubicBezTo>
                  <a:pt x="1785" y="4670"/>
                  <a:pt x="1809" y="4646"/>
                  <a:pt x="1817" y="4646"/>
                </a:cubicBezTo>
                <a:cubicBezTo>
                  <a:pt x="1832" y="4646"/>
                  <a:pt x="1796" y="4718"/>
                  <a:pt x="1781" y="4780"/>
                </a:cubicBezTo>
                <a:cubicBezTo>
                  <a:pt x="1830" y="4707"/>
                  <a:pt x="1878" y="4634"/>
                  <a:pt x="1927" y="4585"/>
                </a:cubicBezTo>
                <a:cubicBezTo>
                  <a:pt x="1927" y="4570"/>
                  <a:pt x="1925" y="4564"/>
                  <a:pt x="1921" y="4564"/>
                </a:cubicBezTo>
                <a:cubicBezTo>
                  <a:pt x="1912" y="4564"/>
                  <a:pt x="1895" y="4593"/>
                  <a:pt x="1878" y="4610"/>
                </a:cubicBezTo>
                <a:cubicBezTo>
                  <a:pt x="1927" y="4488"/>
                  <a:pt x="2000" y="4366"/>
                  <a:pt x="2073" y="4244"/>
                </a:cubicBezTo>
                <a:cubicBezTo>
                  <a:pt x="2138" y="4169"/>
                  <a:pt x="2160" y="4165"/>
                  <a:pt x="2178" y="4165"/>
                </a:cubicBezTo>
                <a:cubicBezTo>
                  <a:pt x="2181" y="4165"/>
                  <a:pt x="2184" y="4165"/>
                  <a:pt x="2186" y="4165"/>
                </a:cubicBezTo>
                <a:cubicBezTo>
                  <a:pt x="2208" y="4165"/>
                  <a:pt x="2232" y="4159"/>
                  <a:pt x="2317" y="4049"/>
                </a:cubicBezTo>
                <a:lnTo>
                  <a:pt x="2488" y="3805"/>
                </a:lnTo>
                <a:lnTo>
                  <a:pt x="2586" y="3683"/>
                </a:lnTo>
                <a:lnTo>
                  <a:pt x="2634" y="3610"/>
                </a:lnTo>
                <a:lnTo>
                  <a:pt x="2683" y="3585"/>
                </a:lnTo>
                <a:lnTo>
                  <a:pt x="2756" y="3561"/>
                </a:lnTo>
                <a:cubicBezTo>
                  <a:pt x="2781" y="3537"/>
                  <a:pt x="2781" y="3537"/>
                  <a:pt x="2805" y="3537"/>
                </a:cubicBezTo>
                <a:lnTo>
                  <a:pt x="2805" y="3561"/>
                </a:lnTo>
                <a:lnTo>
                  <a:pt x="2781" y="3585"/>
                </a:lnTo>
                <a:cubicBezTo>
                  <a:pt x="2789" y="3577"/>
                  <a:pt x="2792" y="3575"/>
                  <a:pt x="2793" y="3575"/>
                </a:cubicBezTo>
                <a:cubicBezTo>
                  <a:pt x="2794" y="3575"/>
                  <a:pt x="2789" y="3585"/>
                  <a:pt x="2805" y="3585"/>
                </a:cubicBezTo>
                <a:cubicBezTo>
                  <a:pt x="2805" y="3634"/>
                  <a:pt x="2756" y="3683"/>
                  <a:pt x="2756" y="3707"/>
                </a:cubicBezTo>
                <a:lnTo>
                  <a:pt x="2756" y="3707"/>
                </a:lnTo>
                <a:cubicBezTo>
                  <a:pt x="2756" y="3707"/>
                  <a:pt x="2756" y="3683"/>
                  <a:pt x="2781" y="3683"/>
                </a:cubicBezTo>
                <a:lnTo>
                  <a:pt x="2781" y="3707"/>
                </a:lnTo>
                <a:cubicBezTo>
                  <a:pt x="2756" y="3927"/>
                  <a:pt x="2756" y="4098"/>
                  <a:pt x="2756" y="4098"/>
                </a:cubicBezTo>
                <a:lnTo>
                  <a:pt x="2830" y="4146"/>
                </a:lnTo>
                <a:cubicBezTo>
                  <a:pt x="2781" y="5024"/>
                  <a:pt x="2732" y="4439"/>
                  <a:pt x="2708" y="5244"/>
                </a:cubicBezTo>
                <a:cubicBezTo>
                  <a:pt x="2732" y="5341"/>
                  <a:pt x="2732" y="5439"/>
                  <a:pt x="2732" y="5537"/>
                </a:cubicBezTo>
                <a:cubicBezTo>
                  <a:pt x="2732" y="5659"/>
                  <a:pt x="2732" y="5805"/>
                  <a:pt x="2708" y="5951"/>
                </a:cubicBezTo>
                <a:cubicBezTo>
                  <a:pt x="2805" y="6049"/>
                  <a:pt x="2927" y="6146"/>
                  <a:pt x="3000" y="6171"/>
                </a:cubicBezTo>
                <a:cubicBezTo>
                  <a:pt x="3000" y="6171"/>
                  <a:pt x="3098" y="6293"/>
                  <a:pt x="3073" y="6293"/>
                </a:cubicBezTo>
                <a:cubicBezTo>
                  <a:pt x="3147" y="6293"/>
                  <a:pt x="3220" y="6390"/>
                  <a:pt x="3317" y="6463"/>
                </a:cubicBezTo>
                <a:cubicBezTo>
                  <a:pt x="3342" y="6463"/>
                  <a:pt x="3317" y="6415"/>
                  <a:pt x="3293" y="6390"/>
                </a:cubicBezTo>
                <a:lnTo>
                  <a:pt x="3293" y="6390"/>
                </a:lnTo>
                <a:lnTo>
                  <a:pt x="3366" y="6463"/>
                </a:lnTo>
                <a:lnTo>
                  <a:pt x="3464" y="6537"/>
                </a:lnTo>
                <a:cubicBezTo>
                  <a:pt x="3511" y="6584"/>
                  <a:pt x="3528" y="6611"/>
                  <a:pt x="3514" y="6611"/>
                </a:cubicBezTo>
                <a:cubicBezTo>
                  <a:pt x="3506" y="6611"/>
                  <a:pt x="3490" y="6603"/>
                  <a:pt x="3464" y="6585"/>
                </a:cubicBezTo>
                <a:lnTo>
                  <a:pt x="3464" y="6585"/>
                </a:lnTo>
                <a:cubicBezTo>
                  <a:pt x="3537" y="6634"/>
                  <a:pt x="3634" y="6683"/>
                  <a:pt x="3756" y="6756"/>
                </a:cubicBezTo>
                <a:lnTo>
                  <a:pt x="4269" y="7122"/>
                </a:lnTo>
                <a:cubicBezTo>
                  <a:pt x="4488" y="7024"/>
                  <a:pt x="4732" y="6878"/>
                  <a:pt x="5000" y="6732"/>
                </a:cubicBezTo>
                <a:cubicBezTo>
                  <a:pt x="5293" y="6537"/>
                  <a:pt x="5586" y="6317"/>
                  <a:pt x="5854" y="6098"/>
                </a:cubicBezTo>
                <a:cubicBezTo>
                  <a:pt x="6000" y="5976"/>
                  <a:pt x="6171" y="5854"/>
                  <a:pt x="6293" y="5732"/>
                </a:cubicBezTo>
                <a:lnTo>
                  <a:pt x="6708" y="5341"/>
                </a:lnTo>
                <a:lnTo>
                  <a:pt x="7147" y="4951"/>
                </a:lnTo>
                <a:cubicBezTo>
                  <a:pt x="7268" y="4829"/>
                  <a:pt x="7390" y="4732"/>
                  <a:pt x="7512" y="4634"/>
                </a:cubicBezTo>
                <a:lnTo>
                  <a:pt x="7683" y="4488"/>
                </a:lnTo>
                <a:cubicBezTo>
                  <a:pt x="7683" y="4439"/>
                  <a:pt x="7683" y="4463"/>
                  <a:pt x="7659" y="4390"/>
                </a:cubicBezTo>
                <a:cubicBezTo>
                  <a:pt x="7647" y="4366"/>
                  <a:pt x="7653" y="4366"/>
                  <a:pt x="7662" y="4366"/>
                </a:cubicBezTo>
                <a:cubicBezTo>
                  <a:pt x="7671" y="4366"/>
                  <a:pt x="7683" y="4366"/>
                  <a:pt x="7683" y="4341"/>
                </a:cubicBezTo>
                <a:cubicBezTo>
                  <a:pt x="7683" y="4423"/>
                  <a:pt x="7700" y="4402"/>
                  <a:pt x="7706" y="4422"/>
                </a:cubicBezTo>
                <a:lnTo>
                  <a:pt x="7706" y="4422"/>
                </a:lnTo>
                <a:lnTo>
                  <a:pt x="7708" y="4415"/>
                </a:lnTo>
                <a:lnTo>
                  <a:pt x="7708" y="4463"/>
                </a:lnTo>
                <a:cubicBezTo>
                  <a:pt x="7732" y="4463"/>
                  <a:pt x="7732" y="4439"/>
                  <a:pt x="7756" y="4415"/>
                </a:cubicBezTo>
                <a:cubicBezTo>
                  <a:pt x="7781" y="4415"/>
                  <a:pt x="7756" y="4415"/>
                  <a:pt x="7756" y="4463"/>
                </a:cubicBezTo>
                <a:lnTo>
                  <a:pt x="7805" y="4463"/>
                </a:lnTo>
                <a:cubicBezTo>
                  <a:pt x="7800" y="4469"/>
                  <a:pt x="7799" y="4470"/>
                  <a:pt x="7801" y="4470"/>
                </a:cubicBezTo>
                <a:cubicBezTo>
                  <a:pt x="7807" y="4470"/>
                  <a:pt x="7835" y="4456"/>
                  <a:pt x="7858" y="4456"/>
                </a:cubicBezTo>
                <a:cubicBezTo>
                  <a:pt x="7866" y="4456"/>
                  <a:pt x="7873" y="4458"/>
                  <a:pt x="7878" y="4463"/>
                </a:cubicBezTo>
                <a:cubicBezTo>
                  <a:pt x="7878" y="4476"/>
                  <a:pt x="7872" y="4476"/>
                  <a:pt x="7869" y="4476"/>
                </a:cubicBezTo>
                <a:cubicBezTo>
                  <a:pt x="7866" y="4476"/>
                  <a:pt x="7866" y="4476"/>
                  <a:pt x="7878" y="4488"/>
                </a:cubicBezTo>
                <a:cubicBezTo>
                  <a:pt x="7878" y="4512"/>
                  <a:pt x="7878" y="4537"/>
                  <a:pt x="7878" y="4537"/>
                </a:cubicBezTo>
                <a:cubicBezTo>
                  <a:pt x="7878" y="4537"/>
                  <a:pt x="7878" y="4561"/>
                  <a:pt x="7878" y="4561"/>
                </a:cubicBezTo>
                <a:lnTo>
                  <a:pt x="7878" y="4707"/>
                </a:lnTo>
                <a:cubicBezTo>
                  <a:pt x="7878" y="4747"/>
                  <a:pt x="7878" y="4818"/>
                  <a:pt x="7904" y="4818"/>
                </a:cubicBezTo>
                <a:cubicBezTo>
                  <a:pt x="7910" y="4818"/>
                  <a:pt x="7918" y="4814"/>
                  <a:pt x="7927" y="4805"/>
                </a:cubicBezTo>
                <a:lnTo>
                  <a:pt x="7927" y="4805"/>
                </a:lnTo>
                <a:cubicBezTo>
                  <a:pt x="7890" y="4842"/>
                  <a:pt x="7838" y="5038"/>
                  <a:pt x="7816" y="5038"/>
                </a:cubicBezTo>
                <a:cubicBezTo>
                  <a:pt x="7809" y="5038"/>
                  <a:pt x="7805" y="5021"/>
                  <a:pt x="7805" y="4976"/>
                </a:cubicBezTo>
                <a:cubicBezTo>
                  <a:pt x="7781" y="5073"/>
                  <a:pt x="7781" y="5171"/>
                  <a:pt x="7756" y="5293"/>
                </a:cubicBezTo>
                <a:lnTo>
                  <a:pt x="7805" y="5146"/>
                </a:lnTo>
                <a:lnTo>
                  <a:pt x="7805" y="5146"/>
                </a:lnTo>
                <a:cubicBezTo>
                  <a:pt x="7732" y="5415"/>
                  <a:pt x="7708" y="5683"/>
                  <a:pt x="7683" y="5976"/>
                </a:cubicBezTo>
                <a:lnTo>
                  <a:pt x="7732" y="5829"/>
                </a:lnTo>
                <a:lnTo>
                  <a:pt x="7732" y="5829"/>
                </a:lnTo>
                <a:cubicBezTo>
                  <a:pt x="7732" y="6024"/>
                  <a:pt x="7683" y="6195"/>
                  <a:pt x="7586" y="6341"/>
                </a:cubicBezTo>
                <a:lnTo>
                  <a:pt x="7610" y="6098"/>
                </a:lnTo>
                <a:lnTo>
                  <a:pt x="7610" y="6098"/>
                </a:lnTo>
                <a:cubicBezTo>
                  <a:pt x="7537" y="6415"/>
                  <a:pt x="7488" y="6732"/>
                  <a:pt x="7464" y="7049"/>
                </a:cubicBezTo>
                <a:lnTo>
                  <a:pt x="7488" y="6951"/>
                </a:lnTo>
                <a:lnTo>
                  <a:pt x="7488" y="6951"/>
                </a:lnTo>
                <a:cubicBezTo>
                  <a:pt x="7488" y="7040"/>
                  <a:pt x="7470" y="7237"/>
                  <a:pt x="7445" y="7493"/>
                </a:cubicBezTo>
                <a:lnTo>
                  <a:pt x="7445" y="7493"/>
                </a:lnTo>
                <a:cubicBezTo>
                  <a:pt x="7435" y="7507"/>
                  <a:pt x="7425" y="7522"/>
                  <a:pt x="7415" y="7537"/>
                </a:cubicBezTo>
                <a:lnTo>
                  <a:pt x="7440" y="7546"/>
                </a:lnTo>
                <a:lnTo>
                  <a:pt x="7440" y="7546"/>
                </a:lnTo>
                <a:cubicBezTo>
                  <a:pt x="7425" y="7698"/>
                  <a:pt x="7408" y="7869"/>
                  <a:pt x="7390" y="8049"/>
                </a:cubicBezTo>
                <a:lnTo>
                  <a:pt x="9073" y="8683"/>
                </a:lnTo>
                <a:cubicBezTo>
                  <a:pt x="9488" y="8024"/>
                  <a:pt x="9976" y="7268"/>
                  <a:pt x="10098" y="7073"/>
                </a:cubicBezTo>
                <a:lnTo>
                  <a:pt x="10098" y="7073"/>
                </a:lnTo>
                <a:lnTo>
                  <a:pt x="9951" y="7171"/>
                </a:lnTo>
                <a:lnTo>
                  <a:pt x="9951" y="7171"/>
                </a:lnTo>
                <a:lnTo>
                  <a:pt x="10119" y="6907"/>
                </a:lnTo>
                <a:lnTo>
                  <a:pt x="10119" y="6907"/>
                </a:lnTo>
                <a:cubicBezTo>
                  <a:pt x="10103" y="6944"/>
                  <a:pt x="10142" y="7109"/>
                  <a:pt x="10125" y="7143"/>
                </a:cubicBezTo>
                <a:lnTo>
                  <a:pt x="10125" y="7143"/>
                </a:lnTo>
                <a:cubicBezTo>
                  <a:pt x="10417" y="6730"/>
                  <a:pt x="10757" y="6365"/>
                  <a:pt x="11098" y="6000"/>
                </a:cubicBezTo>
                <a:cubicBezTo>
                  <a:pt x="11220" y="5878"/>
                  <a:pt x="11342" y="5756"/>
                  <a:pt x="11464" y="5659"/>
                </a:cubicBezTo>
                <a:lnTo>
                  <a:pt x="11659" y="5488"/>
                </a:lnTo>
                <a:cubicBezTo>
                  <a:pt x="11707" y="5463"/>
                  <a:pt x="11732" y="5439"/>
                  <a:pt x="11781" y="5415"/>
                </a:cubicBezTo>
                <a:lnTo>
                  <a:pt x="11829" y="5366"/>
                </a:lnTo>
                <a:cubicBezTo>
                  <a:pt x="11903" y="5293"/>
                  <a:pt x="12000" y="5244"/>
                  <a:pt x="12098" y="5195"/>
                </a:cubicBezTo>
                <a:cubicBezTo>
                  <a:pt x="12122" y="5195"/>
                  <a:pt x="12171" y="5171"/>
                  <a:pt x="12195" y="5171"/>
                </a:cubicBezTo>
                <a:lnTo>
                  <a:pt x="12268" y="5171"/>
                </a:lnTo>
                <a:lnTo>
                  <a:pt x="12268" y="5293"/>
                </a:lnTo>
                <a:cubicBezTo>
                  <a:pt x="12244" y="5415"/>
                  <a:pt x="12195" y="5415"/>
                  <a:pt x="12195" y="5415"/>
                </a:cubicBezTo>
                <a:cubicBezTo>
                  <a:pt x="12195" y="5427"/>
                  <a:pt x="12201" y="5433"/>
                  <a:pt x="12207" y="5433"/>
                </a:cubicBezTo>
                <a:cubicBezTo>
                  <a:pt x="12214" y="5433"/>
                  <a:pt x="12220" y="5427"/>
                  <a:pt x="12220" y="5415"/>
                </a:cubicBezTo>
                <a:cubicBezTo>
                  <a:pt x="12244" y="5415"/>
                  <a:pt x="12244" y="5415"/>
                  <a:pt x="12244" y="5439"/>
                </a:cubicBezTo>
                <a:cubicBezTo>
                  <a:pt x="12244" y="5488"/>
                  <a:pt x="12195" y="5488"/>
                  <a:pt x="12195" y="5488"/>
                </a:cubicBezTo>
                <a:cubicBezTo>
                  <a:pt x="12195" y="5488"/>
                  <a:pt x="12195" y="5519"/>
                  <a:pt x="12208" y="5519"/>
                </a:cubicBezTo>
                <a:cubicBezTo>
                  <a:pt x="12211" y="5519"/>
                  <a:pt x="12215" y="5517"/>
                  <a:pt x="12220" y="5512"/>
                </a:cubicBezTo>
                <a:cubicBezTo>
                  <a:pt x="12244" y="5512"/>
                  <a:pt x="12293" y="5439"/>
                  <a:pt x="12342" y="5390"/>
                </a:cubicBezTo>
                <a:lnTo>
                  <a:pt x="12342" y="5512"/>
                </a:lnTo>
                <a:lnTo>
                  <a:pt x="12293" y="5512"/>
                </a:lnTo>
                <a:cubicBezTo>
                  <a:pt x="12293" y="5512"/>
                  <a:pt x="12317" y="5512"/>
                  <a:pt x="12366" y="5537"/>
                </a:cubicBezTo>
                <a:cubicBezTo>
                  <a:pt x="12366" y="5561"/>
                  <a:pt x="12390" y="5561"/>
                  <a:pt x="12390" y="5585"/>
                </a:cubicBezTo>
                <a:cubicBezTo>
                  <a:pt x="12390" y="5610"/>
                  <a:pt x="12390" y="5610"/>
                  <a:pt x="12390" y="5634"/>
                </a:cubicBezTo>
                <a:lnTo>
                  <a:pt x="12390" y="5707"/>
                </a:lnTo>
                <a:cubicBezTo>
                  <a:pt x="12390" y="5976"/>
                  <a:pt x="12390" y="6268"/>
                  <a:pt x="12366" y="6561"/>
                </a:cubicBezTo>
                <a:cubicBezTo>
                  <a:pt x="12366" y="6707"/>
                  <a:pt x="12342" y="6854"/>
                  <a:pt x="12342" y="7000"/>
                </a:cubicBezTo>
                <a:lnTo>
                  <a:pt x="12293" y="7439"/>
                </a:lnTo>
                <a:cubicBezTo>
                  <a:pt x="12268" y="7439"/>
                  <a:pt x="12244" y="7293"/>
                  <a:pt x="12244" y="7171"/>
                </a:cubicBezTo>
                <a:cubicBezTo>
                  <a:pt x="12244" y="7268"/>
                  <a:pt x="12244" y="7341"/>
                  <a:pt x="12220" y="7439"/>
                </a:cubicBezTo>
                <a:cubicBezTo>
                  <a:pt x="12227" y="7415"/>
                  <a:pt x="12233" y="7406"/>
                  <a:pt x="12236" y="7406"/>
                </a:cubicBezTo>
                <a:cubicBezTo>
                  <a:pt x="12252" y="7406"/>
                  <a:pt x="12231" y="7601"/>
                  <a:pt x="12238" y="7601"/>
                </a:cubicBezTo>
                <a:cubicBezTo>
                  <a:pt x="12239" y="7601"/>
                  <a:pt x="12241" y="7596"/>
                  <a:pt x="12244" y="7585"/>
                </a:cubicBezTo>
                <a:lnTo>
                  <a:pt x="12244" y="7585"/>
                </a:lnTo>
                <a:cubicBezTo>
                  <a:pt x="12317" y="8000"/>
                  <a:pt x="12171" y="8561"/>
                  <a:pt x="12220" y="8951"/>
                </a:cubicBezTo>
                <a:lnTo>
                  <a:pt x="13073" y="9415"/>
                </a:lnTo>
                <a:cubicBezTo>
                  <a:pt x="13342" y="9585"/>
                  <a:pt x="13634" y="9707"/>
                  <a:pt x="13927" y="9829"/>
                </a:cubicBezTo>
                <a:cubicBezTo>
                  <a:pt x="13927" y="9902"/>
                  <a:pt x="13927" y="10000"/>
                  <a:pt x="13902" y="10073"/>
                </a:cubicBezTo>
                <a:cubicBezTo>
                  <a:pt x="13951" y="9951"/>
                  <a:pt x="13951" y="9829"/>
                  <a:pt x="13951" y="9732"/>
                </a:cubicBezTo>
                <a:lnTo>
                  <a:pt x="13878" y="9707"/>
                </a:lnTo>
                <a:cubicBezTo>
                  <a:pt x="13878" y="9439"/>
                  <a:pt x="13927" y="9634"/>
                  <a:pt x="13927" y="9390"/>
                </a:cubicBezTo>
                <a:cubicBezTo>
                  <a:pt x="13976" y="9390"/>
                  <a:pt x="13976" y="9610"/>
                  <a:pt x="13976" y="9829"/>
                </a:cubicBezTo>
                <a:cubicBezTo>
                  <a:pt x="14000" y="9683"/>
                  <a:pt x="14000" y="9512"/>
                  <a:pt x="13976" y="9366"/>
                </a:cubicBezTo>
                <a:cubicBezTo>
                  <a:pt x="13985" y="9299"/>
                  <a:pt x="13995" y="9288"/>
                  <a:pt x="14006" y="9288"/>
                </a:cubicBezTo>
                <a:cubicBezTo>
                  <a:pt x="14011" y="9288"/>
                  <a:pt x="14016" y="9290"/>
                  <a:pt x="14022" y="9290"/>
                </a:cubicBezTo>
                <a:cubicBezTo>
                  <a:pt x="14036" y="9290"/>
                  <a:pt x="14052" y="9278"/>
                  <a:pt x="14073" y="9195"/>
                </a:cubicBezTo>
                <a:cubicBezTo>
                  <a:pt x="14049" y="9000"/>
                  <a:pt x="14049" y="8829"/>
                  <a:pt x="14073" y="8634"/>
                </a:cubicBezTo>
                <a:cubicBezTo>
                  <a:pt x="14146" y="8195"/>
                  <a:pt x="14049" y="7951"/>
                  <a:pt x="14122" y="7537"/>
                </a:cubicBezTo>
                <a:lnTo>
                  <a:pt x="14122" y="7537"/>
                </a:lnTo>
                <a:lnTo>
                  <a:pt x="14122" y="7585"/>
                </a:lnTo>
                <a:cubicBezTo>
                  <a:pt x="14169" y="7444"/>
                  <a:pt x="14171" y="7165"/>
                  <a:pt x="14193" y="6882"/>
                </a:cubicBezTo>
                <a:lnTo>
                  <a:pt x="14193" y="6882"/>
                </a:lnTo>
                <a:cubicBezTo>
                  <a:pt x="14188" y="6910"/>
                  <a:pt x="14177" y="6934"/>
                  <a:pt x="14167" y="6934"/>
                </a:cubicBezTo>
                <a:cubicBezTo>
                  <a:pt x="14156" y="6934"/>
                  <a:pt x="14146" y="6906"/>
                  <a:pt x="14146" y="6829"/>
                </a:cubicBezTo>
                <a:cubicBezTo>
                  <a:pt x="14195" y="6537"/>
                  <a:pt x="14171" y="6293"/>
                  <a:pt x="14220" y="6073"/>
                </a:cubicBezTo>
                <a:lnTo>
                  <a:pt x="14171" y="5829"/>
                </a:lnTo>
                <a:lnTo>
                  <a:pt x="14171" y="5561"/>
                </a:lnTo>
                <a:cubicBezTo>
                  <a:pt x="14171" y="5366"/>
                  <a:pt x="14171" y="5195"/>
                  <a:pt x="14146" y="5024"/>
                </a:cubicBezTo>
                <a:cubicBezTo>
                  <a:pt x="14098" y="4634"/>
                  <a:pt x="14049" y="4171"/>
                  <a:pt x="13976" y="3659"/>
                </a:cubicBezTo>
                <a:lnTo>
                  <a:pt x="13317" y="3244"/>
                </a:lnTo>
                <a:cubicBezTo>
                  <a:pt x="13220" y="3171"/>
                  <a:pt x="13098" y="3122"/>
                  <a:pt x="12976" y="3049"/>
                </a:cubicBezTo>
                <a:lnTo>
                  <a:pt x="12537" y="2829"/>
                </a:lnTo>
                <a:cubicBezTo>
                  <a:pt x="12244" y="2927"/>
                  <a:pt x="11976" y="3073"/>
                  <a:pt x="11683" y="3195"/>
                </a:cubicBezTo>
                <a:cubicBezTo>
                  <a:pt x="11537" y="3268"/>
                  <a:pt x="11390" y="3341"/>
                  <a:pt x="11268" y="3439"/>
                </a:cubicBezTo>
                <a:lnTo>
                  <a:pt x="11049" y="3561"/>
                </a:lnTo>
                <a:cubicBezTo>
                  <a:pt x="10976" y="3585"/>
                  <a:pt x="10903" y="3659"/>
                  <a:pt x="10829" y="3683"/>
                </a:cubicBezTo>
                <a:lnTo>
                  <a:pt x="10610" y="3829"/>
                </a:lnTo>
                <a:lnTo>
                  <a:pt x="10488" y="3951"/>
                </a:lnTo>
                <a:lnTo>
                  <a:pt x="10244" y="4122"/>
                </a:lnTo>
                <a:cubicBezTo>
                  <a:pt x="10098" y="4268"/>
                  <a:pt x="9951" y="4390"/>
                  <a:pt x="9829" y="4512"/>
                </a:cubicBezTo>
                <a:cubicBezTo>
                  <a:pt x="9812" y="4530"/>
                  <a:pt x="9794" y="4548"/>
                  <a:pt x="9776" y="4565"/>
                </a:cubicBezTo>
                <a:lnTo>
                  <a:pt x="9776" y="4565"/>
                </a:lnTo>
                <a:cubicBezTo>
                  <a:pt x="9804" y="4117"/>
                  <a:pt x="9797" y="3672"/>
                  <a:pt x="9756" y="3244"/>
                </a:cubicBezTo>
                <a:cubicBezTo>
                  <a:pt x="9781" y="3122"/>
                  <a:pt x="9781" y="3000"/>
                  <a:pt x="9756" y="2878"/>
                </a:cubicBezTo>
                <a:cubicBezTo>
                  <a:pt x="9756" y="2756"/>
                  <a:pt x="9732" y="2634"/>
                  <a:pt x="9707" y="2512"/>
                </a:cubicBezTo>
                <a:lnTo>
                  <a:pt x="9317" y="2171"/>
                </a:lnTo>
                <a:lnTo>
                  <a:pt x="9317" y="2171"/>
                </a:lnTo>
                <a:cubicBezTo>
                  <a:pt x="9366" y="2244"/>
                  <a:pt x="9390" y="2268"/>
                  <a:pt x="9366" y="2268"/>
                </a:cubicBezTo>
                <a:cubicBezTo>
                  <a:pt x="9342" y="2268"/>
                  <a:pt x="9317" y="2244"/>
                  <a:pt x="9268" y="2220"/>
                </a:cubicBezTo>
                <a:lnTo>
                  <a:pt x="9098" y="2049"/>
                </a:lnTo>
                <a:cubicBezTo>
                  <a:pt x="8927" y="1976"/>
                  <a:pt x="8927" y="2000"/>
                  <a:pt x="8903" y="1976"/>
                </a:cubicBezTo>
                <a:cubicBezTo>
                  <a:pt x="8878" y="1976"/>
                  <a:pt x="8854" y="1976"/>
                  <a:pt x="8805" y="1951"/>
                </a:cubicBezTo>
                <a:lnTo>
                  <a:pt x="8683" y="1927"/>
                </a:lnTo>
                <a:lnTo>
                  <a:pt x="8464" y="1829"/>
                </a:lnTo>
                <a:lnTo>
                  <a:pt x="8366" y="1805"/>
                </a:lnTo>
                <a:cubicBezTo>
                  <a:pt x="8220" y="1854"/>
                  <a:pt x="8049" y="1927"/>
                  <a:pt x="7829" y="2000"/>
                </a:cubicBezTo>
                <a:lnTo>
                  <a:pt x="7683" y="2073"/>
                </a:lnTo>
                <a:lnTo>
                  <a:pt x="7488" y="2171"/>
                </a:lnTo>
                <a:lnTo>
                  <a:pt x="7122" y="2366"/>
                </a:lnTo>
                <a:cubicBezTo>
                  <a:pt x="6878" y="2537"/>
                  <a:pt x="6586" y="2707"/>
                  <a:pt x="6342" y="2927"/>
                </a:cubicBezTo>
                <a:cubicBezTo>
                  <a:pt x="6171" y="3073"/>
                  <a:pt x="6000" y="3220"/>
                  <a:pt x="5829" y="3366"/>
                </a:cubicBezTo>
                <a:lnTo>
                  <a:pt x="5342" y="3805"/>
                </a:lnTo>
                <a:cubicBezTo>
                  <a:pt x="5220" y="3902"/>
                  <a:pt x="5244" y="3902"/>
                  <a:pt x="5195" y="3927"/>
                </a:cubicBezTo>
                <a:lnTo>
                  <a:pt x="5147" y="3976"/>
                </a:lnTo>
                <a:cubicBezTo>
                  <a:pt x="5073" y="4049"/>
                  <a:pt x="5000" y="4098"/>
                  <a:pt x="4927" y="4122"/>
                </a:cubicBezTo>
                <a:cubicBezTo>
                  <a:pt x="4903" y="4146"/>
                  <a:pt x="4854" y="4171"/>
                  <a:pt x="4805" y="4171"/>
                </a:cubicBezTo>
                <a:lnTo>
                  <a:pt x="4781" y="4195"/>
                </a:lnTo>
                <a:cubicBezTo>
                  <a:pt x="4781" y="4171"/>
                  <a:pt x="4781" y="4146"/>
                  <a:pt x="4781" y="4122"/>
                </a:cubicBezTo>
                <a:cubicBezTo>
                  <a:pt x="4781" y="4098"/>
                  <a:pt x="4781" y="4049"/>
                  <a:pt x="4781" y="4000"/>
                </a:cubicBezTo>
                <a:lnTo>
                  <a:pt x="4781" y="3976"/>
                </a:lnTo>
                <a:cubicBezTo>
                  <a:pt x="4781" y="3951"/>
                  <a:pt x="4781" y="3927"/>
                  <a:pt x="4781" y="3902"/>
                </a:cubicBezTo>
                <a:lnTo>
                  <a:pt x="4781" y="3756"/>
                </a:lnTo>
                <a:cubicBezTo>
                  <a:pt x="4781" y="3512"/>
                  <a:pt x="4830" y="3293"/>
                  <a:pt x="4830" y="3049"/>
                </a:cubicBezTo>
                <a:cubicBezTo>
                  <a:pt x="4854" y="2805"/>
                  <a:pt x="4878" y="2537"/>
                  <a:pt x="4903" y="2293"/>
                </a:cubicBezTo>
                <a:cubicBezTo>
                  <a:pt x="4951" y="1781"/>
                  <a:pt x="4976" y="1293"/>
                  <a:pt x="5025" y="829"/>
                </a:cubicBezTo>
                <a:lnTo>
                  <a:pt x="4781" y="610"/>
                </a:lnTo>
                <a:lnTo>
                  <a:pt x="4756" y="585"/>
                </a:lnTo>
                <a:lnTo>
                  <a:pt x="4756" y="561"/>
                </a:lnTo>
                <a:lnTo>
                  <a:pt x="4732" y="537"/>
                </a:lnTo>
                <a:lnTo>
                  <a:pt x="4683" y="464"/>
                </a:lnTo>
                <a:lnTo>
                  <a:pt x="4561" y="342"/>
                </a:lnTo>
                <a:lnTo>
                  <a:pt x="4561" y="342"/>
                </a:lnTo>
                <a:cubicBezTo>
                  <a:pt x="4391" y="195"/>
                  <a:pt x="4439" y="146"/>
                  <a:pt x="4342" y="49"/>
                </a:cubicBezTo>
                <a:lnTo>
                  <a:pt x="431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9"/>
          <p:cNvSpPr/>
          <p:nvPr/>
        </p:nvSpPr>
        <p:spPr>
          <a:xfrm>
            <a:off x="164121" y="597209"/>
            <a:ext cx="493435" cy="333634"/>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rgbClr val="9244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9"/>
          <p:cNvSpPr/>
          <p:nvPr/>
        </p:nvSpPr>
        <p:spPr>
          <a:xfrm>
            <a:off x="382608" y="1348729"/>
            <a:ext cx="479517" cy="399621"/>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3" name="Google Shape;523;p29"/>
          <p:cNvGrpSpPr/>
          <p:nvPr/>
        </p:nvGrpSpPr>
        <p:grpSpPr>
          <a:xfrm>
            <a:off x="7901459" y="4373498"/>
            <a:ext cx="1185762" cy="629162"/>
            <a:chOff x="238125" y="2760550"/>
            <a:chExt cx="528650" cy="280500"/>
          </a:xfrm>
        </p:grpSpPr>
        <p:sp>
          <p:nvSpPr>
            <p:cNvPr id="524" name="Google Shape;524;p29"/>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9"/>
            <p:cNvSpPr/>
            <p:nvPr/>
          </p:nvSpPr>
          <p:spPr>
            <a:xfrm>
              <a:off x="277125" y="3020300"/>
              <a:ext cx="25" cy="25"/>
            </a:xfrm>
            <a:custGeom>
              <a:rect b="b" l="l" r="r" t="t"/>
              <a:pathLst>
                <a:path extrusionOk="0" h="1" w="1">
                  <a:moveTo>
                    <a:pt x="1" y="0"/>
                  </a:move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6" name="Google Shape;526;p29"/>
            <p:cNvGrpSpPr/>
            <p:nvPr/>
          </p:nvGrpSpPr>
          <p:grpSpPr>
            <a:xfrm>
              <a:off x="238125" y="2760550"/>
              <a:ext cx="528650" cy="279275"/>
              <a:chOff x="238125" y="2760550"/>
              <a:chExt cx="528650" cy="279275"/>
            </a:xfrm>
          </p:grpSpPr>
          <p:sp>
            <p:nvSpPr>
              <p:cNvPr id="527" name="Google Shape;527;p29"/>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9"/>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9"/>
              <p:cNvSpPr/>
              <p:nvPr/>
            </p:nvSpPr>
            <p:spPr>
              <a:xfrm>
                <a:off x="340550" y="3028825"/>
                <a:ext cx="25" cy="25"/>
              </a:xfrm>
              <a:custGeom>
                <a:rect b="b" l="l" r="r" t="t"/>
                <a:pathLst>
                  <a:path extrusionOk="0" h="1" w="1">
                    <a:moveTo>
                      <a:pt x="0" y="0"/>
                    </a:moveTo>
                    <a:lnTo>
                      <a:pt x="0" y="0"/>
                    </a:lnTo>
                    <a:lnTo>
                      <a:pt x="0" y="0"/>
                    </a:ln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9"/>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1" name="Google Shape;531;p29"/>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9"/>
            <p:cNvSpPr/>
            <p:nvPr/>
          </p:nvSpPr>
          <p:spPr>
            <a:xfrm>
              <a:off x="403350" y="3037350"/>
              <a:ext cx="25" cy="25"/>
            </a:xfrm>
            <a:custGeom>
              <a:rect b="b" l="l" r="r" t="t"/>
              <a:pathLst>
                <a:path extrusionOk="0" h="1" w="1">
                  <a:moveTo>
                    <a:pt x="1" y="1"/>
                  </a:moveTo>
                  <a:lnTo>
                    <a:pt x="1" y="1"/>
                  </a:lnTo>
                  <a:lnTo>
                    <a:pt x="1" y="1"/>
                  </a:ln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9"/>
            <p:cNvSpPr/>
            <p:nvPr/>
          </p:nvSpPr>
          <p:spPr>
            <a:xfrm>
              <a:off x="365550" y="2914800"/>
              <a:ext cx="267700" cy="124800"/>
            </a:xfrm>
            <a:custGeom>
              <a:rect b="b" l="l" r="r" t="t"/>
              <a:pathLst>
                <a:path extrusionOk="0" h="4992" w="10708">
                  <a:moveTo>
                    <a:pt x="2206" y="3416"/>
                  </a:moveTo>
                  <a:lnTo>
                    <a:pt x="2206" y="3416"/>
                  </a:lnTo>
                  <a:cubicBezTo>
                    <a:pt x="2205" y="3416"/>
                    <a:pt x="2205" y="3417"/>
                    <a:pt x="2205" y="3418"/>
                  </a:cubicBezTo>
                  <a:lnTo>
                    <a:pt x="2205" y="3418"/>
                  </a:lnTo>
                  <a:cubicBezTo>
                    <a:pt x="2206" y="3417"/>
                    <a:pt x="2207" y="3416"/>
                    <a:pt x="2206" y="3416"/>
                  </a:cubicBezTo>
                  <a:close/>
                  <a:moveTo>
                    <a:pt x="2205" y="3418"/>
                  </a:moveTo>
                  <a:cubicBezTo>
                    <a:pt x="2202" y="3421"/>
                    <a:pt x="2196" y="3427"/>
                    <a:pt x="2196" y="3440"/>
                  </a:cubicBezTo>
                  <a:cubicBezTo>
                    <a:pt x="2198" y="3432"/>
                    <a:pt x="2201" y="3425"/>
                    <a:pt x="2205" y="3418"/>
                  </a:cubicBezTo>
                  <a:close/>
                  <a:moveTo>
                    <a:pt x="1464" y="4757"/>
                  </a:moveTo>
                  <a:lnTo>
                    <a:pt x="1451" y="4807"/>
                  </a:lnTo>
                  <a:lnTo>
                    <a:pt x="1451" y="4807"/>
                  </a:lnTo>
                  <a:cubicBezTo>
                    <a:pt x="1453" y="4778"/>
                    <a:pt x="1448" y="4757"/>
                    <a:pt x="1464" y="4757"/>
                  </a:cubicBezTo>
                  <a:close/>
                  <a:moveTo>
                    <a:pt x="5171" y="1"/>
                  </a:moveTo>
                  <a:cubicBezTo>
                    <a:pt x="5244" y="1"/>
                    <a:pt x="5220" y="25"/>
                    <a:pt x="5171" y="49"/>
                  </a:cubicBezTo>
                  <a:cubicBezTo>
                    <a:pt x="4830" y="74"/>
                    <a:pt x="5147" y="74"/>
                    <a:pt x="4805" y="123"/>
                  </a:cubicBezTo>
                  <a:lnTo>
                    <a:pt x="4610" y="147"/>
                  </a:lnTo>
                  <a:lnTo>
                    <a:pt x="4366" y="220"/>
                  </a:lnTo>
                  <a:cubicBezTo>
                    <a:pt x="4147" y="245"/>
                    <a:pt x="3927" y="318"/>
                    <a:pt x="3683" y="391"/>
                  </a:cubicBezTo>
                  <a:cubicBezTo>
                    <a:pt x="3586" y="415"/>
                    <a:pt x="3464" y="464"/>
                    <a:pt x="3366" y="488"/>
                  </a:cubicBezTo>
                  <a:cubicBezTo>
                    <a:pt x="3244" y="537"/>
                    <a:pt x="3147" y="562"/>
                    <a:pt x="3049" y="610"/>
                  </a:cubicBezTo>
                  <a:cubicBezTo>
                    <a:pt x="2878" y="708"/>
                    <a:pt x="2708" y="781"/>
                    <a:pt x="2635" y="805"/>
                  </a:cubicBezTo>
                  <a:cubicBezTo>
                    <a:pt x="2513" y="952"/>
                    <a:pt x="2269" y="1049"/>
                    <a:pt x="2147" y="1196"/>
                  </a:cubicBezTo>
                  <a:lnTo>
                    <a:pt x="2147" y="1171"/>
                  </a:lnTo>
                  <a:cubicBezTo>
                    <a:pt x="2098" y="1220"/>
                    <a:pt x="2025" y="1293"/>
                    <a:pt x="1903" y="1366"/>
                  </a:cubicBezTo>
                  <a:lnTo>
                    <a:pt x="1561" y="1708"/>
                  </a:lnTo>
                  <a:lnTo>
                    <a:pt x="1220" y="2049"/>
                  </a:lnTo>
                  <a:cubicBezTo>
                    <a:pt x="1147" y="2147"/>
                    <a:pt x="1098" y="2220"/>
                    <a:pt x="1049" y="2318"/>
                  </a:cubicBezTo>
                  <a:lnTo>
                    <a:pt x="1074" y="2293"/>
                  </a:lnTo>
                  <a:lnTo>
                    <a:pt x="1074" y="2293"/>
                  </a:lnTo>
                  <a:cubicBezTo>
                    <a:pt x="976" y="2488"/>
                    <a:pt x="927" y="2415"/>
                    <a:pt x="830" y="2537"/>
                  </a:cubicBezTo>
                  <a:cubicBezTo>
                    <a:pt x="903" y="2562"/>
                    <a:pt x="830" y="2732"/>
                    <a:pt x="805" y="2781"/>
                  </a:cubicBezTo>
                  <a:cubicBezTo>
                    <a:pt x="757" y="2879"/>
                    <a:pt x="708" y="3074"/>
                    <a:pt x="635" y="3244"/>
                  </a:cubicBezTo>
                  <a:lnTo>
                    <a:pt x="610" y="3220"/>
                  </a:lnTo>
                  <a:cubicBezTo>
                    <a:pt x="586" y="3342"/>
                    <a:pt x="464" y="3586"/>
                    <a:pt x="439" y="3659"/>
                  </a:cubicBezTo>
                  <a:cubicBezTo>
                    <a:pt x="391" y="3757"/>
                    <a:pt x="318" y="3879"/>
                    <a:pt x="269" y="4025"/>
                  </a:cubicBezTo>
                  <a:cubicBezTo>
                    <a:pt x="196" y="4171"/>
                    <a:pt x="147" y="4318"/>
                    <a:pt x="147" y="4464"/>
                  </a:cubicBezTo>
                  <a:lnTo>
                    <a:pt x="0" y="4610"/>
                  </a:lnTo>
                  <a:lnTo>
                    <a:pt x="0" y="4635"/>
                  </a:lnTo>
                  <a:cubicBezTo>
                    <a:pt x="171" y="4732"/>
                    <a:pt x="366" y="4830"/>
                    <a:pt x="586" y="4879"/>
                  </a:cubicBezTo>
                  <a:cubicBezTo>
                    <a:pt x="769" y="4940"/>
                    <a:pt x="981" y="4991"/>
                    <a:pt x="1156" y="4991"/>
                  </a:cubicBezTo>
                  <a:cubicBezTo>
                    <a:pt x="1260" y="4991"/>
                    <a:pt x="1351" y="4973"/>
                    <a:pt x="1415" y="4927"/>
                  </a:cubicBezTo>
                  <a:lnTo>
                    <a:pt x="1439" y="4927"/>
                  </a:lnTo>
                  <a:lnTo>
                    <a:pt x="1439" y="4854"/>
                  </a:lnTo>
                  <a:cubicBezTo>
                    <a:pt x="1447" y="4839"/>
                    <a:pt x="1455" y="4833"/>
                    <a:pt x="1461" y="4833"/>
                  </a:cubicBezTo>
                  <a:cubicBezTo>
                    <a:pt x="1477" y="4833"/>
                    <a:pt x="1488" y="4862"/>
                    <a:pt x="1488" y="4879"/>
                  </a:cubicBezTo>
                  <a:cubicBezTo>
                    <a:pt x="1488" y="4854"/>
                    <a:pt x="1513" y="4830"/>
                    <a:pt x="1537" y="4805"/>
                  </a:cubicBezTo>
                  <a:cubicBezTo>
                    <a:pt x="1537" y="4798"/>
                    <a:pt x="1535" y="4795"/>
                    <a:pt x="1531" y="4795"/>
                  </a:cubicBezTo>
                  <a:cubicBezTo>
                    <a:pt x="1523" y="4795"/>
                    <a:pt x="1505" y="4813"/>
                    <a:pt x="1488" y="4830"/>
                  </a:cubicBezTo>
                  <a:cubicBezTo>
                    <a:pt x="1488" y="4781"/>
                    <a:pt x="1488" y="4708"/>
                    <a:pt x="1488" y="4659"/>
                  </a:cubicBezTo>
                  <a:cubicBezTo>
                    <a:pt x="1513" y="4635"/>
                    <a:pt x="1531" y="4635"/>
                    <a:pt x="1546" y="4635"/>
                  </a:cubicBezTo>
                  <a:cubicBezTo>
                    <a:pt x="1561" y="4635"/>
                    <a:pt x="1574" y="4635"/>
                    <a:pt x="1586" y="4610"/>
                  </a:cubicBezTo>
                  <a:cubicBezTo>
                    <a:pt x="1757" y="4196"/>
                    <a:pt x="1952" y="3781"/>
                    <a:pt x="2196" y="3415"/>
                  </a:cubicBezTo>
                  <a:cubicBezTo>
                    <a:pt x="2202" y="3415"/>
                    <a:pt x="2205" y="3415"/>
                    <a:pt x="2206" y="3416"/>
                  </a:cubicBezTo>
                  <a:lnTo>
                    <a:pt x="2206" y="3416"/>
                  </a:lnTo>
                  <a:cubicBezTo>
                    <a:pt x="2257" y="3305"/>
                    <a:pt x="2345" y="3214"/>
                    <a:pt x="2391" y="3122"/>
                  </a:cubicBezTo>
                  <a:lnTo>
                    <a:pt x="2464" y="3122"/>
                  </a:lnTo>
                  <a:cubicBezTo>
                    <a:pt x="2439" y="3122"/>
                    <a:pt x="2561" y="3001"/>
                    <a:pt x="2659" y="2879"/>
                  </a:cubicBezTo>
                  <a:cubicBezTo>
                    <a:pt x="2708" y="2805"/>
                    <a:pt x="2781" y="2757"/>
                    <a:pt x="2830" y="2708"/>
                  </a:cubicBezTo>
                  <a:lnTo>
                    <a:pt x="2952" y="2635"/>
                  </a:lnTo>
                  <a:lnTo>
                    <a:pt x="2927" y="2586"/>
                  </a:lnTo>
                  <a:cubicBezTo>
                    <a:pt x="2960" y="2553"/>
                    <a:pt x="2979" y="2545"/>
                    <a:pt x="2992" y="2545"/>
                  </a:cubicBezTo>
                  <a:cubicBezTo>
                    <a:pt x="3006" y="2545"/>
                    <a:pt x="3014" y="2553"/>
                    <a:pt x="3025" y="2553"/>
                  </a:cubicBezTo>
                  <a:cubicBezTo>
                    <a:pt x="3036" y="2553"/>
                    <a:pt x="3049" y="2545"/>
                    <a:pt x="3074" y="2513"/>
                  </a:cubicBezTo>
                  <a:cubicBezTo>
                    <a:pt x="3049" y="2415"/>
                    <a:pt x="3244" y="2391"/>
                    <a:pt x="3244" y="2342"/>
                  </a:cubicBezTo>
                  <a:cubicBezTo>
                    <a:pt x="3244" y="2342"/>
                    <a:pt x="3266" y="2331"/>
                    <a:pt x="3288" y="2331"/>
                  </a:cubicBezTo>
                  <a:cubicBezTo>
                    <a:pt x="3298" y="2331"/>
                    <a:pt x="3309" y="2334"/>
                    <a:pt x="3317" y="2342"/>
                  </a:cubicBezTo>
                  <a:cubicBezTo>
                    <a:pt x="3317" y="2293"/>
                    <a:pt x="3342" y="2293"/>
                    <a:pt x="3366" y="2269"/>
                  </a:cubicBezTo>
                  <a:cubicBezTo>
                    <a:pt x="3374" y="2261"/>
                    <a:pt x="3377" y="2258"/>
                    <a:pt x="3376" y="2258"/>
                  </a:cubicBezTo>
                  <a:cubicBezTo>
                    <a:pt x="3374" y="2258"/>
                    <a:pt x="3358" y="2269"/>
                    <a:pt x="3342" y="2269"/>
                  </a:cubicBezTo>
                  <a:lnTo>
                    <a:pt x="3415" y="2220"/>
                  </a:lnTo>
                  <a:cubicBezTo>
                    <a:pt x="3439" y="2220"/>
                    <a:pt x="3464" y="2220"/>
                    <a:pt x="3439" y="2244"/>
                  </a:cubicBezTo>
                  <a:cubicBezTo>
                    <a:pt x="3513" y="2196"/>
                    <a:pt x="3610" y="2171"/>
                    <a:pt x="3708" y="2123"/>
                  </a:cubicBezTo>
                  <a:cubicBezTo>
                    <a:pt x="3830" y="2049"/>
                    <a:pt x="3976" y="2001"/>
                    <a:pt x="4122" y="1952"/>
                  </a:cubicBezTo>
                  <a:cubicBezTo>
                    <a:pt x="4195" y="1927"/>
                    <a:pt x="4269" y="1927"/>
                    <a:pt x="4342" y="1903"/>
                  </a:cubicBezTo>
                  <a:cubicBezTo>
                    <a:pt x="4415" y="1879"/>
                    <a:pt x="4488" y="1854"/>
                    <a:pt x="4561" y="1830"/>
                  </a:cubicBezTo>
                  <a:cubicBezTo>
                    <a:pt x="4708" y="1805"/>
                    <a:pt x="4805" y="1781"/>
                    <a:pt x="4878" y="1781"/>
                  </a:cubicBezTo>
                  <a:cubicBezTo>
                    <a:pt x="4854" y="1757"/>
                    <a:pt x="4824" y="1757"/>
                    <a:pt x="4796" y="1757"/>
                  </a:cubicBezTo>
                  <a:cubicBezTo>
                    <a:pt x="4769" y="1757"/>
                    <a:pt x="4744" y="1757"/>
                    <a:pt x="4732" y="1732"/>
                  </a:cubicBezTo>
                  <a:cubicBezTo>
                    <a:pt x="4756" y="1708"/>
                    <a:pt x="4781" y="1708"/>
                    <a:pt x="4799" y="1708"/>
                  </a:cubicBezTo>
                  <a:cubicBezTo>
                    <a:pt x="4817" y="1708"/>
                    <a:pt x="4830" y="1708"/>
                    <a:pt x="4830" y="1684"/>
                  </a:cubicBezTo>
                  <a:cubicBezTo>
                    <a:pt x="4854" y="1720"/>
                    <a:pt x="4891" y="1720"/>
                    <a:pt x="4930" y="1720"/>
                  </a:cubicBezTo>
                  <a:cubicBezTo>
                    <a:pt x="4970" y="1720"/>
                    <a:pt x="5013" y="1720"/>
                    <a:pt x="5049" y="1757"/>
                  </a:cubicBezTo>
                  <a:lnTo>
                    <a:pt x="5049" y="1708"/>
                  </a:lnTo>
                  <a:lnTo>
                    <a:pt x="5074" y="1732"/>
                  </a:lnTo>
                  <a:cubicBezTo>
                    <a:pt x="5220" y="1684"/>
                    <a:pt x="5244" y="1684"/>
                    <a:pt x="5244" y="1684"/>
                  </a:cubicBezTo>
                  <a:lnTo>
                    <a:pt x="5415" y="1684"/>
                  </a:lnTo>
                  <a:cubicBezTo>
                    <a:pt x="5519" y="1684"/>
                    <a:pt x="5588" y="1630"/>
                    <a:pt x="5667" y="1630"/>
                  </a:cubicBezTo>
                  <a:cubicBezTo>
                    <a:pt x="5680" y="1630"/>
                    <a:pt x="5694" y="1631"/>
                    <a:pt x="5708" y="1635"/>
                  </a:cubicBezTo>
                  <a:cubicBezTo>
                    <a:pt x="5708" y="1635"/>
                    <a:pt x="5659" y="1586"/>
                    <a:pt x="5708" y="1586"/>
                  </a:cubicBezTo>
                  <a:cubicBezTo>
                    <a:pt x="5708" y="1591"/>
                    <a:pt x="5713" y="1593"/>
                    <a:pt x="5720" y="1593"/>
                  </a:cubicBezTo>
                  <a:cubicBezTo>
                    <a:pt x="5734" y="1593"/>
                    <a:pt x="5757" y="1588"/>
                    <a:pt x="5775" y="1588"/>
                  </a:cubicBezTo>
                  <a:cubicBezTo>
                    <a:pt x="5792" y="1588"/>
                    <a:pt x="5805" y="1592"/>
                    <a:pt x="5805" y="1610"/>
                  </a:cubicBezTo>
                  <a:cubicBezTo>
                    <a:pt x="5812" y="1617"/>
                    <a:pt x="5824" y="1620"/>
                    <a:pt x="5837" y="1620"/>
                  </a:cubicBezTo>
                  <a:cubicBezTo>
                    <a:pt x="5871" y="1620"/>
                    <a:pt x="5915" y="1600"/>
                    <a:pt x="5905" y="1568"/>
                  </a:cubicBezTo>
                  <a:lnTo>
                    <a:pt x="5905" y="1568"/>
                  </a:lnTo>
                  <a:cubicBezTo>
                    <a:pt x="5921" y="1586"/>
                    <a:pt x="5996" y="1588"/>
                    <a:pt x="5952" y="1610"/>
                  </a:cubicBezTo>
                  <a:cubicBezTo>
                    <a:pt x="5968" y="1610"/>
                    <a:pt x="5995" y="1621"/>
                    <a:pt x="6011" y="1621"/>
                  </a:cubicBezTo>
                  <a:cubicBezTo>
                    <a:pt x="6019" y="1621"/>
                    <a:pt x="6025" y="1618"/>
                    <a:pt x="6025" y="1610"/>
                  </a:cubicBezTo>
                  <a:lnTo>
                    <a:pt x="6000" y="1586"/>
                  </a:lnTo>
                  <a:cubicBezTo>
                    <a:pt x="6084" y="1586"/>
                    <a:pt x="6132" y="1640"/>
                    <a:pt x="6205" y="1640"/>
                  </a:cubicBezTo>
                  <a:cubicBezTo>
                    <a:pt x="6217" y="1640"/>
                    <a:pt x="6230" y="1638"/>
                    <a:pt x="6244" y="1635"/>
                  </a:cubicBezTo>
                  <a:lnTo>
                    <a:pt x="6195" y="1586"/>
                  </a:lnTo>
                  <a:cubicBezTo>
                    <a:pt x="6269" y="1586"/>
                    <a:pt x="6317" y="1635"/>
                    <a:pt x="6317" y="1684"/>
                  </a:cubicBezTo>
                  <a:lnTo>
                    <a:pt x="6269" y="1684"/>
                  </a:lnTo>
                  <a:cubicBezTo>
                    <a:pt x="6342" y="1708"/>
                    <a:pt x="6439" y="1732"/>
                    <a:pt x="6537" y="1732"/>
                  </a:cubicBezTo>
                  <a:lnTo>
                    <a:pt x="6488" y="1732"/>
                  </a:lnTo>
                  <a:cubicBezTo>
                    <a:pt x="6561" y="1732"/>
                    <a:pt x="6610" y="1757"/>
                    <a:pt x="6683" y="1757"/>
                  </a:cubicBezTo>
                  <a:cubicBezTo>
                    <a:pt x="6756" y="1781"/>
                    <a:pt x="6854" y="1805"/>
                    <a:pt x="6952" y="1854"/>
                  </a:cubicBezTo>
                  <a:cubicBezTo>
                    <a:pt x="7147" y="1903"/>
                    <a:pt x="7317" y="2001"/>
                    <a:pt x="7391" y="2025"/>
                  </a:cubicBezTo>
                  <a:lnTo>
                    <a:pt x="7366" y="1952"/>
                  </a:lnTo>
                  <a:lnTo>
                    <a:pt x="7488" y="1976"/>
                  </a:lnTo>
                  <a:cubicBezTo>
                    <a:pt x="7488" y="1976"/>
                    <a:pt x="7395" y="2051"/>
                    <a:pt x="7371" y="2053"/>
                  </a:cubicBezTo>
                  <a:lnTo>
                    <a:pt x="7371" y="2053"/>
                  </a:lnTo>
                  <a:lnTo>
                    <a:pt x="7366" y="2049"/>
                  </a:lnTo>
                  <a:lnTo>
                    <a:pt x="7366" y="2049"/>
                  </a:lnTo>
                  <a:cubicBezTo>
                    <a:pt x="7366" y="2052"/>
                    <a:pt x="7368" y="2053"/>
                    <a:pt x="7370" y="2053"/>
                  </a:cubicBezTo>
                  <a:cubicBezTo>
                    <a:pt x="7371" y="2053"/>
                    <a:pt x="7371" y="2053"/>
                    <a:pt x="7371" y="2053"/>
                  </a:cubicBezTo>
                  <a:lnTo>
                    <a:pt x="7371" y="2053"/>
                  </a:lnTo>
                  <a:lnTo>
                    <a:pt x="7464" y="2123"/>
                  </a:lnTo>
                  <a:lnTo>
                    <a:pt x="7610" y="2220"/>
                  </a:lnTo>
                  <a:cubicBezTo>
                    <a:pt x="7756" y="2318"/>
                    <a:pt x="7878" y="2415"/>
                    <a:pt x="8000" y="2537"/>
                  </a:cubicBezTo>
                  <a:cubicBezTo>
                    <a:pt x="8195" y="2708"/>
                    <a:pt x="8391" y="2927"/>
                    <a:pt x="8537" y="3147"/>
                  </a:cubicBezTo>
                  <a:cubicBezTo>
                    <a:pt x="8551" y="3191"/>
                    <a:pt x="8531" y="3200"/>
                    <a:pt x="8512" y="3200"/>
                  </a:cubicBezTo>
                  <a:cubicBezTo>
                    <a:pt x="8500" y="3200"/>
                    <a:pt x="8488" y="3196"/>
                    <a:pt x="8488" y="3196"/>
                  </a:cubicBezTo>
                  <a:lnTo>
                    <a:pt x="8488" y="3196"/>
                  </a:lnTo>
                  <a:cubicBezTo>
                    <a:pt x="8512" y="3232"/>
                    <a:pt x="8525" y="3232"/>
                    <a:pt x="8537" y="3232"/>
                  </a:cubicBezTo>
                  <a:cubicBezTo>
                    <a:pt x="8549" y="3232"/>
                    <a:pt x="8561" y="3232"/>
                    <a:pt x="8586" y="3269"/>
                  </a:cubicBezTo>
                  <a:cubicBezTo>
                    <a:pt x="8586" y="3277"/>
                    <a:pt x="8583" y="3280"/>
                    <a:pt x="8578" y="3280"/>
                  </a:cubicBezTo>
                  <a:cubicBezTo>
                    <a:pt x="8569" y="3280"/>
                    <a:pt x="8553" y="3269"/>
                    <a:pt x="8537" y="3269"/>
                  </a:cubicBezTo>
                  <a:cubicBezTo>
                    <a:pt x="8537" y="3269"/>
                    <a:pt x="8586" y="3342"/>
                    <a:pt x="8586" y="3342"/>
                  </a:cubicBezTo>
                  <a:cubicBezTo>
                    <a:pt x="8610" y="3318"/>
                    <a:pt x="8634" y="3269"/>
                    <a:pt x="8659" y="3244"/>
                  </a:cubicBezTo>
                  <a:lnTo>
                    <a:pt x="8708" y="3318"/>
                  </a:lnTo>
                  <a:lnTo>
                    <a:pt x="8683" y="3342"/>
                  </a:lnTo>
                  <a:cubicBezTo>
                    <a:pt x="8683" y="3366"/>
                    <a:pt x="8805" y="3342"/>
                    <a:pt x="8830" y="3440"/>
                  </a:cubicBezTo>
                  <a:cubicBezTo>
                    <a:pt x="8878" y="3562"/>
                    <a:pt x="8927" y="3610"/>
                    <a:pt x="8951" y="3708"/>
                  </a:cubicBezTo>
                  <a:cubicBezTo>
                    <a:pt x="9000" y="3781"/>
                    <a:pt x="9025" y="3854"/>
                    <a:pt x="9049" y="3952"/>
                  </a:cubicBezTo>
                  <a:cubicBezTo>
                    <a:pt x="9049" y="3952"/>
                    <a:pt x="9025" y="3927"/>
                    <a:pt x="9000" y="3903"/>
                  </a:cubicBezTo>
                  <a:cubicBezTo>
                    <a:pt x="9000" y="3927"/>
                    <a:pt x="9000" y="3952"/>
                    <a:pt x="9000" y="3976"/>
                  </a:cubicBezTo>
                  <a:cubicBezTo>
                    <a:pt x="9005" y="3966"/>
                    <a:pt x="9010" y="3962"/>
                    <a:pt x="9015" y="3962"/>
                  </a:cubicBezTo>
                  <a:cubicBezTo>
                    <a:pt x="9031" y="3962"/>
                    <a:pt x="9045" y="4004"/>
                    <a:pt x="9048" y="4004"/>
                  </a:cubicBezTo>
                  <a:cubicBezTo>
                    <a:pt x="9049" y="4004"/>
                    <a:pt x="9049" y="4003"/>
                    <a:pt x="9049" y="4001"/>
                  </a:cubicBezTo>
                  <a:cubicBezTo>
                    <a:pt x="9098" y="4049"/>
                    <a:pt x="9147" y="4098"/>
                    <a:pt x="9147" y="4171"/>
                  </a:cubicBezTo>
                  <a:cubicBezTo>
                    <a:pt x="9147" y="4244"/>
                    <a:pt x="9171" y="4318"/>
                    <a:pt x="9220" y="4366"/>
                  </a:cubicBezTo>
                  <a:cubicBezTo>
                    <a:pt x="9439" y="4366"/>
                    <a:pt x="9683" y="4391"/>
                    <a:pt x="9903" y="4440"/>
                  </a:cubicBezTo>
                  <a:cubicBezTo>
                    <a:pt x="10244" y="4488"/>
                    <a:pt x="10561" y="4586"/>
                    <a:pt x="10610" y="4586"/>
                  </a:cubicBezTo>
                  <a:cubicBezTo>
                    <a:pt x="10610" y="4635"/>
                    <a:pt x="10610" y="4683"/>
                    <a:pt x="10610" y="4732"/>
                  </a:cubicBezTo>
                  <a:cubicBezTo>
                    <a:pt x="10634" y="4683"/>
                    <a:pt x="10634" y="4610"/>
                    <a:pt x="10634" y="4537"/>
                  </a:cubicBezTo>
                  <a:lnTo>
                    <a:pt x="10586" y="4537"/>
                  </a:lnTo>
                  <a:cubicBezTo>
                    <a:pt x="10561" y="4391"/>
                    <a:pt x="10610" y="4513"/>
                    <a:pt x="10610" y="4366"/>
                  </a:cubicBezTo>
                  <a:cubicBezTo>
                    <a:pt x="10634" y="4366"/>
                    <a:pt x="10659" y="4488"/>
                    <a:pt x="10659" y="4610"/>
                  </a:cubicBezTo>
                  <a:cubicBezTo>
                    <a:pt x="10659" y="4488"/>
                    <a:pt x="10683" y="4391"/>
                    <a:pt x="10634" y="4342"/>
                  </a:cubicBezTo>
                  <a:cubicBezTo>
                    <a:pt x="10634" y="4293"/>
                    <a:pt x="10647" y="4293"/>
                    <a:pt x="10662" y="4293"/>
                  </a:cubicBezTo>
                  <a:cubicBezTo>
                    <a:pt x="10677" y="4293"/>
                    <a:pt x="10695" y="4293"/>
                    <a:pt x="10708" y="4244"/>
                  </a:cubicBezTo>
                  <a:cubicBezTo>
                    <a:pt x="10659" y="4147"/>
                    <a:pt x="10634" y="4049"/>
                    <a:pt x="10634" y="3952"/>
                  </a:cubicBezTo>
                  <a:cubicBezTo>
                    <a:pt x="10634" y="3903"/>
                    <a:pt x="10610" y="3854"/>
                    <a:pt x="10610" y="3805"/>
                  </a:cubicBezTo>
                  <a:cubicBezTo>
                    <a:pt x="10586" y="3757"/>
                    <a:pt x="10561" y="3732"/>
                    <a:pt x="10561" y="3683"/>
                  </a:cubicBezTo>
                  <a:cubicBezTo>
                    <a:pt x="10512" y="3610"/>
                    <a:pt x="10464" y="3537"/>
                    <a:pt x="10464" y="3440"/>
                  </a:cubicBezTo>
                  <a:lnTo>
                    <a:pt x="10464" y="3440"/>
                  </a:lnTo>
                  <a:lnTo>
                    <a:pt x="10488" y="3464"/>
                  </a:lnTo>
                  <a:cubicBezTo>
                    <a:pt x="10488" y="3391"/>
                    <a:pt x="10390" y="3269"/>
                    <a:pt x="10366" y="3147"/>
                  </a:cubicBezTo>
                  <a:cubicBezTo>
                    <a:pt x="10366" y="3174"/>
                    <a:pt x="10366" y="3193"/>
                    <a:pt x="10362" y="3193"/>
                  </a:cubicBezTo>
                  <a:cubicBezTo>
                    <a:pt x="10359" y="3193"/>
                    <a:pt x="10353" y="3180"/>
                    <a:pt x="10342" y="3147"/>
                  </a:cubicBezTo>
                  <a:cubicBezTo>
                    <a:pt x="10293" y="3025"/>
                    <a:pt x="10244" y="2952"/>
                    <a:pt x="10220" y="2854"/>
                  </a:cubicBezTo>
                  <a:lnTo>
                    <a:pt x="10122" y="2781"/>
                  </a:lnTo>
                  <a:cubicBezTo>
                    <a:pt x="9903" y="2391"/>
                    <a:pt x="9634" y="2025"/>
                    <a:pt x="9317" y="1708"/>
                  </a:cubicBezTo>
                  <a:cubicBezTo>
                    <a:pt x="9220" y="1610"/>
                    <a:pt x="9122" y="1513"/>
                    <a:pt x="9000" y="1415"/>
                  </a:cubicBezTo>
                  <a:lnTo>
                    <a:pt x="8708" y="1171"/>
                  </a:lnTo>
                  <a:cubicBezTo>
                    <a:pt x="8537" y="1049"/>
                    <a:pt x="8366" y="927"/>
                    <a:pt x="8293" y="854"/>
                  </a:cubicBezTo>
                  <a:cubicBezTo>
                    <a:pt x="7878" y="586"/>
                    <a:pt x="7464" y="391"/>
                    <a:pt x="7025" y="220"/>
                  </a:cubicBezTo>
                  <a:lnTo>
                    <a:pt x="6634" y="98"/>
                  </a:lnTo>
                  <a:lnTo>
                    <a:pt x="6220" y="25"/>
                  </a:lnTo>
                  <a:cubicBezTo>
                    <a:pt x="6110" y="13"/>
                    <a:pt x="5994" y="7"/>
                    <a:pt x="5878" y="7"/>
                  </a:cubicBezTo>
                  <a:cubicBezTo>
                    <a:pt x="5763" y="7"/>
                    <a:pt x="5647" y="13"/>
                    <a:pt x="5537" y="25"/>
                  </a:cubicBezTo>
                  <a:cubicBezTo>
                    <a:pt x="5415" y="1"/>
                    <a:pt x="5293" y="1"/>
                    <a:pt x="5171"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4" name="Google Shape;534;p29"/>
          <p:cNvGrpSpPr/>
          <p:nvPr/>
        </p:nvGrpSpPr>
        <p:grpSpPr>
          <a:xfrm>
            <a:off x="7780300" y="2433135"/>
            <a:ext cx="1209279" cy="1520965"/>
            <a:chOff x="632000" y="3011150"/>
            <a:chExt cx="212225" cy="266925"/>
          </a:xfrm>
        </p:grpSpPr>
        <p:sp>
          <p:nvSpPr>
            <p:cNvPr id="535" name="Google Shape;535;p29"/>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9"/>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9"/>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9"/>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9"/>
            <p:cNvSpPr/>
            <p:nvPr/>
          </p:nvSpPr>
          <p:spPr>
            <a:xfrm>
              <a:off x="649075" y="3152000"/>
              <a:ext cx="25" cy="25"/>
            </a:xfrm>
            <a:custGeom>
              <a:rect b="b" l="l" r="r" t="t"/>
              <a:pathLst>
                <a:path extrusionOk="0" h="1" w="1">
                  <a:moveTo>
                    <a:pt x="1" y="0"/>
                  </a:moveTo>
                  <a:lnTo>
                    <a:pt x="1" y="0"/>
                  </a:lnTo>
                  <a:lnTo>
                    <a:pt x="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9"/>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9"/>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9"/>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9"/>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9"/>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9"/>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9"/>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9"/>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2">
  <p:cSld name="CUSTOM_12_1">
    <p:spTree>
      <p:nvGrpSpPr>
        <p:cNvPr id="548" name="Shape 548"/>
        <p:cNvGrpSpPr/>
        <p:nvPr/>
      </p:nvGrpSpPr>
      <p:grpSpPr>
        <a:xfrm>
          <a:off x="0" y="0"/>
          <a:ext cx="0" cy="0"/>
          <a:chOff x="0" y="0"/>
          <a:chExt cx="0" cy="0"/>
        </a:xfrm>
      </p:grpSpPr>
      <p:sp>
        <p:nvSpPr>
          <p:cNvPr id="549" name="Google Shape;549;p30"/>
          <p:cNvSpPr txBox="1"/>
          <p:nvPr>
            <p:ph type="ctrTitle"/>
          </p:nvPr>
        </p:nvSpPr>
        <p:spPr>
          <a:xfrm>
            <a:off x="683750" y="2127750"/>
            <a:ext cx="2576100" cy="3192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000000"/>
              </a:buClr>
              <a:buSzPts val="1800"/>
              <a:buNone/>
              <a:defRPr sz="1800">
                <a:solidFill>
                  <a:schemeClr val="accent2"/>
                </a:solidFill>
              </a:defRPr>
            </a:lvl1pPr>
            <a:lvl2pPr lvl="1" rtl="0" algn="ctr">
              <a:spcBef>
                <a:spcPts val="0"/>
              </a:spcBef>
              <a:spcAft>
                <a:spcPts val="0"/>
              </a:spcAft>
              <a:buClr>
                <a:srgbClr val="000000"/>
              </a:buClr>
              <a:buSzPts val="1800"/>
              <a:buNone/>
              <a:defRPr sz="1800">
                <a:solidFill>
                  <a:srgbClr val="000000"/>
                </a:solidFill>
              </a:defRPr>
            </a:lvl2pPr>
            <a:lvl3pPr lvl="2" rtl="0" algn="ctr">
              <a:spcBef>
                <a:spcPts val="0"/>
              </a:spcBef>
              <a:spcAft>
                <a:spcPts val="0"/>
              </a:spcAft>
              <a:buClr>
                <a:srgbClr val="000000"/>
              </a:buClr>
              <a:buSzPts val="1800"/>
              <a:buNone/>
              <a:defRPr sz="1800">
                <a:solidFill>
                  <a:srgbClr val="000000"/>
                </a:solidFill>
              </a:defRPr>
            </a:lvl3pPr>
            <a:lvl4pPr lvl="3" rtl="0" algn="ctr">
              <a:spcBef>
                <a:spcPts val="0"/>
              </a:spcBef>
              <a:spcAft>
                <a:spcPts val="0"/>
              </a:spcAft>
              <a:buClr>
                <a:srgbClr val="000000"/>
              </a:buClr>
              <a:buSzPts val="1800"/>
              <a:buNone/>
              <a:defRPr sz="1800">
                <a:solidFill>
                  <a:srgbClr val="000000"/>
                </a:solidFill>
              </a:defRPr>
            </a:lvl4pPr>
            <a:lvl5pPr lvl="4" rtl="0" algn="ctr">
              <a:spcBef>
                <a:spcPts val="0"/>
              </a:spcBef>
              <a:spcAft>
                <a:spcPts val="0"/>
              </a:spcAft>
              <a:buClr>
                <a:srgbClr val="000000"/>
              </a:buClr>
              <a:buSzPts val="1800"/>
              <a:buNone/>
              <a:defRPr sz="1800">
                <a:solidFill>
                  <a:srgbClr val="000000"/>
                </a:solidFill>
              </a:defRPr>
            </a:lvl5pPr>
            <a:lvl6pPr lvl="5" rtl="0" algn="ctr">
              <a:spcBef>
                <a:spcPts val="0"/>
              </a:spcBef>
              <a:spcAft>
                <a:spcPts val="0"/>
              </a:spcAft>
              <a:buClr>
                <a:srgbClr val="000000"/>
              </a:buClr>
              <a:buSzPts val="1800"/>
              <a:buNone/>
              <a:defRPr sz="1800">
                <a:solidFill>
                  <a:srgbClr val="000000"/>
                </a:solidFill>
              </a:defRPr>
            </a:lvl6pPr>
            <a:lvl7pPr lvl="6" rtl="0" algn="ctr">
              <a:spcBef>
                <a:spcPts val="0"/>
              </a:spcBef>
              <a:spcAft>
                <a:spcPts val="0"/>
              </a:spcAft>
              <a:buClr>
                <a:srgbClr val="000000"/>
              </a:buClr>
              <a:buSzPts val="1800"/>
              <a:buNone/>
              <a:defRPr sz="1800">
                <a:solidFill>
                  <a:srgbClr val="000000"/>
                </a:solidFill>
              </a:defRPr>
            </a:lvl7pPr>
            <a:lvl8pPr lvl="7" rtl="0" algn="ctr">
              <a:spcBef>
                <a:spcPts val="0"/>
              </a:spcBef>
              <a:spcAft>
                <a:spcPts val="0"/>
              </a:spcAft>
              <a:buClr>
                <a:srgbClr val="000000"/>
              </a:buClr>
              <a:buSzPts val="1800"/>
              <a:buNone/>
              <a:defRPr sz="1800">
                <a:solidFill>
                  <a:srgbClr val="000000"/>
                </a:solidFill>
              </a:defRPr>
            </a:lvl8pPr>
            <a:lvl9pPr lvl="8" rtl="0" algn="ctr">
              <a:spcBef>
                <a:spcPts val="0"/>
              </a:spcBef>
              <a:spcAft>
                <a:spcPts val="0"/>
              </a:spcAft>
              <a:buClr>
                <a:srgbClr val="000000"/>
              </a:buClr>
              <a:buSzPts val="1800"/>
              <a:buNone/>
              <a:defRPr sz="1800">
                <a:solidFill>
                  <a:srgbClr val="000000"/>
                </a:solidFill>
              </a:defRPr>
            </a:lvl9pPr>
          </a:lstStyle>
          <a:p/>
        </p:txBody>
      </p:sp>
      <p:sp>
        <p:nvSpPr>
          <p:cNvPr id="550" name="Google Shape;550;p30"/>
          <p:cNvSpPr txBox="1"/>
          <p:nvPr>
            <p:ph idx="1" type="subTitle"/>
          </p:nvPr>
        </p:nvSpPr>
        <p:spPr>
          <a:xfrm>
            <a:off x="1105950" y="2300275"/>
            <a:ext cx="2153700" cy="987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rgbClr val="000000"/>
              </a:buClr>
              <a:buSzPts val="1100"/>
              <a:buNone/>
              <a:defRPr sz="1400">
                <a:solidFill>
                  <a:srgbClr val="000000"/>
                </a:solidFill>
              </a:defRPr>
            </a:lvl1pPr>
            <a:lvl2pPr lvl="1" rtl="0" algn="ctr">
              <a:lnSpc>
                <a:spcPct val="100000"/>
              </a:lnSpc>
              <a:spcBef>
                <a:spcPts val="0"/>
              </a:spcBef>
              <a:spcAft>
                <a:spcPts val="0"/>
              </a:spcAft>
              <a:buClr>
                <a:srgbClr val="000000"/>
              </a:buClr>
              <a:buSzPts val="1100"/>
              <a:buNone/>
              <a:defRPr sz="1100">
                <a:solidFill>
                  <a:srgbClr val="000000"/>
                </a:solidFill>
              </a:defRPr>
            </a:lvl2pPr>
            <a:lvl3pPr lvl="2" rtl="0" algn="ctr">
              <a:lnSpc>
                <a:spcPct val="100000"/>
              </a:lnSpc>
              <a:spcBef>
                <a:spcPts val="0"/>
              </a:spcBef>
              <a:spcAft>
                <a:spcPts val="0"/>
              </a:spcAft>
              <a:buClr>
                <a:srgbClr val="000000"/>
              </a:buClr>
              <a:buSzPts val="1100"/>
              <a:buNone/>
              <a:defRPr sz="1100">
                <a:solidFill>
                  <a:srgbClr val="000000"/>
                </a:solidFill>
              </a:defRPr>
            </a:lvl3pPr>
            <a:lvl4pPr lvl="3" rtl="0" algn="ctr">
              <a:lnSpc>
                <a:spcPct val="100000"/>
              </a:lnSpc>
              <a:spcBef>
                <a:spcPts val="0"/>
              </a:spcBef>
              <a:spcAft>
                <a:spcPts val="0"/>
              </a:spcAft>
              <a:buClr>
                <a:srgbClr val="000000"/>
              </a:buClr>
              <a:buSzPts val="1100"/>
              <a:buNone/>
              <a:defRPr sz="1100">
                <a:solidFill>
                  <a:srgbClr val="000000"/>
                </a:solidFill>
              </a:defRPr>
            </a:lvl4pPr>
            <a:lvl5pPr lvl="4" rtl="0" algn="ctr">
              <a:lnSpc>
                <a:spcPct val="100000"/>
              </a:lnSpc>
              <a:spcBef>
                <a:spcPts val="0"/>
              </a:spcBef>
              <a:spcAft>
                <a:spcPts val="0"/>
              </a:spcAft>
              <a:buClr>
                <a:srgbClr val="000000"/>
              </a:buClr>
              <a:buSzPts val="1100"/>
              <a:buNone/>
              <a:defRPr sz="1100">
                <a:solidFill>
                  <a:srgbClr val="000000"/>
                </a:solidFill>
              </a:defRPr>
            </a:lvl5pPr>
            <a:lvl6pPr lvl="5" rtl="0" algn="ctr">
              <a:lnSpc>
                <a:spcPct val="100000"/>
              </a:lnSpc>
              <a:spcBef>
                <a:spcPts val="0"/>
              </a:spcBef>
              <a:spcAft>
                <a:spcPts val="0"/>
              </a:spcAft>
              <a:buClr>
                <a:srgbClr val="000000"/>
              </a:buClr>
              <a:buSzPts val="1100"/>
              <a:buNone/>
              <a:defRPr sz="1100">
                <a:solidFill>
                  <a:srgbClr val="000000"/>
                </a:solidFill>
              </a:defRPr>
            </a:lvl6pPr>
            <a:lvl7pPr lvl="6" rtl="0" algn="ctr">
              <a:lnSpc>
                <a:spcPct val="100000"/>
              </a:lnSpc>
              <a:spcBef>
                <a:spcPts val="0"/>
              </a:spcBef>
              <a:spcAft>
                <a:spcPts val="0"/>
              </a:spcAft>
              <a:buClr>
                <a:srgbClr val="000000"/>
              </a:buClr>
              <a:buSzPts val="1100"/>
              <a:buNone/>
              <a:defRPr sz="1100">
                <a:solidFill>
                  <a:srgbClr val="000000"/>
                </a:solidFill>
              </a:defRPr>
            </a:lvl7pPr>
            <a:lvl8pPr lvl="7" rtl="0" algn="ctr">
              <a:lnSpc>
                <a:spcPct val="100000"/>
              </a:lnSpc>
              <a:spcBef>
                <a:spcPts val="0"/>
              </a:spcBef>
              <a:spcAft>
                <a:spcPts val="0"/>
              </a:spcAft>
              <a:buClr>
                <a:srgbClr val="000000"/>
              </a:buClr>
              <a:buSzPts val="1100"/>
              <a:buNone/>
              <a:defRPr sz="1100">
                <a:solidFill>
                  <a:srgbClr val="000000"/>
                </a:solidFill>
              </a:defRPr>
            </a:lvl8pPr>
            <a:lvl9pPr lvl="8" rtl="0" algn="ctr">
              <a:lnSpc>
                <a:spcPct val="100000"/>
              </a:lnSpc>
              <a:spcBef>
                <a:spcPts val="0"/>
              </a:spcBef>
              <a:spcAft>
                <a:spcPts val="0"/>
              </a:spcAft>
              <a:buClr>
                <a:srgbClr val="000000"/>
              </a:buClr>
              <a:buSzPts val="1100"/>
              <a:buNone/>
              <a:defRPr sz="1100">
                <a:solidFill>
                  <a:srgbClr val="000000"/>
                </a:solidFill>
              </a:defRPr>
            </a:lvl9pPr>
          </a:lstStyle>
          <a:p/>
        </p:txBody>
      </p:sp>
      <p:sp>
        <p:nvSpPr>
          <p:cNvPr id="551" name="Google Shape;551;p30"/>
          <p:cNvSpPr txBox="1"/>
          <p:nvPr>
            <p:ph idx="2" type="ctrTitle"/>
          </p:nvPr>
        </p:nvSpPr>
        <p:spPr>
          <a:xfrm>
            <a:off x="3283950" y="1183800"/>
            <a:ext cx="2576100" cy="3192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0000"/>
              </a:buClr>
              <a:buSzPts val="1800"/>
              <a:buNone/>
              <a:defRPr sz="1800">
                <a:solidFill>
                  <a:schemeClr val="accent2"/>
                </a:solidFill>
              </a:defRPr>
            </a:lvl1pPr>
            <a:lvl2pPr lvl="1" rtl="0" algn="ctr">
              <a:spcBef>
                <a:spcPts val="0"/>
              </a:spcBef>
              <a:spcAft>
                <a:spcPts val="0"/>
              </a:spcAft>
              <a:buClr>
                <a:srgbClr val="000000"/>
              </a:buClr>
              <a:buSzPts val="1800"/>
              <a:buNone/>
              <a:defRPr sz="1800">
                <a:solidFill>
                  <a:srgbClr val="000000"/>
                </a:solidFill>
              </a:defRPr>
            </a:lvl2pPr>
            <a:lvl3pPr lvl="2" rtl="0" algn="ctr">
              <a:spcBef>
                <a:spcPts val="0"/>
              </a:spcBef>
              <a:spcAft>
                <a:spcPts val="0"/>
              </a:spcAft>
              <a:buClr>
                <a:srgbClr val="000000"/>
              </a:buClr>
              <a:buSzPts val="1800"/>
              <a:buNone/>
              <a:defRPr sz="1800">
                <a:solidFill>
                  <a:srgbClr val="000000"/>
                </a:solidFill>
              </a:defRPr>
            </a:lvl3pPr>
            <a:lvl4pPr lvl="3" rtl="0" algn="ctr">
              <a:spcBef>
                <a:spcPts val="0"/>
              </a:spcBef>
              <a:spcAft>
                <a:spcPts val="0"/>
              </a:spcAft>
              <a:buClr>
                <a:srgbClr val="000000"/>
              </a:buClr>
              <a:buSzPts val="1800"/>
              <a:buNone/>
              <a:defRPr sz="1800">
                <a:solidFill>
                  <a:srgbClr val="000000"/>
                </a:solidFill>
              </a:defRPr>
            </a:lvl4pPr>
            <a:lvl5pPr lvl="4" rtl="0" algn="ctr">
              <a:spcBef>
                <a:spcPts val="0"/>
              </a:spcBef>
              <a:spcAft>
                <a:spcPts val="0"/>
              </a:spcAft>
              <a:buClr>
                <a:srgbClr val="000000"/>
              </a:buClr>
              <a:buSzPts val="1800"/>
              <a:buNone/>
              <a:defRPr sz="1800">
                <a:solidFill>
                  <a:srgbClr val="000000"/>
                </a:solidFill>
              </a:defRPr>
            </a:lvl5pPr>
            <a:lvl6pPr lvl="5" rtl="0" algn="ctr">
              <a:spcBef>
                <a:spcPts val="0"/>
              </a:spcBef>
              <a:spcAft>
                <a:spcPts val="0"/>
              </a:spcAft>
              <a:buClr>
                <a:srgbClr val="000000"/>
              </a:buClr>
              <a:buSzPts val="1800"/>
              <a:buNone/>
              <a:defRPr sz="1800">
                <a:solidFill>
                  <a:srgbClr val="000000"/>
                </a:solidFill>
              </a:defRPr>
            </a:lvl6pPr>
            <a:lvl7pPr lvl="6" rtl="0" algn="ctr">
              <a:spcBef>
                <a:spcPts val="0"/>
              </a:spcBef>
              <a:spcAft>
                <a:spcPts val="0"/>
              </a:spcAft>
              <a:buClr>
                <a:srgbClr val="000000"/>
              </a:buClr>
              <a:buSzPts val="1800"/>
              <a:buNone/>
              <a:defRPr sz="1800">
                <a:solidFill>
                  <a:srgbClr val="000000"/>
                </a:solidFill>
              </a:defRPr>
            </a:lvl7pPr>
            <a:lvl8pPr lvl="7" rtl="0" algn="ctr">
              <a:spcBef>
                <a:spcPts val="0"/>
              </a:spcBef>
              <a:spcAft>
                <a:spcPts val="0"/>
              </a:spcAft>
              <a:buClr>
                <a:srgbClr val="000000"/>
              </a:buClr>
              <a:buSzPts val="1800"/>
              <a:buNone/>
              <a:defRPr sz="1800">
                <a:solidFill>
                  <a:srgbClr val="000000"/>
                </a:solidFill>
              </a:defRPr>
            </a:lvl8pPr>
            <a:lvl9pPr lvl="8" rtl="0" algn="ctr">
              <a:spcBef>
                <a:spcPts val="0"/>
              </a:spcBef>
              <a:spcAft>
                <a:spcPts val="0"/>
              </a:spcAft>
              <a:buClr>
                <a:srgbClr val="000000"/>
              </a:buClr>
              <a:buSzPts val="1800"/>
              <a:buNone/>
              <a:defRPr sz="1800">
                <a:solidFill>
                  <a:srgbClr val="000000"/>
                </a:solidFill>
              </a:defRPr>
            </a:lvl9pPr>
          </a:lstStyle>
          <a:p/>
        </p:txBody>
      </p:sp>
      <p:sp>
        <p:nvSpPr>
          <p:cNvPr id="552" name="Google Shape;552;p30"/>
          <p:cNvSpPr txBox="1"/>
          <p:nvPr>
            <p:ph idx="3" type="subTitle"/>
          </p:nvPr>
        </p:nvSpPr>
        <p:spPr>
          <a:xfrm>
            <a:off x="3495175" y="1356325"/>
            <a:ext cx="2153700" cy="987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1100"/>
              <a:buNone/>
              <a:defRPr sz="1400">
                <a:solidFill>
                  <a:srgbClr val="000000"/>
                </a:solidFill>
              </a:defRPr>
            </a:lvl1pPr>
            <a:lvl2pPr lvl="1" rtl="0" algn="ctr">
              <a:lnSpc>
                <a:spcPct val="100000"/>
              </a:lnSpc>
              <a:spcBef>
                <a:spcPts val="0"/>
              </a:spcBef>
              <a:spcAft>
                <a:spcPts val="0"/>
              </a:spcAft>
              <a:buClr>
                <a:srgbClr val="000000"/>
              </a:buClr>
              <a:buSzPts val="1100"/>
              <a:buNone/>
              <a:defRPr sz="1100">
                <a:solidFill>
                  <a:srgbClr val="000000"/>
                </a:solidFill>
              </a:defRPr>
            </a:lvl2pPr>
            <a:lvl3pPr lvl="2" rtl="0" algn="ctr">
              <a:lnSpc>
                <a:spcPct val="100000"/>
              </a:lnSpc>
              <a:spcBef>
                <a:spcPts val="0"/>
              </a:spcBef>
              <a:spcAft>
                <a:spcPts val="0"/>
              </a:spcAft>
              <a:buClr>
                <a:srgbClr val="000000"/>
              </a:buClr>
              <a:buSzPts val="1100"/>
              <a:buNone/>
              <a:defRPr sz="1100">
                <a:solidFill>
                  <a:srgbClr val="000000"/>
                </a:solidFill>
              </a:defRPr>
            </a:lvl3pPr>
            <a:lvl4pPr lvl="3" rtl="0" algn="ctr">
              <a:lnSpc>
                <a:spcPct val="100000"/>
              </a:lnSpc>
              <a:spcBef>
                <a:spcPts val="0"/>
              </a:spcBef>
              <a:spcAft>
                <a:spcPts val="0"/>
              </a:spcAft>
              <a:buClr>
                <a:srgbClr val="000000"/>
              </a:buClr>
              <a:buSzPts val="1100"/>
              <a:buNone/>
              <a:defRPr sz="1100">
                <a:solidFill>
                  <a:srgbClr val="000000"/>
                </a:solidFill>
              </a:defRPr>
            </a:lvl4pPr>
            <a:lvl5pPr lvl="4" rtl="0" algn="ctr">
              <a:lnSpc>
                <a:spcPct val="100000"/>
              </a:lnSpc>
              <a:spcBef>
                <a:spcPts val="0"/>
              </a:spcBef>
              <a:spcAft>
                <a:spcPts val="0"/>
              </a:spcAft>
              <a:buClr>
                <a:srgbClr val="000000"/>
              </a:buClr>
              <a:buSzPts val="1100"/>
              <a:buNone/>
              <a:defRPr sz="1100">
                <a:solidFill>
                  <a:srgbClr val="000000"/>
                </a:solidFill>
              </a:defRPr>
            </a:lvl5pPr>
            <a:lvl6pPr lvl="5" rtl="0" algn="ctr">
              <a:lnSpc>
                <a:spcPct val="100000"/>
              </a:lnSpc>
              <a:spcBef>
                <a:spcPts val="0"/>
              </a:spcBef>
              <a:spcAft>
                <a:spcPts val="0"/>
              </a:spcAft>
              <a:buClr>
                <a:srgbClr val="000000"/>
              </a:buClr>
              <a:buSzPts val="1100"/>
              <a:buNone/>
              <a:defRPr sz="1100">
                <a:solidFill>
                  <a:srgbClr val="000000"/>
                </a:solidFill>
              </a:defRPr>
            </a:lvl6pPr>
            <a:lvl7pPr lvl="6" rtl="0" algn="ctr">
              <a:lnSpc>
                <a:spcPct val="100000"/>
              </a:lnSpc>
              <a:spcBef>
                <a:spcPts val="0"/>
              </a:spcBef>
              <a:spcAft>
                <a:spcPts val="0"/>
              </a:spcAft>
              <a:buClr>
                <a:srgbClr val="000000"/>
              </a:buClr>
              <a:buSzPts val="1100"/>
              <a:buNone/>
              <a:defRPr sz="1100">
                <a:solidFill>
                  <a:srgbClr val="000000"/>
                </a:solidFill>
              </a:defRPr>
            </a:lvl7pPr>
            <a:lvl8pPr lvl="7" rtl="0" algn="ctr">
              <a:lnSpc>
                <a:spcPct val="100000"/>
              </a:lnSpc>
              <a:spcBef>
                <a:spcPts val="0"/>
              </a:spcBef>
              <a:spcAft>
                <a:spcPts val="0"/>
              </a:spcAft>
              <a:buClr>
                <a:srgbClr val="000000"/>
              </a:buClr>
              <a:buSzPts val="1100"/>
              <a:buNone/>
              <a:defRPr sz="1100">
                <a:solidFill>
                  <a:srgbClr val="000000"/>
                </a:solidFill>
              </a:defRPr>
            </a:lvl8pPr>
            <a:lvl9pPr lvl="8" rtl="0" algn="ctr">
              <a:lnSpc>
                <a:spcPct val="100000"/>
              </a:lnSpc>
              <a:spcBef>
                <a:spcPts val="0"/>
              </a:spcBef>
              <a:spcAft>
                <a:spcPts val="0"/>
              </a:spcAft>
              <a:buClr>
                <a:srgbClr val="000000"/>
              </a:buClr>
              <a:buSzPts val="1100"/>
              <a:buNone/>
              <a:defRPr sz="1100">
                <a:solidFill>
                  <a:srgbClr val="000000"/>
                </a:solidFill>
              </a:defRPr>
            </a:lvl9pPr>
          </a:lstStyle>
          <a:p/>
        </p:txBody>
      </p:sp>
      <p:sp>
        <p:nvSpPr>
          <p:cNvPr id="553" name="Google Shape;553;p30"/>
          <p:cNvSpPr txBox="1"/>
          <p:nvPr>
            <p:ph idx="4" type="ctrTitle"/>
          </p:nvPr>
        </p:nvSpPr>
        <p:spPr>
          <a:xfrm>
            <a:off x="5983450" y="2127750"/>
            <a:ext cx="2476800" cy="3192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000000"/>
              </a:buClr>
              <a:buSzPts val="1800"/>
              <a:buNone/>
              <a:defRPr sz="1800">
                <a:solidFill>
                  <a:schemeClr val="accent2"/>
                </a:solidFill>
              </a:defRPr>
            </a:lvl1pPr>
            <a:lvl2pPr lvl="1" rtl="0" algn="ctr">
              <a:spcBef>
                <a:spcPts val="0"/>
              </a:spcBef>
              <a:spcAft>
                <a:spcPts val="0"/>
              </a:spcAft>
              <a:buClr>
                <a:srgbClr val="000000"/>
              </a:buClr>
              <a:buSzPts val="1800"/>
              <a:buNone/>
              <a:defRPr sz="1800">
                <a:solidFill>
                  <a:srgbClr val="000000"/>
                </a:solidFill>
              </a:defRPr>
            </a:lvl2pPr>
            <a:lvl3pPr lvl="2" rtl="0" algn="ctr">
              <a:spcBef>
                <a:spcPts val="0"/>
              </a:spcBef>
              <a:spcAft>
                <a:spcPts val="0"/>
              </a:spcAft>
              <a:buClr>
                <a:srgbClr val="000000"/>
              </a:buClr>
              <a:buSzPts val="1800"/>
              <a:buNone/>
              <a:defRPr sz="1800">
                <a:solidFill>
                  <a:srgbClr val="000000"/>
                </a:solidFill>
              </a:defRPr>
            </a:lvl3pPr>
            <a:lvl4pPr lvl="3" rtl="0" algn="ctr">
              <a:spcBef>
                <a:spcPts val="0"/>
              </a:spcBef>
              <a:spcAft>
                <a:spcPts val="0"/>
              </a:spcAft>
              <a:buClr>
                <a:srgbClr val="000000"/>
              </a:buClr>
              <a:buSzPts val="1800"/>
              <a:buNone/>
              <a:defRPr sz="1800">
                <a:solidFill>
                  <a:srgbClr val="000000"/>
                </a:solidFill>
              </a:defRPr>
            </a:lvl4pPr>
            <a:lvl5pPr lvl="4" rtl="0" algn="ctr">
              <a:spcBef>
                <a:spcPts val="0"/>
              </a:spcBef>
              <a:spcAft>
                <a:spcPts val="0"/>
              </a:spcAft>
              <a:buClr>
                <a:srgbClr val="000000"/>
              </a:buClr>
              <a:buSzPts val="1800"/>
              <a:buNone/>
              <a:defRPr sz="1800">
                <a:solidFill>
                  <a:srgbClr val="000000"/>
                </a:solidFill>
              </a:defRPr>
            </a:lvl5pPr>
            <a:lvl6pPr lvl="5" rtl="0" algn="ctr">
              <a:spcBef>
                <a:spcPts val="0"/>
              </a:spcBef>
              <a:spcAft>
                <a:spcPts val="0"/>
              </a:spcAft>
              <a:buClr>
                <a:srgbClr val="000000"/>
              </a:buClr>
              <a:buSzPts val="1800"/>
              <a:buNone/>
              <a:defRPr sz="1800">
                <a:solidFill>
                  <a:srgbClr val="000000"/>
                </a:solidFill>
              </a:defRPr>
            </a:lvl6pPr>
            <a:lvl7pPr lvl="6" rtl="0" algn="ctr">
              <a:spcBef>
                <a:spcPts val="0"/>
              </a:spcBef>
              <a:spcAft>
                <a:spcPts val="0"/>
              </a:spcAft>
              <a:buClr>
                <a:srgbClr val="000000"/>
              </a:buClr>
              <a:buSzPts val="1800"/>
              <a:buNone/>
              <a:defRPr sz="1800">
                <a:solidFill>
                  <a:srgbClr val="000000"/>
                </a:solidFill>
              </a:defRPr>
            </a:lvl7pPr>
            <a:lvl8pPr lvl="7" rtl="0" algn="ctr">
              <a:spcBef>
                <a:spcPts val="0"/>
              </a:spcBef>
              <a:spcAft>
                <a:spcPts val="0"/>
              </a:spcAft>
              <a:buClr>
                <a:srgbClr val="000000"/>
              </a:buClr>
              <a:buSzPts val="1800"/>
              <a:buNone/>
              <a:defRPr sz="1800">
                <a:solidFill>
                  <a:srgbClr val="000000"/>
                </a:solidFill>
              </a:defRPr>
            </a:lvl8pPr>
            <a:lvl9pPr lvl="8" rtl="0" algn="ctr">
              <a:spcBef>
                <a:spcPts val="0"/>
              </a:spcBef>
              <a:spcAft>
                <a:spcPts val="0"/>
              </a:spcAft>
              <a:buClr>
                <a:srgbClr val="000000"/>
              </a:buClr>
              <a:buSzPts val="1800"/>
              <a:buNone/>
              <a:defRPr sz="1800">
                <a:solidFill>
                  <a:srgbClr val="000000"/>
                </a:solidFill>
              </a:defRPr>
            </a:lvl9pPr>
          </a:lstStyle>
          <a:p/>
        </p:txBody>
      </p:sp>
      <p:sp>
        <p:nvSpPr>
          <p:cNvPr id="554" name="Google Shape;554;p30"/>
          <p:cNvSpPr txBox="1"/>
          <p:nvPr>
            <p:ph idx="5" type="subTitle"/>
          </p:nvPr>
        </p:nvSpPr>
        <p:spPr>
          <a:xfrm>
            <a:off x="5983449" y="2300275"/>
            <a:ext cx="2056500" cy="987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000000"/>
              </a:buClr>
              <a:buSzPts val="1100"/>
              <a:buNone/>
              <a:defRPr sz="1400">
                <a:solidFill>
                  <a:srgbClr val="000000"/>
                </a:solidFill>
              </a:defRPr>
            </a:lvl1pPr>
            <a:lvl2pPr lvl="1" rtl="0" algn="ctr">
              <a:lnSpc>
                <a:spcPct val="100000"/>
              </a:lnSpc>
              <a:spcBef>
                <a:spcPts val="0"/>
              </a:spcBef>
              <a:spcAft>
                <a:spcPts val="0"/>
              </a:spcAft>
              <a:buClr>
                <a:srgbClr val="000000"/>
              </a:buClr>
              <a:buSzPts val="1100"/>
              <a:buNone/>
              <a:defRPr sz="1100">
                <a:solidFill>
                  <a:srgbClr val="000000"/>
                </a:solidFill>
              </a:defRPr>
            </a:lvl2pPr>
            <a:lvl3pPr lvl="2" rtl="0" algn="ctr">
              <a:lnSpc>
                <a:spcPct val="100000"/>
              </a:lnSpc>
              <a:spcBef>
                <a:spcPts val="0"/>
              </a:spcBef>
              <a:spcAft>
                <a:spcPts val="0"/>
              </a:spcAft>
              <a:buClr>
                <a:srgbClr val="000000"/>
              </a:buClr>
              <a:buSzPts val="1100"/>
              <a:buNone/>
              <a:defRPr sz="1100">
                <a:solidFill>
                  <a:srgbClr val="000000"/>
                </a:solidFill>
              </a:defRPr>
            </a:lvl3pPr>
            <a:lvl4pPr lvl="3" rtl="0" algn="ctr">
              <a:lnSpc>
                <a:spcPct val="100000"/>
              </a:lnSpc>
              <a:spcBef>
                <a:spcPts val="0"/>
              </a:spcBef>
              <a:spcAft>
                <a:spcPts val="0"/>
              </a:spcAft>
              <a:buClr>
                <a:srgbClr val="000000"/>
              </a:buClr>
              <a:buSzPts val="1100"/>
              <a:buNone/>
              <a:defRPr sz="1100">
                <a:solidFill>
                  <a:srgbClr val="000000"/>
                </a:solidFill>
              </a:defRPr>
            </a:lvl4pPr>
            <a:lvl5pPr lvl="4" rtl="0" algn="ctr">
              <a:lnSpc>
                <a:spcPct val="100000"/>
              </a:lnSpc>
              <a:spcBef>
                <a:spcPts val="0"/>
              </a:spcBef>
              <a:spcAft>
                <a:spcPts val="0"/>
              </a:spcAft>
              <a:buClr>
                <a:srgbClr val="000000"/>
              </a:buClr>
              <a:buSzPts val="1100"/>
              <a:buNone/>
              <a:defRPr sz="1100">
                <a:solidFill>
                  <a:srgbClr val="000000"/>
                </a:solidFill>
              </a:defRPr>
            </a:lvl5pPr>
            <a:lvl6pPr lvl="5" rtl="0" algn="ctr">
              <a:lnSpc>
                <a:spcPct val="100000"/>
              </a:lnSpc>
              <a:spcBef>
                <a:spcPts val="0"/>
              </a:spcBef>
              <a:spcAft>
                <a:spcPts val="0"/>
              </a:spcAft>
              <a:buClr>
                <a:srgbClr val="000000"/>
              </a:buClr>
              <a:buSzPts val="1100"/>
              <a:buNone/>
              <a:defRPr sz="1100">
                <a:solidFill>
                  <a:srgbClr val="000000"/>
                </a:solidFill>
              </a:defRPr>
            </a:lvl6pPr>
            <a:lvl7pPr lvl="6" rtl="0" algn="ctr">
              <a:lnSpc>
                <a:spcPct val="100000"/>
              </a:lnSpc>
              <a:spcBef>
                <a:spcPts val="0"/>
              </a:spcBef>
              <a:spcAft>
                <a:spcPts val="0"/>
              </a:spcAft>
              <a:buClr>
                <a:srgbClr val="000000"/>
              </a:buClr>
              <a:buSzPts val="1100"/>
              <a:buNone/>
              <a:defRPr sz="1100">
                <a:solidFill>
                  <a:srgbClr val="000000"/>
                </a:solidFill>
              </a:defRPr>
            </a:lvl7pPr>
            <a:lvl8pPr lvl="7" rtl="0" algn="ctr">
              <a:lnSpc>
                <a:spcPct val="100000"/>
              </a:lnSpc>
              <a:spcBef>
                <a:spcPts val="0"/>
              </a:spcBef>
              <a:spcAft>
                <a:spcPts val="0"/>
              </a:spcAft>
              <a:buClr>
                <a:srgbClr val="000000"/>
              </a:buClr>
              <a:buSzPts val="1100"/>
              <a:buNone/>
              <a:defRPr sz="1100">
                <a:solidFill>
                  <a:srgbClr val="000000"/>
                </a:solidFill>
              </a:defRPr>
            </a:lvl8pPr>
            <a:lvl9pPr lvl="8" rtl="0" algn="ctr">
              <a:lnSpc>
                <a:spcPct val="100000"/>
              </a:lnSpc>
              <a:spcBef>
                <a:spcPts val="0"/>
              </a:spcBef>
              <a:spcAft>
                <a:spcPts val="0"/>
              </a:spcAft>
              <a:buClr>
                <a:srgbClr val="000000"/>
              </a:buClr>
              <a:buSzPts val="1100"/>
              <a:buNone/>
              <a:defRPr sz="1100">
                <a:solidFill>
                  <a:srgbClr val="000000"/>
                </a:solidFill>
              </a:defRPr>
            </a:lvl9pPr>
          </a:lstStyle>
          <a:p/>
        </p:txBody>
      </p:sp>
      <p:sp>
        <p:nvSpPr>
          <p:cNvPr id="555" name="Google Shape;555;p30"/>
          <p:cNvSpPr txBox="1"/>
          <p:nvPr>
            <p:ph idx="6"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000">
                <a:solidFill>
                  <a:schemeClr val="accent1"/>
                </a:solidFill>
                <a:latin typeface="Lemonada Regular"/>
                <a:ea typeface="Lemonada Regular"/>
                <a:cs typeface="Lemonada Regular"/>
                <a:sym typeface="Lemonada Regular"/>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6" name="Google Shape;556;p30"/>
          <p:cNvSpPr/>
          <p:nvPr/>
        </p:nvSpPr>
        <p:spPr>
          <a:xfrm>
            <a:off x="-598972" y="4244389"/>
            <a:ext cx="1670389" cy="1074292"/>
          </a:xfrm>
          <a:custGeom>
            <a:rect b="b" l="l" r="r" t="t"/>
            <a:pathLst>
              <a:path extrusionOk="0" h="10650" w="16559">
                <a:moveTo>
                  <a:pt x="12940" y="0"/>
                </a:moveTo>
                <a:cubicBezTo>
                  <a:pt x="8651" y="0"/>
                  <a:pt x="1" y="2276"/>
                  <a:pt x="3657" y="8447"/>
                </a:cubicBezTo>
                <a:cubicBezTo>
                  <a:pt x="3657" y="8447"/>
                  <a:pt x="7028" y="10650"/>
                  <a:pt x="10057" y="10650"/>
                </a:cubicBezTo>
                <a:cubicBezTo>
                  <a:pt x="11292" y="10650"/>
                  <a:pt x="12470" y="10283"/>
                  <a:pt x="13339" y="9252"/>
                </a:cubicBezTo>
                <a:cubicBezTo>
                  <a:pt x="16339" y="5691"/>
                  <a:pt x="16559" y="1594"/>
                  <a:pt x="15047" y="374"/>
                </a:cubicBezTo>
                <a:cubicBezTo>
                  <a:pt x="14753" y="133"/>
                  <a:pt x="13973" y="0"/>
                  <a:pt x="1294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0"/>
          <p:cNvSpPr/>
          <p:nvPr/>
        </p:nvSpPr>
        <p:spPr>
          <a:xfrm>
            <a:off x="8311975" y="4118550"/>
            <a:ext cx="996844" cy="1070214"/>
          </a:xfrm>
          <a:custGeom>
            <a:rect b="b" l="l" r="r" t="t"/>
            <a:pathLst>
              <a:path extrusionOk="0" h="12418" w="11567">
                <a:moveTo>
                  <a:pt x="4932" y="0"/>
                </a:moveTo>
                <a:cubicBezTo>
                  <a:pt x="3549" y="0"/>
                  <a:pt x="2130" y="837"/>
                  <a:pt x="903" y="2983"/>
                </a:cubicBezTo>
                <a:cubicBezTo>
                  <a:pt x="903" y="2983"/>
                  <a:pt x="0" y="10983"/>
                  <a:pt x="3878" y="12154"/>
                </a:cubicBezTo>
                <a:cubicBezTo>
                  <a:pt x="4466" y="12336"/>
                  <a:pt x="5036" y="12417"/>
                  <a:pt x="5581" y="12417"/>
                </a:cubicBezTo>
                <a:cubicBezTo>
                  <a:pt x="8611" y="12417"/>
                  <a:pt x="10870" y="9905"/>
                  <a:pt x="11098" y="8252"/>
                </a:cubicBezTo>
                <a:cubicBezTo>
                  <a:pt x="11567" y="5141"/>
                  <a:pt x="8359" y="0"/>
                  <a:pt x="493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0"/>
          <p:cNvSpPr/>
          <p:nvPr/>
        </p:nvSpPr>
        <p:spPr>
          <a:xfrm rot="7659018">
            <a:off x="-135807" y="4145557"/>
            <a:ext cx="516966" cy="353977"/>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30"/>
          <p:cNvSpPr/>
          <p:nvPr/>
        </p:nvSpPr>
        <p:spPr>
          <a:xfrm rot="7659018">
            <a:off x="350942" y="3920889"/>
            <a:ext cx="536919" cy="363005"/>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30"/>
          <p:cNvSpPr/>
          <p:nvPr/>
        </p:nvSpPr>
        <p:spPr>
          <a:xfrm rot="7659018">
            <a:off x="754343" y="4386098"/>
            <a:ext cx="521775" cy="434801"/>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1" name="Google Shape;561;p30"/>
          <p:cNvGrpSpPr/>
          <p:nvPr/>
        </p:nvGrpSpPr>
        <p:grpSpPr>
          <a:xfrm>
            <a:off x="7709177" y="4069834"/>
            <a:ext cx="1219120" cy="646861"/>
            <a:chOff x="238125" y="2760550"/>
            <a:chExt cx="528650" cy="280500"/>
          </a:xfrm>
        </p:grpSpPr>
        <p:sp>
          <p:nvSpPr>
            <p:cNvPr id="562" name="Google Shape;562;p30"/>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0"/>
            <p:cNvSpPr/>
            <p:nvPr/>
          </p:nvSpPr>
          <p:spPr>
            <a:xfrm>
              <a:off x="277125" y="3020300"/>
              <a:ext cx="25" cy="25"/>
            </a:xfrm>
            <a:custGeom>
              <a:rect b="b" l="l" r="r" t="t"/>
              <a:pathLst>
                <a:path extrusionOk="0" h="1" w="1">
                  <a:moveTo>
                    <a:pt x="1" y="0"/>
                  </a:move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4" name="Google Shape;564;p30"/>
            <p:cNvGrpSpPr/>
            <p:nvPr/>
          </p:nvGrpSpPr>
          <p:grpSpPr>
            <a:xfrm>
              <a:off x="238125" y="2760550"/>
              <a:ext cx="528650" cy="279275"/>
              <a:chOff x="238125" y="2760550"/>
              <a:chExt cx="528650" cy="279275"/>
            </a:xfrm>
          </p:grpSpPr>
          <p:sp>
            <p:nvSpPr>
              <p:cNvPr id="565" name="Google Shape;565;p30"/>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0"/>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0"/>
              <p:cNvSpPr/>
              <p:nvPr/>
            </p:nvSpPr>
            <p:spPr>
              <a:xfrm>
                <a:off x="340550" y="3028825"/>
                <a:ext cx="25" cy="25"/>
              </a:xfrm>
              <a:custGeom>
                <a:rect b="b" l="l" r="r" t="t"/>
                <a:pathLst>
                  <a:path extrusionOk="0" h="1" w="1">
                    <a:moveTo>
                      <a:pt x="0" y="0"/>
                    </a:moveTo>
                    <a:lnTo>
                      <a:pt x="0" y="0"/>
                    </a:lnTo>
                    <a:lnTo>
                      <a:pt x="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0"/>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9" name="Google Shape;569;p30"/>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0"/>
            <p:cNvSpPr/>
            <p:nvPr/>
          </p:nvSpPr>
          <p:spPr>
            <a:xfrm>
              <a:off x="403350" y="3037350"/>
              <a:ext cx="25" cy="25"/>
            </a:xfrm>
            <a:custGeom>
              <a:rect b="b" l="l" r="r" t="t"/>
              <a:pathLst>
                <a:path extrusionOk="0" h="1" w="1">
                  <a:moveTo>
                    <a:pt x="1" y="1"/>
                  </a:moveTo>
                  <a:lnTo>
                    <a:pt x="1" y="1"/>
                  </a:lnTo>
                  <a:lnTo>
                    <a:pt x="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1" name="Google Shape;571;p30"/>
          <p:cNvSpPr/>
          <p:nvPr/>
        </p:nvSpPr>
        <p:spPr>
          <a:xfrm rot="7659018">
            <a:off x="1385967" y="4920614"/>
            <a:ext cx="536919" cy="363005"/>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chnology design">
  <p:cSld name="CUSTOM_15">
    <p:spTree>
      <p:nvGrpSpPr>
        <p:cNvPr id="572" name="Shape 572"/>
        <p:cNvGrpSpPr/>
        <p:nvPr/>
      </p:nvGrpSpPr>
      <p:grpSpPr>
        <a:xfrm>
          <a:off x="0" y="0"/>
          <a:ext cx="0" cy="0"/>
          <a:chOff x="0" y="0"/>
          <a:chExt cx="0" cy="0"/>
        </a:xfrm>
      </p:grpSpPr>
      <p:sp>
        <p:nvSpPr>
          <p:cNvPr id="573" name="Google Shape;573;p31"/>
          <p:cNvSpPr txBox="1"/>
          <p:nvPr>
            <p:ph idx="1" type="subTitle"/>
          </p:nvPr>
        </p:nvSpPr>
        <p:spPr>
          <a:xfrm flipH="1">
            <a:off x="6750728" y="1249450"/>
            <a:ext cx="1510500" cy="8754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574" name="Google Shape;574;p31"/>
          <p:cNvSpPr txBox="1"/>
          <p:nvPr>
            <p:ph type="title"/>
          </p:nvPr>
        </p:nvSpPr>
        <p:spPr>
          <a:xfrm>
            <a:off x="1055250" y="282906"/>
            <a:ext cx="7033500" cy="6342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000">
                <a:solidFill>
                  <a:schemeClr val="accent1"/>
                </a:solidFill>
                <a:latin typeface="Lemonada Regular"/>
                <a:ea typeface="Lemonada Regular"/>
                <a:cs typeface="Lemonada Regular"/>
                <a:sym typeface="Lemonada Regular"/>
              </a:defRPr>
            </a:lvl1pPr>
            <a:lvl2pPr lvl="1" rtl="0" algn="ctr">
              <a:spcBef>
                <a:spcPts val="0"/>
              </a:spcBef>
              <a:spcAft>
                <a:spcPts val="0"/>
              </a:spcAft>
              <a:buNone/>
              <a:defRPr sz="3000">
                <a:solidFill>
                  <a:schemeClr val="accent1"/>
                </a:solidFill>
                <a:latin typeface="Lemonada Regular"/>
                <a:ea typeface="Lemonada Regular"/>
                <a:cs typeface="Lemonada Regular"/>
                <a:sym typeface="Lemonada Regular"/>
              </a:defRPr>
            </a:lvl2pPr>
            <a:lvl3pPr lvl="2" rtl="0" algn="ctr">
              <a:spcBef>
                <a:spcPts val="0"/>
              </a:spcBef>
              <a:spcAft>
                <a:spcPts val="0"/>
              </a:spcAft>
              <a:buNone/>
              <a:defRPr sz="3000">
                <a:solidFill>
                  <a:schemeClr val="accent1"/>
                </a:solidFill>
                <a:latin typeface="Lemonada Regular"/>
                <a:ea typeface="Lemonada Regular"/>
                <a:cs typeface="Lemonada Regular"/>
                <a:sym typeface="Lemonada Regular"/>
              </a:defRPr>
            </a:lvl3pPr>
            <a:lvl4pPr lvl="3" rtl="0" algn="ctr">
              <a:spcBef>
                <a:spcPts val="0"/>
              </a:spcBef>
              <a:spcAft>
                <a:spcPts val="0"/>
              </a:spcAft>
              <a:buNone/>
              <a:defRPr sz="3000">
                <a:solidFill>
                  <a:schemeClr val="accent1"/>
                </a:solidFill>
                <a:latin typeface="Lemonada Regular"/>
                <a:ea typeface="Lemonada Regular"/>
                <a:cs typeface="Lemonada Regular"/>
                <a:sym typeface="Lemonada Regular"/>
              </a:defRPr>
            </a:lvl4pPr>
            <a:lvl5pPr lvl="4" rtl="0" algn="ctr">
              <a:spcBef>
                <a:spcPts val="0"/>
              </a:spcBef>
              <a:spcAft>
                <a:spcPts val="0"/>
              </a:spcAft>
              <a:buNone/>
              <a:defRPr sz="3000">
                <a:solidFill>
                  <a:schemeClr val="accent1"/>
                </a:solidFill>
                <a:latin typeface="Lemonada Regular"/>
                <a:ea typeface="Lemonada Regular"/>
                <a:cs typeface="Lemonada Regular"/>
                <a:sym typeface="Lemonada Regular"/>
              </a:defRPr>
            </a:lvl5pPr>
            <a:lvl6pPr lvl="5" rtl="0" algn="ctr">
              <a:spcBef>
                <a:spcPts val="0"/>
              </a:spcBef>
              <a:spcAft>
                <a:spcPts val="0"/>
              </a:spcAft>
              <a:buNone/>
              <a:defRPr sz="3000">
                <a:solidFill>
                  <a:schemeClr val="accent1"/>
                </a:solidFill>
                <a:latin typeface="Lemonada Regular"/>
                <a:ea typeface="Lemonada Regular"/>
                <a:cs typeface="Lemonada Regular"/>
                <a:sym typeface="Lemonada Regular"/>
              </a:defRPr>
            </a:lvl6pPr>
            <a:lvl7pPr lvl="6" rtl="0" algn="ctr">
              <a:spcBef>
                <a:spcPts val="0"/>
              </a:spcBef>
              <a:spcAft>
                <a:spcPts val="0"/>
              </a:spcAft>
              <a:buNone/>
              <a:defRPr sz="3000">
                <a:solidFill>
                  <a:schemeClr val="accent1"/>
                </a:solidFill>
                <a:latin typeface="Lemonada Regular"/>
                <a:ea typeface="Lemonada Regular"/>
                <a:cs typeface="Lemonada Regular"/>
                <a:sym typeface="Lemonada Regular"/>
              </a:defRPr>
            </a:lvl7pPr>
            <a:lvl8pPr lvl="7" rtl="0" algn="ctr">
              <a:spcBef>
                <a:spcPts val="0"/>
              </a:spcBef>
              <a:spcAft>
                <a:spcPts val="0"/>
              </a:spcAft>
              <a:buNone/>
              <a:defRPr sz="3000">
                <a:solidFill>
                  <a:schemeClr val="accent1"/>
                </a:solidFill>
                <a:latin typeface="Lemonada Regular"/>
                <a:ea typeface="Lemonada Regular"/>
                <a:cs typeface="Lemonada Regular"/>
                <a:sym typeface="Lemonada Regular"/>
              </a:defRPr>
            </a:lvl8pPr>
            <a:lvl9pPr lvl="8" rtl="0" algn="ctr">
              <a:spcBef>
                <a:spcPts val="0"/>
              </a:spcBef>
              <a:spcAft>
                <a:spcPts val="0"/>
              </a:spcAft>
              <a:buNone/>
              <a:defRPr sz="3000">
                <a:solidFill>
                  <a:schemeClr val="accent1"/>
                </a:solidFill>
                <a:latin typeface="Lemonada Regular"/>
                <a:ea typeface="Lemonada Regular"/>
                <a:cs typeface="Lemonada Regular"/>
                <a:sym typeface="Lemonada Regular"/>
              </a:defRPr>
            </a:lvl9pPr>
          </a:lstStyle>
          <a:p/>
        </p:txBody>
      </p:sp>
      <p:sp>
        <p:nvSpPr>
          <p:cNvPr id="575" name="Google Shape;575;p31"/>
          <p:cNvSpPr/>
          <p:nvPr/>
        </p:nvSpPr>
        <p:spPr>
          <a:xfrm rot="7659018">
            <a:off x="587193" y="4483432"/>
            <a:ext cx="516966" cy="353977"/>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1"/>
          <p:cNvSpPr/>
          <p:nvPr/>
        </p:nvSpPr>
        <p:spPr>
          <a:xfrm rot="7659018">
            <a:off x="1081042" y="4390489"/>
            <a:ext cx="536919" cy="363005"/>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rgbClr val="9244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1"/>
          <p:cNvSpPr/>
          <p:nvPr/>
        </p:nvSpPr>
        <p:spPr>
          <a:xfrm rot="7659018">
            <a:off x="272168" y="4015411"/>
            <a:ext cx="521775" cy="434801"/>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8" name="Google Shape;578;p31"/>
          <p:cNvGrpSpPr/>
          <p:nvPr/>
        </p:nvGrpSpPr>
        <p:grpSpPr>
          <a:xfrm flipH="1" rot="10605665">
            <a:off x="317635" y="2363330"/>
            <a:ext cx="1322098" cy="750075"/>
            <a:chOff x="238125" y="2760550"/>
            <a:chExt cx="528650" cy="280500"/>
          </a:xfrm>
        </p:grpSpPr>
        <p:sp>
          <p:nvSpPr>
            <p:cNvPr id="579" name="Google Shape;579;p31"/>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1"/>
            <p:cNvSpPr/>
            <p:nvPr/>
          </p:nvSpPr>
          <p:spPr>
            <a:xfrm>
              <a:off x="277125" y="3020300"/>
              <a:ext cx="25" cy="25"/>
            </a:xfrm>
            <a:custGeom>
              <a:rect b="b" l="l" r="r" t="t"/>
              <a:pathLst>
                <a:path extrusionOk="0" h="1" w="1">
                  <a:moveTo>
                    <a:pt x="1" y="0"/>
                  </a:move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1" name="Google Shape;581;p31"/>
            <p:cNvGrpSpPr/>
            <p:nvPr/>
          </p:nvGrpSpPr>
          <p:grpSpPr>
            <a:xfrm>
              <a:off x="238125" y="2760550"/>
              <a:ext cx="528650" cy="279275"/>
              <a:chOff x="238125" y="2760550"/>
              <a:chExt cx="528650" cy="279275"/>
            </a:xfrm>
          </p:grpSpPr>
          <p:sp>
            <p:nvSpPr>
              <p:cNvPr id="582" name="Google Shape;582;p31"/>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1"/>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1"/>
              <p:cNvSpPr/>
              <p:nvPr/>
            </p:nvSpPr>
            <p:spPr>
              <a:xfrm>
                <a:off x="340550" y="3028825"/>
                <a:ext cx="25" cy="25"/>
              </a:xfrm>
              <a:custGeom>
                <a:rect b="b" l="l" r="r" t="t"/>
                <a:pathLst>
                  <a:path extrusionOk="0" h="1" w="1">
                    <a:moveTo>
                      <a:pt x="0" y="0"/>
                    </a:moveTo>
                    <a:lnTo>
                      <a:pt x="0" y="0"/>
                    </a:lnTo>
                    <a:lnTo>
                      <a:pt x="0" y="0"/>
                    </a:ln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1"/>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6" name="Google Shape;586;p31"/>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31"/>
            <p:cNvSpPr/>
            <p:nvPr/>
          </p:nvSpPr>
          <p:spPr>
            <a:xfrm>
              <a:off x="403350" y="3037350"/>
              <a:ext cx="25" cy="25"/>
            </a:xfrm>
            <a:custGeom>
              <a:rect b="b" l="l" r="r" t="t"/>
              <a:pathLst>
                <a:path extrusionOk="0" h="1" w="1">
                  <a:moveTo>
                    <a:pt x="1" y="1"/>
                  </a:moveTo>
                  <a:lnTo>
                    <a:pt x="1" y="1"/>
                  </a:lnTo>
                  <a:lnTo>
                    <a:pt x="1" y="1"/>
                  </a:ln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1"/>
            <p:cNvSpPr/>
            <p:nvPr/>
          </p:nvSpPr>
          <p:spPr>
            <a:xfrm>
              <a:off x="365550" y="2914800"/>
              <a:ext cx="267700" cy="124800"/>
            </a:xfrm>
            <a:custGeom>
              <a:rect b="b" l="l" r="r" t="t"/>
              <a:pathLst>
                <a:path extrusionOk="0" h="4992" w="10708">
                  <a:moveTo>
                    <a:pt x="2206" y="3416"/>
                  </a:moveTo>
                  <a:lnTo>
                    <a:pt x="2206" y="3416"/>
                  </a:lnTo>
                  <a:cubicBezTo>
                    <a:pt x="2205" y="3416"/>
                    <a:pt x="2205" y="3417"/>
                    <a:pt x="2205" y="3418"/>
                  </a:cubicBezTo>
                  <a:lnTo>
                    <a:pt x="2205" y="3418"/>
                  </a:lnTo>
                  <a:cubicBezTo>
                    <a:pt x="2206" y="3417"/>
                    <a:pt x="2207" y="3416"/>
                    <a:pt x="2206" y="3416"/>
                  </a:cubicBezTo>
                  <a:close/>
                  <a:moveTo>
                    <a:pt x="2205" y="3418"/>
                  </a:moveTo>
                  <a:cubicBezTo>
                    <a:pt x="2202" y="3421"/>
                    <a:pt x="2196" y="3427"/>
                    <a:pt x="2196" y="3440"/>
                  </a:cubicBezTo>
                  <a:cubicBezTo>
                    <a:pt x="2198" y="3432"/>
                    <a:pt x="2201" y="3425"/>
                    <a:pt x="2205" y="3418"/>
                  </a:cubicBezTo>
                  <a:close/>
                  <a:moveTo>
                    <a:pt x="1464" y="4757"/>
                  </a:moveTo>
                  <a:lnTo>
                    <a:pt x="1451" y="4807"/>
                  </a:lnTo>
                  <a:lnTo>
                    <a:pt x="1451" y="4807"/>
                  </a:lnTo>
                  <a:cubicBezTo>
                    <a:pt x="1453" y="4778"/>
                    <a:pt x="1448" y="4757"/>
                    <a:pt x="1464" y="4757"/>
                  </a:cubicBezTo>
                  <a:close/>
                  <a:moveTo>
                    <a:pt x="5171" y="1"/>
                  </a:moveTo>
                  <a:cubicBezTo>
                    <a:pt x="5244" y="1"/>
                    <a:pt x="5220" y="25"/>
                    <a:pt x="5171" y="49"/>
                  </a:cubicBezTo>
                  <a:cubicBezTo>
                    <a:pt x="4830" y="74"/>
                    <a:pt x="5147" y="74"/>
                    <a:pt x="4805" y="123"/>
                  </a:cubicBezTo>
                  <a:lnTo>
                    <a:pt x="4610" y="147"/>
                  </a:lnTo>
                  <a:lnTo>
                    <a:pt x="4366" y="220"/>
                  </a:lnTo>
                  <a:cubicBezTo>
                    <a:pt x="4147" y="245"/>
                    <a:pt x="3927" y="318"/>
                    <a:pt x="3683" y="391"/>
                  </a:cubicBezTo>
                  <a:cubicBezTo>
                    <a:pt x="3586" y="415"/>
                    <a:pt x="3464" y="464"/>
                    <a:pt x="3366" y="488"/>
                  </a:cubicBezTo>
                  <a:cubicBezTo>
                    <a:pt x="3244" y="537"/>
                    <a:pt x="3147" y="562"/>
                    <a:pt x="3049" y="610"/>
                  </a:cubicBezTo>
                  <a:cubicBezTo>
                    <a:pt x="2878" y="708"/>
                    <a:pt x="2708" y="781"/>
                    <a:pt x="2635" y="805"/>
                  </a:cubicBezTo>
                  <a:cubicBezTo>
                    <a:pt x="2513" y="952"/>
                    <a:pt x="2269" y="1049"/>
                    <a:pt x="2147" y="1196"/>
                  </a:cubicBezTo>
                  <a:lnTo>
                    <a:pt x="2147" y="1171"/>
                  </a:lnTo>
                  <a:cubicBezTo>
                    <a:pt x="2098" y="1220"/>
                    <a:pt x="2025" y="1293"/>
                    <a:pt x="1903" y="1366"/>
                  </a:cubicBezTo>
                  <a:lnTo>
                    <a:pt x="1561" y="1708"/>
                  </a:lnTo>
                  <a:lnTo>
                    <a:pt x="1220" y="2049"/>
                  </a:lnTo>
                  <a:cubicBezTo>
                    <a:pt x="1147" y="2147"/>
                    <a:pt x="1098" y="2220"/>
                    <a:pt x="1049" y="2318"/>
                  </a:cubicBezTo>
                  <a:lnTo>
                    <a:pt x="1074" y="2293"/>
                  </a:lnTo>
                  <a:lnTo>
                    <a:pt x="1074" y="2293"/>
                  </a:lnTo>
                  <a:cubicBezTo>
                    <a:pt x="976" y="2488"/>
                    <a:pt x="927" y="2415"/>
                    <a:pt x="830" y="2537"/>
                  </a:cubicBezTo>
                  <a:cubicBezTo>
                    <a:pt x="903" y="2562"/>
                    <a:pt x="830" y="2732"/>
                    <a:pt x="805" y="2781"/>
                  </a:cubicBezTo>
                  <a:cubicBezTo>
                    <a:pt x="757" y="2879"/>
                    <a:pt x="708" y="3074"/>
                    <a:pt x="635" y="3244"/>
                  </a:cubicBezTo>
                  <a:lnTo>
                    <a:pt x="610" y="3220"/>
                  </a:lnTo>
                  <a:cubicBezTo>
                    <a:pt x="586" y="3342"/>
                    <a:pt x="464" y="3586"/>
                    <a:pt x="439" y="3659"/>
                  </a:cubicBezTo>
                  <a:cubicBezTo>
                    <a:pt x="391" y="3757"/>
                    <a:pt x="318" y="3879"/>
                    <a:pt x="269" y="4025"/>
                  </a:cubicBezTo>
                  <a:cubicBezTo>
                    <a:pt x="196" y="4171"/>
                    <a:pt x="147" y="4318"/>
                    <a:pt x="147" y="4464"/>
                  </a:cubicBezTo>
                  <a:lnTo>
                    <a:pt x="0" y="4610"/>
                  </a:lnTo>
                  <a:lnTo>
                    <a:pt x="0" y="4635"/>
                  </a:lnTo>
                  <a:cubicBezTo>
                    <a:pt x="171" y="4732"/>
                    <a:pt x="366" y="4830"/>
                    <a:pt x="586" y="4879"/>
                  </a:cubicBezTo>
                  <a:cubicBezTo>
                    <a:pt x="769" y="4940"/>
                    <a:pt x="981" y="4991"/>
                    <a:pt x="1156" y="4991"/>
                  </a:cubicBezTo>
                  <a:cubicBezTo>
                    <a:pt x="1260" y="4991"/>
                    <a:pt x="1351" y="4973"/>
                    <a:pt x="1415" y="4927"/>
                  </a:cubicBezTo>
                  <a:lnTo>
                    <a:pt x="1439" y="4927"/>
                  </a:lnTo>
                  <a:lnTo>
                    <a:pt x="1439" y="4854"/>
                  </a:lnTo>
                  <a:cubicBezTo>
                    <a:pt x="1447" y="4839"/>
                    <a:pt x="1455" y="4833"/>
                    <a:pt x="1461" y="4833"/>
                  </a:cubicBezTo>
                  <a:cubicBezTo>
                    <a:pt x="1477" y="4833"/>
                    <a:pt x="1488" y="4862"/>
                    <a:pt x="1488" y="4879"/>
                  </a:cubicBezTo>
                  <a:cubicBezTo>
                    <a:pt x="1488" y="4854"/>
                    <a:pt x="1513" y="4830"/>
                    <a:pt x="1537" y="4805"/>
                  </a:cubicBezTo>
                  <a:cubicBezTo>
                    <a:pt x="1537" y="4798"/>
                    <a:pt x="1535" y="4795"/>
                    <a:pt x="1531" y="4795"/>
                  </a:cubicBezTo>
                  <a:cubicBezTo>
                    <a:pt x="1523" y="4795"/>
                    <a:pt x="1505" y="4813"/>
                    <a:pt x="1488" y="4830"/>
                  </a:cubicBezTo>
                  <a:cubicBezTo>
                    <a:pt x="1488" y="4781"/>
                    <a:pt x="1488" y="4708"/>
                    <a:pt x="1488" y="4659"/>
                  </a:cubicBezTo>
                  <a:cubicBezTo>
                    <a:pt x="1513" y="4635"/>
                    <a:pt x="1531" y="4635"/>
                    <a:pt x="1546" y="4635"/>
                  </a:cubicBezTo>
                  <a:cubicBezTo>
                    <a:pt x="1561" y="4635"/>
                    <a:pt x="1574" y="4635"/>
                    <a:pt x="1586" y="4610"/>
                  </a:cubicBezTo>
                  <a:cubicBezTo>
                    <a:pt x="1757" y="4196"/>
                    <a:pt x="1952" y="3781"/>
                    <a:pt x="2196" y="3415"/>
                  </a:cubicBezTo>
                  <a:cubicBezTo>
                    <a:pt x="2202" y="3415"/>
                    <a:pt x="2205" y="3415"/>
                    <a:pt x="2206" y="3416"/>
                  </a:cubicBezTo>
                  <a:lnTo>
                    <a:pt x="2206" y="3416"/>
                  </a:lnTo>
                  <a:cubicBezTo>
                    <a:pt x="2257" y="3305"/>
                    <a:pt x="2345" y="3214"/>
                    <a:pt x="2391" y="3122"/>
                  </a:cubicBezTo>
                  <a:lnTo>
                    <a:pt x="2464" y="3122"/>
                  </a:lnTo>
                  <a:cubicBezTo>
                    <a:pt x="2439" y="3122"/>
                    <a:pt x="2561" y="3001"/>
                    <a:pt x="2659" y="2879"/>
                  </a:cubicBezTo>
                  <a:cubicBezTo>
                    <a:pt x="2708" y="2805"/>
                    <a:pt x="2781" y="2757"/>
                    <a:pt x="2830" y="2708"/>
                  </a:cubicBezTo>
                  <a:lnTo>
                    <a:pt x="2952" y="2635"/>
                  </a:lnTo>
                  <a:lnTo>
                    <a:pt x="2927" y="2586"/>
                  </a:lnTo>
                  <a:cubicBezTo>
                    <a:pt x="2960" y="2553"/>
                    <a:pt x="2979" y="2545"/>
                    <a:pt x="2992" y="2545"/>
                  </a:cubicBezTo>
                  <a:cubicBezTo>
                    <a:pt x="3006" y="2545"/>
                    <a:pt x="3014" y="2553"/>
                    <a:pt x="3025" y="2553"/>
                  </a:cubicBezTo>
                  <a:cubicBezTo>
                    <a:pt x="3036" y="2553"/>
                    <a:pt x="3049" y="2545"/>
                    <a:pt x="3074" y="2513"/>
                  </a:cubicBezTo>
                  <a:cubicBezTo>
                    <a:pt x="3049" y="2415"/>
                    <a:pt x="3244" y="2391"/>
                    <a:pt x="3244" y="2342"/>
                  </a:cubicBezTo>
                  <a:cubicBezTo>
                    <a:pt x="3244" y="2342"/>
                    <a:pt x="3266" y="2331"/>
                    <a:pt x="3288" y="2331"/>
                  </a:cubicBezTo>
                  <a:cubicBezTo>
                    <a:pt x="3298" y="2331"/>
                    <a:pt x="3309" y="2334"/>
                    <a:pt x="3317" y="2342"/>
                  </a:cubicBezTo>
                  <a:cubicBezTo>
                    <a:pt x="3317" y="2293"/>
                    <a:pt x="3342" y="2293"/>
                    <a:pt x="3366" y="2269"/>
                  </a:cubicBezTo>
                  <a:cubicBezTo>
                    <a:pt x="3374" y="2261"/>
                    <a:pt x="3377" y="2258"/>
                    <a:pt x="3376" y="2258"/>
                  </a:cubicBezTo>
                  <a:cubicBezTo>
                    <a:pt x="3374" y="2258"/>
                    <a:pt x="3358" y="2269"/>
                    <a:pt x="3342" y="2269"/>
                  </a:cubicBezTo>
                  <a:lnTo>
                    <a:pt x="3415" y="2220"/>
                  </a:lnTo>
                  <a:cubicBezTo>
                    <a:pt x="3439" y="2220"/>
                    <a:pt x="3464" y="2220"/>
                    <a:pt x="3439" y="2244"/>
                  </a:cubicBezTo>
                  <a:cubicBezTo>
                    <a:pt x="3513" y="2196"/>
                    <a:pt x="3610" y="2171"/>
                    <a:pt x="3708" y="2123"/>
                  </a:cubicBezTo>
                  <a:cubicBezTo>
                    <a:pt x="3830" y="2049"/>
                    <a:pt x="3976" y="2001"/>
                    <a:pt x="4122" y="1952"/>
                  </a:cubicBezTo>
                  <a:cubicBezTo>
                    <a:pt x="4195" y="1927"/>
                    <a:pt x="4269" y="1927"/>
                    <a:pt x="4342" y="1903"/>
                  </a:cubicBezTo>
                  <a:cubicBezTo>
                    <a:pt x="4415" y="1879"/>
                    <a:pt x="4488" y="1854"/>
                    <a:pt x="4561" y="1830"/>
                  </a:cubicBezTo>
                  <a:cubicBezTo>
                    <a:pt x="4708" y="1805"/>
                    <a:pt x="4805" y="1781"/>
                    <a:pt x="4878" y="1781"/>
                  </a:cubicBezTo>
                  <a:cubicBezTo>
                    <a:pt x="4854" y="1757"/>
                    <a:pt x="4824" y="1757"/>
                    <a:pt x="4796" y="1757"/>
                  </a:cubicBezTo>
                  <a:cubicBezTo>
                    <a:pt x="4769" y="1757"/>
                    <a:pt x="4744" y="1757"/>
                    <a:pt x="4732" y="1732"/>
                  </a:cubicBezTo>
                  <a:cubicBezTo>
                    <a:pt x="4756" y="1708"/>
                    <a:pt x="4781" y="1708"/>
                    <a:pt x="4799" y="1708"/>
                  </a:cubicBezTo>
                  <a:cubicBezTo>
                    <a:pt x="4817" y="1708"/>
                    <a:pt x="4830" y="1708"/>
                    <a:pt x="4830" y="1684"/>
                  </a:cubicBezTo>
                  <a:cubicBezTo>
                    <a:pt x="4854" y="1720"/>
                    <a:pt x="4891" y="1720"/>
                    <a:pt x="4930" y="1720"/>
                  </a:cubicBezTo>
                  <a:cubicBezTo>
                    <a:pt x="4970" y="1720"/>
                    <a:pt x="5013" y="1720"/>
                    <a:pt x="5049" y="1757"/>
                  </a:cubicBezTo>
                  <a:lnTo>
                    <a:pt x="5049" y="1708"/>
                  </a:lnTo>
                  <a:lnTo>
                    <a:pt x="5074" y="1732"/>
                  </a:lnTo>
                  <a:cubicBezTo>
                    <a:pt x="5220" y="1684"/>
                    <a:pt x="5244" y="1684"/>
                    <a:pt x="5244" y="1684"/>
                  </a:cubicBezTo>
                  <a:lnTo>
                    <a:pt x="5415" y="1684"/>
                  </a:lnTo>
                  <a:cubicBezTo>
                    <a:pt x="5519" y="1684"/>
                    <a:pt x="5588" y="1630"/>
                    <a:pt x="5667" y="1630"/>
                  </a:cubicBezTo>
                  <a:cubicBezTo>
                    <a:pt x="5680" y="1630"/>
                    <a:pt x="5694" y="1631"/>
                    <a:pt x="5708" y="1635"/>
                  </a:cubicBezTo>
                  <a:cubicBezTo>
                    <a:pt x="5708" y="1635"/>
                    <a:pt x="5659" y="1586"/>
                    <a:pt x="5708" y="1586"/>
                  </a:cubicBezTo>
                  <a:cubicBezTo>
                    <a:pt x="5708" y="1591"/>
                    <a:pt x="5713" y="1593"/>
                    <a:pt x="5720" y="1593"/>
                  </a:cubicBezTo>
                  <a:cubicBezTo>
                    <a:pt x="5734" y="1593"/>
                    <a:pt x="5757" y="1588"/>
                    <a:pt x="5775" y="1588"/>
                  </a:cubicBezTo>
                  <a:cubicBezTo>
                    <a:pt x="5792" y="1588"/>
                    <a:pt x="5805" y="1592"/>
                    <a:pt x="5805" y="1610"/>
                  </a:cubicBezTo>
                  <a:cubicBezTo>
                    <a:pt x="5812" y="1617"/>
                    <a:pt x="5824" y="1620"/>
                    <a:pt x="5837" y="1620"/>
                  </a:cubicBezTo>
                  <a:cubicBezTo>
                    <a:pt x="5871" y="1620"/>
                    <a:pt x="5915" y="1600"/>
                    <a:pt x="5905" y="1568"/>
                  </a:cubicBezTo>
                  <a:lnTo>
                    <a:pt x="5905" y="1568"/>
                  </a:lnTo>
                  <a:cubicBezTo>
                    <a:pt x="5921" y="1586"/>
                    <a:pt x="5996" y="1588"/>
                    <a:pt x="5952" y="1610"/>
                  </a:cubicBezTo>
                  <a:cubicBezTo>
                    <a:pt x="5968" y="1610"/>
                    <a:pt x="5995" y="1621"/>
                    <a:pt x="6011" y="1621"/>
                  </a:cubicBezTo>
                  <a:cubicBezTo>
                    <a:pt x="6019" y="1621"/>
                    <a:pt x="6025" y="1618"/>
                    <a:pt x="6025" y="1610"/>
                  </a:cubicBezTo>
                  <a:lnTo>
                    <a:pt x="6000" y="1586"/>
                  </a:lnTo>
                  <a:cubicBezTo>
                    <a:pt x="6084" y="1586"/>
                    <a:pt x="6132" y="1640"/>
                    <a:pt x="6205" y="1640"/>
                  </a:cubicBezTo>
                  <a:cubicBezTo>
                    <a:pt x="6217" y="1640"/>
                    <a:pt x="6230" y="1638"/>
                    <a:pt x="6244" y="1635"/>
                  </a:cubicBezTo>
                  <a:lnTo>
                    <a:pt x="6195" y="1586"/>
                  </a:lnTo>
                  <a:cubicBezTo>
                    <a:pt x="6269" y="1586"/>
                    <a:pt x="6317" y="1635"/>
                    <a:pt x="6317" y="1684"/>
                  </a:cubicBezTo>
                  <a:lnTo>
                    <a:pt x="6269" y="1684"/>
                  </a:lnTo>
                  <a:cubicBezTo>
                    <a:pt x="6342" y="1708"/>
                    <a:pt x="6439" y="1732"/>
                    <a:pt x="6537" y="1732"/>
                  </a:cubicBezTo>
                  <a:lnTo>
                    <a:pt x="6488" y="1732"/>
                  </a:lnTo>
                  <a:cubicBezTo>
                    <a:pt x="6561" y="1732"/>
                    <a:pt x="6610" y="1757"/>
                    <a:pt x="6683" y="1757"/>
                  </a:cubicBezTo>
                  <a:cubicBezTo>
                    <a:pt x="6756" y="1781"/>
                    <a:pt x="6854" y="1805"/>
                    <a:pt x="6952" y="1854"/>
                  </a:cubicBezTo>
                  <a:cubicBezTo>
                    <a:pt x="7147" y="1903"/>
                    <a:pt x="7317" y="2001"/>
                    <a:pt x="7391" y="2025"/>
                  </a:cubicBezTo>
                  <a:lnTo>
                    <a:pt x="7366" y="1952"/>
                  </a:lnTo>
                  <a:lnTo>
                    <a:pt x="7488" y="1976"/>
                  </a:lnTo>
                  <a:cubicBezTo>
                    <a:pt x="7488" y="1976"/>
                    <a:pt x="7395" y="2051"/>
                    <a:pt x="7371" y="2053"/>
                  </a:cubicBezTo>
                  <a:lnTo>
                    <a:pt x="7371" y="2053"/>
                  </a:lnTo>
                  <a:lnTo>
                    <a:pt x="7366" y="2049"/>
                  </a:lnTo>
                  <a:lnTo>
                    <a:pt x="7366" y="2049"/>
                  </a:lnTo>
                  <a:cubicBezTo>
                    <a:pt x="7366" y="2052"/>
                    <a:pt x="7368" y="2053"/>
                    <a:pt x="7370" y="2053"/>
                  </a:cubicBezTo>
                  <a:cubicBezTo>
                    <a:pt x="7371" y="2053"/>
                    <a:pt x="7371" y="2053"/>
                    <a:pt x="7371" y="2053"/>
                  </a:cubicBezTo>
                  <a:lnTo>
                    <a:pt x="7371" y="2053"/>
                  </a:lnTo>
                  <a:lnTo>
                    <a:pt x="7464" y="2123"/>
                  </a:lnTo>
                  <a:lnTo>
                    <a:pt x="7610" y="2220"/>
                  </a:lnTo>
                  <a:cubicBezTo>
                    <a:pt x="7756" y="2318"/>
                    <a:pt x="7878" y="2415"/>
                    <a:pt x="8000" y="2537"/>
                  </a:cubicBezTo>
                  <a:cubicBezTo>
                    <a:pt x="8195" y="2708"/>
                    <a:pt x="8391" y="2927"/>
                    <a:pt x="8537" y="3147"/>
                  </a:cubicBezTo>
                  <a:cubicBezTo>
                    <a:pt x="8551" y="3191"/>
                    <a:pt x="8531" y="3200"/>
                    <a:pt x="8512" y="3200"/>
                  </a:cubicBezTo>
                  <a:cubicBezTo>
                    <a:pt x="8500" y="3200"/>
                    <a:pt x="8488" y="3196"/>
                    <a:pt x="8488" y="3196"/>
                  </a:cubicBezTo>
                  <a:lnTo>
                    <a:pt x="8488" y="3196"/>
                  </a:lnTo>
                  <a:cubicBezTo>
                    <a:pt x="8512" y="3232"/>
                    <a:pt x="8525" y="3232"/>
                    <a:pt x="8537" y="3232"/>
                  </a:cubicBezTo>
                  <a:cubicBezTo>
                    <a:pt x="8549" y="3232"/>
                    <a:pt x="8561" y="3232"/>
                    <a:pt x="8586" y="3269"/>
                  </a:cubicBezTo>
                  <a:cubicBezTo>
                    <a:pt x="8586" y="3277"/>
                    <a:pt x="8583" y="3280"/>
                    <a:pt x="8578" y="3280"/>
                  </a:cubicBezTo>
                  <a:cubicBezTo>
                    <a:pt x="8569" y="3280"/>
                    <a:pt x="8553" y="3269"/>
                    <a:pt x="8537" y="3269"/>
                  </a:cubicBezTo>
                  <a:cubicBezTo>
                    <a:pt x="8537" y="3269"/>
                    <a:pt x="8586" y="3342"/>
                    <a:pt x="8586" y="3342"/>
                  </a:cubicBezTo>
                  <a:cubicBezTo>
                    <a:pt x="8610" y="3318"/>
                    <a:pt x="8634" y="3269"/>
                    <a:pt x="8659" y="3244"/>
                  </a:cubicBezTo>
                  <a:lnTo>
                    <a:pt x="8708" y="3318"/>
                  </a:lnTo>
                  <a:lnTo>
                    <a:pt x="8683" y="3342"/>
                  </a:lnTo>
                  <a:cubicBezTo>
                    <a:pt x="8683" y="3366"/>
                    <a:pt x="8805" y="3342"/>
                    <a:pt x="8830" y="3440"/>
                  </a:cubicBezTo>
                  <a:cubicBezTo>
                    <a:pt x="8878" y="3562"/>
                    <a:pt x="8927" y="3610"/>
                    <a:pt x="8951" y="3708"/>
                  </a:cubicBezTo>
                  <a:cubicBezTo>
                    <a:pt x="9000" y="3781"/>
                    <a:pt x="9025" y="3854"/>
                    <a:pt x="9049" y="3952"/>
                  </a:cubicBezTo>
                  <a:cubicBezTo>
                    <a:pt x="9049" y="3952"/>
                    <a:pt x="9025" y="3927"/>
                    <a:pt x="9000" y="3903"/>
                  </a:cubicBezTo>
                  <a:cubicBezTo>
                    <a:pt x="9000" y="3927"/>
                    <a:pt x="9000" y="3952"/>
                    <a:pt x="9000" y="3976"/>
                  </a:cubicBezTo>
                  <a:cubicBezTo>
                    <a:pt x="9005" y="3966"/>
                    <a:pt x="9010" y="3962"/>
                    <a:pt x="9015" y="3962"/>
                  </a:cubicBezTo>
                  <a:cubicBezTo>
                    <a:pt x="9031" y="3962"/>
                    <a:pt x="9045" y="4004"/>
                    <a:pt x="9048" y="4004"/>
                  </a:cubicBezTo>
                  <a:cubicBezTo>
                    <a:pt x="9049" y="4004"/>
                    <a:pt x="9049" y="4003"/>
                    <a:pt x="9049" y="4001"/>
                  </a:cubicBezTo>
                  <a:cubicBezTo>
                    <a:pt x="9098" y="4049"/>
                    <a:pt x="9147" y="4098"/>
                    <a:pt x="9147" y="4171"/>
                  </a:cubicBezTo>
                  <a:cubicBezTo>
                    <a:pt x="9147" y="4244"/>
                    <a:pt x="9171" y="4318"/>
                    <a:pt x="9220" y="4366"/>
                  </a:cubicBezTo>
                  <a:cubicBezTo>
                    <a:pt x="9439" y="4366"/>
                    <a:pt x="9683" y="4391"/>
                    <a:pt x="9903" y="4440"/>
                  </a:cubicBezTo>
                  <a:cubicBezTo>
                    <a:pt x="10244" y="4488"/>
                    <a:pt x="10561" y="4586"/>
                    <a:pt x="10610" y="4586"/>
                  </a:cubicBezTo>
                  <a:cubicBezTo>
                    <a:pt x="10610" y="4635"/>
                    <a:pt x="10610" y="4683"/>
                    <a:pt x="10610" y="4732"/>
                  </a:cubicBezTo>
                  <a:cubicBezTo>
                    <a:pt x="10634" y="4683"/>
                    <a:pt x="10634" y="4610"/>
                    <a:pt x="10634" y="4537"/>
                  </a:cubicBezTo>
                  <a:lnTo>
                    <a:pt x="10586" y="4537"/>
                  </a:lnTo>
                  <a:cubicBezTo>
                    <a:pt x="10561" y="4391"/>
                    <a:pt x="10610" y="4513"/>
                    <a:pt x="10610" y="4366"/>
                  </a:cubicBezTo>
                  <a:cubicBezTo>
                    <a:pt x="10634" y="4366"/>
                    <a:pt x="10659" y="4488"/>
                    <a:pt x="10659" y="4610"/>
                  </a:cubicBezTo>
                  <a:cubicBezTo>
                    <a:pt x="10659" y="4488"/>
                    <a:pt x="10683" y="4391"/>
                    <a:pt x="10634" y="4342"/>
                  </a:cubicBezTo>
                  <a:cubicBezTo>
                    <a:pt x="10634" y="4293"/>
                    <a:pt x="10647" y="4293"/>
                    <a:pt x="10662" y="4293"/>
                  </a:cubicBezTo>
                  <a:cubicBezTo>
                    <a:pt x="10677" y="4293"/>
                    <a:pt x="10695" y="4293"/>
                    <a:pt x="10708" y="4244"/>
                  </a:cubicBezTo>
                  <a:cubicBezTo>
                    <a:pt x="10659" y="4147"/>
                    <a:pt x="10634" y="4049"/>
                    <a:pt x="10634" y="3952"/>
                  </a:cubicBezTo>
                  <a:cubicBezTo>
                    <a:pt x="10634" y="3903"/>
                    <a:pt x="10610" y="3854"/>
                    <a:pt x="10610" y="3805"/>
                  </a:cubicBezTo>
                  <a:cubicBezTo>
                    <a:pt x="10586" y="3757"/>
                    <a:pt x="10561" y="3732"/>
                    <a:pt x="10561" y="3683"/>
                  </a:cubicBezTo>
                  <a:cubicBezTo>
                    <a:pt x="10512" y="3610"/>
                    <a:pt x="10464" y="3537"/>
                    <a:pt x="10464" y="3440"/>
                  </a:cubicBezTo>
                  <a:lnTo>
                    <a:pt x="10464" y="3440"/>
                  </a:lnTo>
                  <a:lnTo>
                    <a:pt x="10488" y="3464"/>
                  </a:lnTo>
                  <a:cubicBezTo>
                    <a:pt x="10488" y="3391"/>
                    <a:pt x="10390" y="3269"/>
                    <a:pt x="10366" y="3147"/>
                  </a:cubicBezTo>
                  <a:cubicBezTo>
                    <a:pt x="10366" y="3174"/>
                    <a:pt x="10366" y="3193"/>
                    <a:pt x="10362" y="3193"/>
                  </a:cubicBezTo>
                  <a:cubicBezTo>
                    <a:pt x="10359" y="3193"/>
                    <a:pt x="10353" y="3180"/>
                    <a:pt x="10342" y="3147"/>
                  </a:cubicBezTo>
                  <a:cubicBezTo>
                    <a:pt x="10293" y="3025"/>
                    <a:pt x="10244" y="2952"/>
                    <a:pt x="10220" y="2854"/>
                  </a:cubicBezTo>
                  <a:lnTo>
                    <a:pt x="10122" y="2781"/>
                  </a:lnTo>
                  <a:cubicBezTo>
                    <a:pt x="9903" y="2391"/>
                    <a:pt x="9634" y="2025"/>
                    <a:pt x="9317" y="1708"/>
                  </a:cubicBezTo>
                  <a:cubicBezTo>
                    <a:pt x="9220" y="1610"/>
                    <a:pt x="9122" y="1513"/>
                    <a:pt x="9000" y="1415"/>
                  </a:cubicBezTo>
                  <a:lnTo>
                    <a:pt x="8708" y="1171"/>
                  </a:lnTo>
                  <a:cubicBezTo>
                    <a:pt x="8537" y="1049"/>
                    <a:pt x="8366" y="927"/>
                    <a:pt x="8293" y="854"/>
                  </a:cubicBezTo>
                  <a:cubicBezTo>
                    <a:pt x="7878" y="586"/>
                    <a:pt x="7464" y="391"/>
                    <a:pt x="7025" y="220"/>
                  </a:cubicBezTo>
                  <a:lnTo>
                    <a:pt x="6634" y="98"/>
                  </a:lnTo>
                  <a:lnTo>
                    <a:pt x="6220" y="25"/>
                  </a:lnTo>
                  <a:cubicBezTo>
                    <a:pt x="6110" y="13"/>
                    <a:pt x="5994" y="7"/>
                    <a:pt x="5878" y="7"/>
                  </a:cubicBezTo>
                  <a:cubicBezTo>
                    <a:pt x="5763" y="7"/>
                    <a:pt x="5647" y="13"/>
                    <a:pt x="5537" y="25"/>
                  </a:cubicBezTo>
                  <a:cubicBezTo>
                    <a:pt x="5415" y="1"/>
                    <a:pt x="5293" y="1"/>
                    <a:pt x="5171"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9" name="Google Shape;589;p31"/>
          <p:cNvSpPr/>
          <p:nvPr/>
        </p:nvSpPr>
        <p:spPr>
          <a:xfrm>
            <a:off x="5080328" y="3345952"/>
            <a:ext cx="1670389" cy="1074292"/>
          </a:xfrm>
          <a:custGeom>
            <a:rect b="b" l="l" r="r" t="t"/>
            <a:pathLst>
              <a:path extrusionOk="0" h="10650" w="16559">
                <a:moveTo>
                  <a:pt x="12940" y="0"/>
                </a:moveTo>
                <a:cubicBezTo>
                  <a:pt x="8651" y="0"/>
                  <a:pt x="1" y="2276"/>
                  <a:pt x="3657" y="8447"/>
                </a:cubicBezTo>
                <a:cubicBezTo>
                  <a:pt x="3657" y="8447"/>
                  <a:pt x="7028" y="10650"/>
                  <a:pt x="10057" y="10650"/>
                </a:cubicBezTo>
                <a:cubicBezTo>
                  <a:pt x="11292" y="10650"/>
                  <a:pt x="12470" y="10283"/>
                  <a:pt x="13339" y="9252"/>
                </a:cubicBezTo>
                <a:cubicBezTo>
                  <a:pt x="16339" y="5691"/>
                  <a:pt x="16559" y="1594"/>
                  <a:pt x="15047" y="374"/>
                </a:cubicBezTo>
                <a:cubicBezTo>
                  <a:pt x="14753" y="133"/>
                  <a:pt x="13973" y="0"/>
                  <a:pt x="1294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0" name="Google Shape;590;p31"/>
          <p:cNvGrpSpPr/>
          <p:nvPr/>
        </p:nvGrpSpPr>
        <p:grpSpPr>
          <a:xfrm>
            <a:off x="5723597" y="3926684"/>
            <a:ext cx="967449" cy="1216804"/>
            <a:chOff x="632000" y="3011150"/>
            <a:chExt cx="212225" cy="266925"/>
          </a:xfrm>
        </p:grpSpPr>
        <p:sp>
          <p:nvSpPr>
            <p:cNvPr id="591" name="Google Shape;591;p31"/>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1"/>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1"/>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1"/>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1"/>
            <p:cNvSpPr/>
            <p:nvPr/>
          </p:nvSpPr>
          <p:spPr>
            <a:xfrm>
              <a:off x="649075" y="3152000"/>
              <a:ext cx="25" cy="25"/>
            </a:xfrm>
            <a:custGeom>
              <a:rect b="b" l="l" r="r" t="t"/>
              <a:pathLst>
                <a:path extrusionOk="0" h="1" w="1">
                  <a:moveTo>
                    <a:pt x="1" y="0"/>
                  </a:moveTo>
                  <a:lnTo>
                    <a:pt x="1" y="0"/>
                  </a:lnTo>
                  <a:lnTo>
                    <a:pt x="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1"/>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1"/>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1"/>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1"/>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1"/>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1"/>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1"/>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1"/>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4" name="Google Shape;604;p31"/>
          <p:cNvSpPr/>
          <p:nvPr/>
        </p:nvSpPr>
        <p:spPr>
          <a:xfrm rot="7659018">
            <a:off x="85893" y="872882"/>
            <a:ext cx="516966" cy="353977"/>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1"/>
          <p:cNvSpPr/>
          <p:nvPr/>
        </p:nvSpPr>
        <p:spPr>
          <a:xfrm rot="7659018">
            <a:off x="-229132" y="404861"/>
            <a:ext cx="521775" cy="434801"/>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TITLE_ONLY_1_1_1">
    <p:spTree>
      <p:nvGrpSpPr>
        <p:cNvPr id="606" name="Shape 606"/>
        <p:cNvGrpSpPr/>
        <p:nvPr/>
      </p:nvGrpSpPr>
      <p:grpSpPr>
        <a:xfrm>
          <a:off x="0" y="0"/>
          <a:ext cx="0" cy="0"/>
          <a:chOff x="0" y="0"/>
          <a:chExt cx="0" cy="0"/>
        </a:xfrm>
      </p:grpSpPr>
      <p:sp>
        <p:nvSpPr>
          <p:cNvPr id="607" name="Google Shape;607;p32"/>
          <p:cNvSpPr txBox="1"/>
          <p:nvPr>
            <p:ph type="title"/>
          </p:nvPr>
        </p:nvSpPr>
        <p:spPr>
          <a:xfrm>
            <a:off x="1327825" y="927700"/>
            <a:ext cx="3516600" cy="1121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6000">
                <a:solidFill>
                  <a:schemeClr val="accent1"/>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608" name="Google Shape;608;p32"/>
          <p:cNvSpPr txBox="1"/>
          <p:nvPr>
            <p:ph idx="1" type="subTitle"/>
          </p:nvPr>
        </p:nvSpPr>
        <p:spPr>
          <a:xfrm>
            <a:off x="1605925" y="1887250"/>
            <a:ext cx="2960400" cy="135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09" name="Google Shape;609;p32"/>
          <p:cNvSpPr txBox="1"/>
          <p:nvPr/>
        </p:nvSpPr>
        <p:spPr>
          <a:xfrm>
            <a:off x="1327825" y="3238425"/>
            <a:ext cx="3516600" cy="9315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300"/>
              </a:spcBef>
              <a:spcAft>
                <a:spcPts val="0"/>
              </a:spcAft>
              <a:buNone/>
            </a:pPr>
            <a:r>
              <a:rPr lang="en" sz="1000">
                <a:solidFill>
                  <a:schemeClr val="dk1"/>
                </a:solidFill>
                <a:latin typeface="Karla"/>
                <a:ea typeface="Karla"/>
                <a:cs typeface="Karla"/>
                <a:sym typeface="Karla"/>
              </a:rPr>
              <a:t>CREDITS: This presentation template was created by</a:t>
            </a:r>
            <a:r>
              <a:rPr b="1" lang="en" sz="1000">
                <a:solidFill>
                  <a:schemeClr val="dk1"/>
                </a:solidFill>
                <a:latin typeface="Karla"/>
                <a:ea typeface="Karla"/>
                <a:cs typeface="Karla"/>
                <a:sym typeface="Karla"/>
              </a:rPr>
              <a:t> </a:t>
            </a:r>
            <a:r>
              <a:rPr b="1" lang="en" sz="1000">
                <a:solidFill>
                  <a:schemeClr val="dk1"/>
                </a:solidFill>
                <a:uFill>
                  <a:noFill/>
                </a:uFill>
                <a:latin typeface="Karla"/>
                <a:ea typeface="Karla"/>
                <a:cs typeface="Karla"/>
                <a:sym typeface="Karla"/>
                <a:hlinkClick r:id="rId2">
                  <a:extLst>
                    <a:ext uri="{A12FA001-AC4F-418D-AE19-62706E023703}">
                      <ahyp:hlinkClr val="tx"/>
                    </a:ext>
                  </a:extLst>
                </a:hlinkClick>
              </a:rPr>
              <a:t>Slidesgo</a:t>
            </a:r>
            <a:r>
              <a:rPr lang="en" sz="1000">
                <a:solidFill>
                  <a:schemeClr val="dk1"/>
                </a:solidFill>
                <a:latin typeface="Karla"/>
                <a:ea typeface="Karla"/>
                <a:cs typeface="Karla"/>
                <a:sym typeface="Karla"/>
              </a:rPr>
              <a:t>, including icons by </a:t>
            </a:r>
            <a:r>
              <a:rPr b="1" lang="en" sz="1000">
                <a:solidFill>
                  <a:schemeClr val="dk1"/>
                </a:solidFill>
                <a:uFill>
                  <a:noFill/>
                </a:uFill>
                <a:latin typeface="Karla"/>
                <a:ea typeface="Karla"/>
                <a:cs typeface="Karla"/>
                <a:sym typeface="Karla"/>
                <a:hlinkClick r:id="rId3">
                  <a:extLst>
                    <a:ext uri="{A12FA001-AC4F-418D-AE19-62706E023703}">
                      <ahyp:hlinkClr val="tx"/>
                    </a:ext>
                  </a:extLst>
                </a:hlinkClick>
              </a:rPr>
              <a:t>Flaticon</a:t>
            </a:r>
            <a:r>
              <a:rPr lang="en" sz="1000">
                <a:solidFill>
                  <a:schemeClr val="dk1"/>
                </a:solidFill>
                <a:latin typeface="Karla"/>
                <a:ea typeface="Karla"/>
                <a:cs typeface="Karla"/>
                <a:sym typeface="Karla"/>
              </a:rPr>
              <a:t>, and infographics &amp; images by </a:t>
            </a:r>
            <a:r>
              <a:rPr b="1" lang="en" sz="1000">
                <a:solidFill>
                  <a:schemeClr val="dk1"/>
                </a:solidFill>
                <a:uFill>
                  <a:noFill/>
                </a:uFill>
                <a:latin typeface="Karla"/>
                <a:ea typeface="Karla"/>
                <a:cs typeface="Karla"/>
                <a:sym typeface="Karla"/>
                <a:hlinkClick r:id="rId4">
                  <a:extLst>
                    <a:ext uri="{A12FA001-AC4F-418D-AE19-62706E023703}">
                      <ahyp:hlinkClr val="tx"/>
                    </a:ext>
                  </a:extLst>
                </a:hlinkClick>
              </a:rPr>
              <a:t>Freepik</a:t>
            </a:r>
            <a:endParaRPr b="1" sz="1000">
              <a:solidFill>
                <a:schemeClr val="dk1"/>
              </a:solidFill>
              <a:latin typeface="Karla"/>
              <a:ea typeface="Karla"/>
              <a:cs typeface="Karla"/>
              <a:sym typeface="Karla"/>
            </a:endParaRPr>
          </a:p>
        </p:txBody>
      </p:sp>
      <p:sp>
        <p:nvSpPr>
          <p:cNvPr id="610" name="Google Shape;610;p32"/>
          <p:cNvSpPr/>
          <p:nvPr/>
        </p:nvSpPr>
        <p:spPr>
          <a:xfrm>
            <a:off x="-503435" y="1350263"/>
            <a:ext cx="1259478" cy="810039"/>
          </a:xfrm>
          <a:custGeom>
            <a:rect b="b" l="l" r="r" t="t"/>
            <a:pathLst>
              <a:path extrusionOk="0" h="10650" w="16559">
                <a:moveTo>
                  <a:pt x="12940" y="0"/>
                </a:moveTo>
                <a:cubicBezTo>
                  <a:pt x="8651" y="0"/>
                  <a:pt x="1" y="2276"/>
                  <a:pt x="3657" y="8447"/>
                </a:cubicBezTo>
                <a:cubicBezTo>
                  <a:pt x="3657" y="8447"/>
                  <a:pt x="7028" y="10650"/>
                  <a:pt x="10057" y="10650"/>
                </a:cubicBezTo>
                <a:cubicBezTo>
                  <a:pt x="11292" y="10650"/>
                  <a:pt x="12470" y="10283"/>
                  <a:pt x="13339" y="9252"/>
                </a:cubicBezTo>
                <a:cubicBezTo>
                  <a:pt x="16339" y="5691"/>
                  <a:pt x="16559" y="1594"/>
                  <a:pt x="15047" y="374"/>
                </a:cubicBezTo>
                <a:cubicBezTo>
                  <a:pt x="14753" y="133"/>
                  <a:pt x="13973" y="0"/>
                  <a:pt x="1294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1" name="Google Shape;611;p32"/>
          <p:cNvGrpSpPr/>
          <p:nvPr/>
        </p:nvGrpSpPr>
        <p:grpSpPr>
          <a:xfrm rot="2339736">
            <a:off x="-492890" y="575483"/>
            <a:ext cx="1655274" cy="878283"/>
            <a:chOff x="238125" y="2760550"/>
            <a:chExt cx="528650" cy="280500"/>
          </a:xfrm>
        </p:grpSpPr>
        <p:sp>
          <p:nvSpPr>
            <p:cNvPr id="612" name="Google Shape;612;p32"/>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2"/>
            <p:cNvSpPr/>
            <p:nvPr/>
          </p:nvSpPr>
          <p:spPr>
            <a:xfrm>
              <a:off x="277125" y="3020300"/>
              <a:ext cx="25" cy="25"/>
            </a:xfrm>
            <a:custGeom>
              <a:rect b="b" l="l" r="r" t="t"/>
              <a:pathLst>
                <a:path extrusionOk="0" h="1" w="1">
                  <a:moveTo>
                    <a:pt x="1" y="0"/>
                  </a:moveTo>
                  <a:close/>
                </a:path>
              </a:pathLst>
            </a:custGeom>
            <a:solidFill>
              <a:srgbClr val="344A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4" name="Google Shape;614;p32"/>
            <p:cNvGrpSpPr/>
            <p:nvPr/>
          </p:nvGrpSpPr>
          <p:grpSpPr>
            <a:xfrm>
              <a:off x="238125" y="2760550"/>
              <a:ext cx="528650" cy="279275"/>
              <a:chOff x="238125" y="2760550"/>
              <a:chExt cx="528650" cy="279275"/>
            </a:xfrm>
          </p:grpSpPr>
          <p:sp>
            <p:nvSpPr>
              <p:cNvPr id="615" name="Google Shape;615;p32"/>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2"/>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2"/>
              <p:cNvSpPr/>
              <p:nvPr/>
            </p:nvSpPr>
            <p:spPr>
              <a:xfrm>
                <a:off x="340550" y="3028825"/>
                <a:ext cx="25" cy="25"/>
              </a:xfrm>
              <a:custGeom>
                <a:rect b="b" l="l" r="r" t="t"/>
                <a:pathLst>
                  <a:path extrusionOk="0" h="1" w="1">
                    <a:moveTo>
                      <a:pt x="0" y="0"/>
                    </a:moveTo>
                    <a:lnTo>
                      <a:pt x="0" y="0"/>
                    </a:lnTo>
                    <a:lnTo>
                      <a:pt x="0" y="0"/>
                    </a:ln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2"/>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rgbClr val="F7A2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9" name="Google Shape;619;p32"/>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2"/>
            <p:cNvSpPr/>
            <p:nvPr/>
          </p:nvSpPr>
          <p:spPr>
            <a:xfrm>
              <a:off x="403350" y="3037350"/>
              <a:ext cx="25" cy="25"/>
            </a:xfrm>
            <a:custGeom>
              <a:rect b="b" l="l" r="r" t="t"/>
              <a:pathLst>
                <a:path extrusionOk="0" h="1" w="1">
                  <a:moveTo>
                    <a:pt x="1" y="1"/>
                  </a:moveTo>
                  <a:lnTo>
                    <a:pt x="1" y="1"/>
                  </a:lnTo>
                  <a:lnTo>
                    <a:pt x="1" y="1"/>
                  </a:ln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2"/>
            <p:cNvSpPr/>
            <p:nvPr/>
          </p:nvSpPr>
          <p:spPr>
            <a:xfrm>
              <a:off x="365550" y="2914800"/>
              <a:ext cx="267700" cy="124800"/>
            </a:xfrm>
            <a:custGeom>
              <a:rect b="b" l="l" r="r" t="t"/>
              <a:pathLst>
                <a:path extrusionOk="0" h="4992" w="10708">
                  <a:moveTo>
                    <a:pt x="2206" y="3416"/>
                  </a:moveTo>
                  <a:lnTo>
                    <a:pt x="2206" y="3416"/>
                  </a:lnTo>
                  <a:cubicBezTo>
                    <a:pt x="2205" y="3416"/>
                    <a:pt x="2205" y="3417"/>
                    <a:pt x="2205" y="3418"/>
                  </a:cubicBezTo>
                  <a:lnTo>
                    <a:pt x="2205" y="3418"/>
                  </a:lnTo>
                  <a:cubicBezTo>
                    <a:pt x="2206" y="3417"/>
                    <a:pt x="2207" y="3416"/>
                    <a:pt x="2206" y="3416"/>
                  </a:cubicBezTo>
                  <a:close/>
                  <a:moveTo>
                    <a:pt x="2205" y="3418"/>
                  </a:moveTo>
                  <a:cubicBezTo>
                    <a:pt x="2202" y="3421"/>
                    <a:pt x="2196" y="3427"/>
                    <a:pt x="2196" y="3440"/>
                  </a:cubicBezTo>
                  <a:cubicBezTo>
                    <a:pt x="2198" y="3432"/>
                    <a:pt x="2201" y="3425"/>
                    <a:pt x="2205" y="3418"/>
                  </a:cubicBezTo>
                  <a:close/>
                  <a:moveTo>
                    <a:pt x="1464" y="4757"/>
                  </a:moveTo>
                  <a:lnTo>
                    <a:pt x="1451" y="4807"/>
                  </a:lnTo>
                  <a:lnTo>
                    <a:pt x="1451" y="4807"/>
                  </a:lnTo>
                  <a:cubicBezTo>
                    <a:pt x="1453" y="4778"/>
                    <a:pt x="1448" y="4757"/>
                    <a:pt x="1464" y="4757"/>
                  </a:cubicBezTo>
                  <a:close/>
                  <a:moveTo>
                    <a:pt x="5171" y="1"/>
                  </a:moveTo>
                  <a:cubicBezTo>
                    <a:pt x="5244" y="1"/>
                    <a:pt x="5220" y="25"/>
                    <a:pt x="5171" y="49"/>
                  </a:cubicBezTo>
                  <a:cubicBezTo>
                    <a:pt x="4830" y="74"/>
                    <a:pt x="5147" y="74"/>
                    <a:pt x="4805" y="123"/>
                  </a:cubicBezTo>
                  <a:lnTo>
                    <a:pt x="4610" y="147"/>
                  </a:lnTo>
                  <a:lnTo>
                    <a:pt x="4366" y="220"/>
                  </a:lnTo>
                  <a:cubicBezTo>
                    <a:pt x="4147" y="245"/>
                    <a:pt x="3927" y="318"/>
                    <a:pt x="3683" y="391"/>
                  </a:cubicBezTo>
                  <a:cubicBezTo>
                    <a:pt x="3586" y="415"/>
                    <a:pt x="3464" y="464"/>
                    <a:pt x="3366" y="488"/>
                  </a:cubicBezTo>
                  <a:cubicBezTo>
                    <a:pt x="3244" y="537"/>
                    <a:pt x="3147" y="562"/>
                    <a:pt x="3049" y="610"/>
                  </a:cubicBezTo>
                  <a:cubicBezTo>
                    <a:pt x="2878" y="708"/>
                    <a:pt x="2708" y="781"/>
                    <a:pt x="2635" y="805"/>
                  </a:cubicBezTo>
                  <a:cubicBezTo>
                    <a:pt x="2513" y="952"/>
                    <a:pt x="2269" y="1049"/>
                    <a:pt x="2147" y="1196"/>
                  </a:cubicBezTo>
                  <a:lnTo>
                    <a:pt x="2147" y="1171"/>
                  </a:lnTo>
                  <a:cubicBezTo>
                    <a:pt x="2098" y="1220"/>
                    <a:pt x="2025" y="1293"/>
                    <a:pt x="1903" y="1366"/>
                  </a:cubicBezTo>
                  <a:lnTo>
                    <a:pt x="1561" y="1708"/>
                  </a:lnTo>
                  <a:lnTo>
                    <a:pt x="1220" y="2049"/>
                  </a:lnTo>
                  <a:cubicBezTo>
                    <a:pt x="1147" y="2147"/>
                    <a:pt x="1098" y="2220"/>
                    <a:pt x="1049" y="2318"/>
                  </a:cubicBezTo>
                  <a:lnTo>
                    <a:pt x="1074" y="2293"/>
                  </a:lnTo>
                  <a:lnTo>
                    <a:pt x="1074" y="2293"/>
                  </a:lnTo>
                  <a:cubicBezTo>
                    <a:pt x="976" y="2488"/>
                    <a:pt x="927" y="2415"/>
                    <a:pt x="830" y="2537"/>
                  </a:cubicBezTo>
                  <a:cubicBezTo>
                    <a:pt x="903" y="2562"/>
                    <a:pt x="830" y="2732"/>
                    <a:pt x="805" y="2781"/>
                  </a:cubicBezTo>
                  <a:cubicBezTo>
                    <a:pt x="757" y="2879"/>
                    <a:pt x="708" y="3074"/>
                    <a:pt x="635" y="3244"/>
                  </a:cubicBezTo>
                  <a:lnTo>
                    <a:pt x="610" y="3220"/>
                  </a:lnTo>
                  <a:cubicBezTo>
                    <a:pt x="586" y="3342"/>
                    <a:pt x="464" y="3586"/>
                    <a:pt x="439" y="3659"/>
                  </a:cubicBezTo>
                  <a:cubicBezTo>
                    <a:pt x="391" y="3757"/>
                    <a:pt x="318" y="3879"/>
                    <a:pt x="269" y="4025"/>
                  </a:cubicBezTo>
                  <a:cubicBezTo>
                    <a:pt x="196" y="4171"/>
                    <a:pt x="147" y="4318"/>
                    <a:pt x="147" y="4464"/>
                  </a:cubicBezTo>
                  <a:lnTo>
                    <a:pt x="0" y="4610"/>
                  </a:lnTo>
                  <a:lnTo>
                    <a:pt x="0" y="4635"/>
                  </a:lnTo>
                  <a:cubicBezTo>
                    <a:pt x="171" y="4732"/>
                    <a:pt x="366" y="4830"/>
                    <a:pt x="586" y="4879"/>
                  </a:cubicBezTo>
                  <a:cubicBezTo>
                    <a:pt x="769" y="4940"/>
                    <a:pt x="981" y="4991"/>
                    <a:pt x="1156" y="4991"/>
                  </a:cubicBezTo>
                  <a:cubicBezTo>
                    <a:pt x="1260" y="4991"/>
                    <a:pt x="1351" y="4973"/>
                    <a:pt x="1415" y="4927"/>
                  </a:cubicBezTo>
                  <a:lnTo>
                    <a:pt x="1439" y="4927"/>
                  </a:lnTo>
                  <a:lnTo>
                    <a:pt x="1439" y="4854"/>
                  </a:lnTo>
                  <a:cubicBezTo>
                    <a:pt x="1447" y="4839"/>
                    <a:pt x="1455" y="4833"/>
                    <a:pt x="1461" y="4833"/>
                  </a:cubicBezTo>
                  <a:cubicBezTo>
                    <a:pt x="1477" y="4833"/>
                    <a:pt x="1488" y="4862"/>
                    <a:pt x="1488" y="4879"/>
                  </a:cubicBezTo>
                  <a:cubicBezTo>
                    <a:pt x="1488" y="4854"/>
                    <a:pt x="1513" y="4830"/>
                    <a:pt x="1537" y="4805"/>
                  </a:cubicBezTo>
                  <a:cubicBezTo>
                    <a:pt x="1537" y="4798"/>
                    <a:pt x="1535" y="4795"/>
                    <a:pt x="1531" y="4795"/>
                  </a:cubicBezTo>
                  <a:cubicBezTo>
                    <a:pt x="1523" y="4795"/>
                    <a:pt x="1505" y="4813"/>
                    <a:pt x="1488" y="4830"/>
                  </a:cubicBezTo>
                  <a:cubicBezTo>
                    <a:pt x="1488" y="4781"/>
                    <a:pt x="1488" y="4708"/>
                    <a:pt x="1488" y="4659"/>
                  </a:cubicBezTo>
                  <a:cubicBezTo>
                    <a:pt x="1513" y="4635"/>
                    <a:pt x="1531" y="4635"/>
                    <a:pt x="1546" y="4635"/>
                  </a:cubicBezTo>
                  <a:cubicBezTo>
                    <a:pt x="1561" y="4635"/>
                    <a:pt x="1574" y="4635"/>
                    <a:pt x="1586" y="4610"/>
                  </a:cubicBezTo>
                  <a:cubicBezTo>
                    <a:pt x="1757" y="4196"/>
                    <a:pt x="1952" y="3781"/>
                    <a:pt x="2196" y="3415"/>
                  </a:cubicBezTo>
                  <a:cubicBezTo>
                    <a:pt x="2202" y="3415"/>
                    <a:pt x="2205" y="3415"/>
                    <a:pt x="2206" y="3416"/>
                  </a:cubicBezTo>
                  <a:lnTo>
                    <a:pt x="2206" y="3416"/>
                  </a:lnTo>
                  <a:cubicBezTo>
                    <a:pt x="2257" y="3305"/>
                    <a:pt x="2345" y="3214"/>
                    <a:pt x="2391" y="3122"/>
                  </a:cubicBezTo>
                  <a:lnTo>
                    <a:pt x="2464" y="3122"/>
                  </a:lnTo>
                  <a:cubicBezTo>
                    <a:pt x="2439" y="3122"/>
                    <a:pt x="2561" y="3001"/>
                    <a:pt x="2659" y="2879"/>
                  </a:cubicBezTo>
                  <a:cubicBezTo>
                    <a:pt x="2708" y="2805"/>
                    <a:pt x="2781" y="2757"/>
                    <a:pt x="2830" y="2708"/>
                  </a:cubicBezTo>
                  <a:lnTo>
                    <a:pt x="2952" y="2635"/>
                  </a:lnTo>
                  <a:lnTo>
                    <a:pt x="2927" y="2586"/>
                  </a:lnTo>
                  <a:cubicBezTo>
                    <a:pt x="2960" y="2553"/>
                    <a:pt x="2979" y="2545"/>
                    <a:pt x="2992" y="2545"/>
                  </a:cubicBezTo>
                  <a:cubicBezTo>
                    <a:pt x="3006" y="2545"/>
                    <a:pt x="3014" y="2553"/>
                    <a:pt x="3025" y="2553"/>
                  </a:cubicBezTo>
                  <a:cubicBezTo>
                    <a:pt x="3036" y="2553"/>
                    <a:pt x="3049" y="2545"/>
                    <a:pt x="3074" y="2513"/>
                  </a:cubicBezTo>
                  <a:cubicBezTo>
                    <a:pt x="3049" y="2415"/>
                    <a:pt x="3244" y="2391"/>
                    <a:pt x="3244" y="2342"/>
                  </a:cubicBezTo>
                  <a:cubicBezTo>
                    <a:pt x="3244" y="2342"/>
                    <a:pt x="3266" y="2331"/>
                    <a:pt x="3288" y="2331"/>
                  </a:cubicBezTo>
                  <a:cubicBezTo>
                    <a:pt x="3298" y="2331"/>
                    <a:pt x="3309" y="2334"/>
                    <a:pt x="3317" y="2342"/>
                  </a:cubicBezTo>
                  <a:cubicBezTo>
                    <a:pt x="3317" y="2293"/>
                    <a:pt x="3342" y="2293"/>
                    <a:pt x="3366" y="2269"/>
                  </a:cubicBezTo>
                  <a:cubicBezTo>
                    <a:pt x="3374" y="2261"/>
                    <a:pt x="3377" y="2258"/>
                    <a:pt x="3376" y="2258"/>
                  </a:cubicBezTo>
                  <a:cubicBezTo>
                    <a:pt x="3374" y="2258"/>
                    <a:pt x="3358" y="2269"/>
                    <a:pt x="3342" y="2269"/>
                  </a:cubicBezTo>
                  <a:lnTo>
                    <a:pt x="3415" y="2220"/>
                  </a:lnTo>
                  <a:cubicBezTo>
                    <a:pt x="3439" y="2220"/>
                    <a:pt x="3464" y="2220"/>
                    <a:pt x="3439" y="2244"/>
                  </a:cubicBezTo>
                  <a:cubicBezTo>
                    <a:pt x="3513" y="2196"/>
                    <a:pt x="3610" y="2171"/>
                    <a:pt x="3708" y="2123"/>
                  </a:cubicBezTo>
                  <a:cubicBezTo>
                    <a:pt x="3830" y="2049"/>
                    <a:pt x="3976" y="2001"/>
                    <a:pt x="4122" y="1952"/>
                  </a:cubicBezTo>
                  <a:cubicBezTo>
                    <a:pt x="4195" y="1927"/>
                    <a:pt x="4269" y="1927"/>
                    <a:pt x="4342" y="1903"/>
                  </a:cubicBezTo>
                  <a:cubicBezTo>
                    <a:pt x="4415" y="1879"/>
                    <a:pt x="4488" y="1854"/>
                    <a:pt x="4561" y="1830"/>
                  </a:cubicBezTo>
                  <a:cubicBezTo>
                    <a:pt x="4708" y="1805"/>
                    <a:pt x="4805" y="1781"/>
                    <a:pt x="4878" y="1781"/>
                  </a:cubicBezTo>
                  <a:cubicBezTo>
                    <a:pt x="4854" y="1757"/>
                    <a:pt x="4824" y="1757"/>
                    <a:pt x="4796" y="1757"/>
                  </a:cubicBezTo>
                  <a:cubicBezTo>
                    <a:pt x="4769" y="1757"/>
                    <a:pt x="4744" y="1757"/>
                    <a:pt x="4732" y="1732"/>
                  </a:cubicBezTo>
                  <a:cubicBezTo>
                    <a:pt x="4756" y="1708"/>
                    <a:pt x="4781" y="1708"/>
                    <a:pt x="4799" y="1708"/>
                  </a:cubicBezTo>
                  <a:cubicBezTo>
                    <a:pt x="4817" y="1708"/>
                    <a:pt x="4830" y="1708"/>
                    <a:pt x="4830" y="1684"/>
                  </a:cubicBezTo>
                  <a:cubicBezTo>
                    <a:pt x="4854" y="1720"/>
                    <a:pt x="4891" y="1720"/>
                    <a:pt x="4930" y="1720"/>
                  </a:cubicBezTo>
                  <a:cubicBezTo>
                    <a:pt x="4970" y="1720"/>
                    <a:pt x="5013" y="1720"/>
                    <a:pt x="5049" y="1757"/>
                  </a:cubicBezTo>
                  <a:lnTo>
                    <a:pt x="5049" y="1708"/>
                  </a:lnTo>
                  <a:lnTo>
                    <a:pt x="5074" y="1732"/>
                  </a:lnTo>
                  <a:cubicBezTo>
                    <a:pt x="5220" y="1684"/>
                    <a:pt x="5244" y="1684"/>
                    <a:pt x="5244" y="1684"/>
                  </a:cubicBezTo>
                  <a:lnTo>
                    <a:pt x="5415" y="1684"/>
                  </a:lnTo>
                  <a:cubicBezTo>
                    <a:pt x="5519" y="1684"/>
                    <a:pt x="5588" y="1630"/>
                    <a:pt x="5667" y="1630"/>
                  </a:cubicBezTo>
                  <a:cubicBezTo>
                    <a:pt x="5680" y="1630"/>
                    <a:pt x="5694" y="1631"/>
                    <a:pt x="5708" y="1635"/>
                  </a:cubicBezTo>
                  <a:cubicBezTo>
                    <a:pt x="5708" y="1635"/>
                    <a:pt x="5659" y="1586"/>
                    <a:pt x="5708" y="1586"/>
                  </a:cubicBezTo>
                  <a:cubicBezTo>
                    <a:pt x="5708" y="1591"/>
                    <a:pt x="5713" y="1593"/>
                    <a:pt x="5720" y="1593"/>
                  </a:cubicBezTo>
                  <a:cubicBezTo>
                    <a:pt x="5734" y="1593"/>
                    <a:pt x="5757" y="1588"/>
                    <a:pt x="5775" y="1588"/>
                  </a:cubicBezTo>
                  <a:cubicBezTo>
                    <a:pt x="5792" y="1588"/>
                    <a:pt x="5805" y="1592"/>
                    <a:pt x="5805" y="1610"/>
                  </a:cubicBezTo>
                  <a:cubicBezTo>
                    <a:pt x="5812" y="1617"/>
                    <a:pt x="5824" y="1620"/>
                    <a:pt x="5837" y="1620"/>
                  </a:cubicBezTo>
                  <a:cubicBezTo>
                    <a:pt x="5871" y="1620"/>
                    <a:pt x="5915" y="1600"/>
                    <a:pt x="5905" y="1568"/>
                  </a:cubicBezTo>
                  <a:lnTo>
                    <a:pt x="5905" y="1568"/>
                  </a:lnTo>
                  <a:cubicBezTo>
                    <a:pt x="5921" y="1586"/>
                    <a:pt x="5996" y="1588"/>
                    <a:pt x="5952" y="1610"/>
                  </a:cubicBezTo>
                  <a:cubicBezTo>
                    <a:pt x="5968" y="1610"/>
                    <a:pt x="5995" y="1621"/>
                    <a:pt x="6011" y="1621"/>
                  </a:cubicBezTo>
                  <a:cubicBezTo>
                    <a:pt x="6019" y="1621"/>
                    <a:pt x="6025" y="1618"/>
                    <a:pt x="6025" y="1610"/>
                  </a:cubicBezTo>
                  <a:lnTo>
                    <a:pt x="6000" y="1586"/>
                  </a:lnTo>
                  <a:cubicBezTo>
                    <a:pt x="6084" y="1586"/>
                    <a:pt x="6132" y="1640"/>
                    <a:pt x="6205" y="1640"/>
                  </a:cubicBezTo>
                  <a:cubicBezTo>
                    <a:pt x="6217" y="1640"/>
                    <a:pt x="6230" y="1638"/>
                    <a:pt x="6244" y="1635"/>
                  </a:cubicBezTo>
                  <a:lnTo>
                    <a:pt x="6195" y="1586"/>
                  </a:lnTo>
                  <a:cubicBezTo>
                    <a:pt x="6269" y="1586"/>
                    <a:pt x="6317" y="1635"/>
                    <a:pt x="6317" y="1684"/>
                  </a:cubicBezTo>
                  <a:lnTo>
                    <a:pt x="6269" y="1684"/>
                  </a:lnTo>
                  <a:cubicBezTo>
                    <a:pt x="6342" y="1708"/>
                    <a:pt x="6439" y="1732"/>
                    <a:pt x="6537" y="1732"/>
                  </a:cubicBezTo>
                  <a:lnTo>
                    <a:pt x="6488" y="1732"/>
                  </a:lnTo>
                  <a:cubicBezTo>
                    <a:pt x="6561" y="1732"/>
                    <a:pt x="6610" y="1757"/>
                    <a:pt x="6683" y="1757"/>
                  </a:cubicBezTo>
                  <a:cubicBezTo>
                    <a:pt x="6756" y="1781"/>
                    <a:pt x="6854" y="1805"/>
                    <a:pt x="6952" y="1854"/>
                  </a:cubicBezTo>
                  <a:cubicBezTo>
                    <a:pt x="7147" y="1903"/>
                    <a:pt x="7317" y="2001"/>
                    <a:pt x="7391" y="2025"/>
                  </a:cubicBezTo>
                  <a:lnTo>
                    <a:pt x="7366" y="1952"/>
                  </a:lnTo>
                  <a:lnTo>
                    <a:pt x="7488" y="1976"/>
                  </a:lnTo>
                  <a:cubicBezTo>
                    <a:pt x="7488" y="1976"/>
                    <a:pt x="7395" y="2051"/>
                    <a:pt x="7371" y="2053"/>
                  </a:cubicBezTo>
                  <a:lnTo>
                    <a:pt x="7371" y="2053"/>
                  </a:lnTo>
                  <a:lnTo>
                    <a:pt x="7366" y="2049"/>
                  </a:lnTo>
                  <a:lnTo>
                    <a:pt x="7366" y="2049"/>
                  </a:lnTo>
                  <a:cubicBezTo>
                    <a:pt x="7366" y="2052"/>
                    <a:pt x="7368" y="2053"/>
                    <a:pt x="7370" y="2053"/>
                  </a:cubicBezTo>
                  <a:cubicBezTo>
                    <a:pt x="7371" y="2053"/>
                    <a:pt x="7371" y="2053"/>
                    <a:pt x="7371" y="2053"/>
                  </a:cubicBezTo>
                  <a:lnTo>
                    <a:pt x="7371" y="2053"/>
                  </a:lnTo>
                  <a:lnTo>
                    <a:pt x="7464" y="2123"/>
                  </a:lnTo>
                  <a:lnTo>
                    <a:pt x="7610" y="2220"/>
                  </a:lnTo>
                  <a:cubicBezTo>
                    <a:pt x="7756" y="2318"/>
                    <a:pt x="7878" y="2415"/>
                    <a:pt x="8000" y="2537"/>
                  </a:cubicBezTo>
                  <a:cubicBezTo>
                    <a:pt x="8195" y="2708"/>
                    <a:pt x="8391" y="2927"/>
                    <a:pt x="8537" y="3147"/>
                  </a:cubicBezTo>
                  <a:cubicBezTo>
                    <a:pt x="8551" y="3191"/>
                    <a:pt x="8531" y="3200"/>
                    <a:pt x="8512" y="3200"/>
                  </a:cubicBezTo>
                  <a:cubicBezTo>
                    <a:pt x="8500" y="3200"/>
                    <a:pt x="8488" y="3196"/>
                    <a:pt x="8488" y="3196"/>
                  </a:cubicBezTo>
                  <a:lnTo>
                    <a:pt x="8488" y="3196"/>
                  </a:lnTo>
                  <a:cubicBezTo>
                    <a:pt x="8512" y="3232"/>
                    <a:pt x="8525" y="3232"/>
                    <a:pt x="8537" y="3232"/>
                  </a:cubicBezTo>
                  <a:cubicBezTo>
                    <a:pt x="8549" y="3232"/>
                    <a:pt x="8561" y="3232"/>
                    <a:pt x="8586" y="3269"/>
                  </a:cubicBezTo>
                  <a:cubicBezTo>
                    <a:pt x="8586" y="3277"/>
                    <a:pt x="8583" y="3280"/>
                    <a:pt x="8578" y="3280"/>
                  </a:cubicBezTo>
                  <a:cubicBezTo>
                    <a:pt x="8569" y="3280"/>
                    <a:pt x="8553" y="3269"/>
                    <a:pt x="8537" y="3269"/>
                  </a:cubicBezTo>
                  <a:cubicBezTo>
                    <a:pt x="8537" y="3269"/>
                    <a:pt x="8586" y="3342"/>
                    <a:pt x="8586" y="3342"/>
                  </a:cubicBezTo>
                  <a:cubicBezTo>
                    <a:pt x="8610" y="3318"/>
                    <a:pt x="8634" y="3269"/>
                    <a:pt x="8659" y="3244"/>
                  </a:cubicBezTo>
                  <a:lnTo>
                    <a:pt x="8708" y="3318"/>
                  </a:lnTo>
                  <a:lnTo>
                    <a:pt x="8683" y="3342"/>
                  </a:lnTo>
                  <a:cubicBezTo>
                    <a:pt x="8683" y="3366"/>
                    <a:pt x="8805" y="3342"/>
                    <a:pt x="8830" y="3440"/>
                  </a:cubicBezTo>
                  <a:cubicBezTo>
                    <a:pt x="8878" y="3562"/>
                    <a:pt x="8927" y="3610"/>
                    <a:pt x="8951" y="3708"/>
                  </a:cubicBezTo>
                  <a:cubicBezTo>
                    <a:pt x="9000" y="3781"/>
                    <a:pt x="9025" y="3854"/>
                    <a:pt x="9049" y="3952"/>
                  </a:cubicBezTo>
                  <a:cubicBezTo>
                    <a:pt x="9049" y="3952"/>
                    <a:pt x="9025" y="3927"/>
                    <a:pt x="9000" y="3903"/>
                  </a:cubicBezTo>
                  <a:cubicBezTo>
                    <a:pt x="9000" y="3927"/>
                    <a:pt x="9000" y="3952"/>
                    <a:pt x="9000" y="3976"/>
                  </a:cubicBezTo>
                  <a:cubicBezTo>
                    <a:pt x="9005" y="3966"/>
                    <a:pt x="9010" y="3962"/>
                    <a:pt x="9015" y="3962"/>
                  </a:cubicBezTo>
                  <a:cubicBezTo>
                    <a:pt x="9031" y="3962"/>
                    <a:pt x="9045" y="4004"/>
                    <a:pt x="9048" y="4004"/>
                  </a:cubicBezTo>
                  <a:cubicBezTo>
                    <a:pt x="9049" y="4004"/>
                    <a:pt x="9049" y="4003"/>
                    <a:pt x="9049" y="4001"/>
                  </a:cubicBezTo>
                  <a:cubicBezTo>
                    <a:pt x="9098" y="4049"/>
                    <a:pt x="9147" y="4098"/>
                    <a:pt x="9147" y="4171"/>
                  </a:cubicBezTo>
                  <a:cubicBezTo>
                    <a:pt x="9147" y="4244"/>
                    <a:pt x="9171" y="4318"/>
                    <a:pt x="9220" y="4366"/>
                  </a:cubicBezTo>
                  <a:cubicBezTo>
                    <a:pt x="9439" y="4366"/>
                    <a:pt x="9683" y="4391"/>
                    <a:pt x="9903" y="4440"/>
                  </a:cubicBezTo>
                  <a:cubicBezTo>
                    <a:pt x="10244" y="4488"/>
                    <a:pt x="10561" y="4586"/>
                    <a:pt x="10610" y="4586"/>
                  </a:cubicBezTo>
                  <a:cubicBezTo>
                    <a:pt x="10610" y="4635"/>
                    <a:pt x="10610" y="4683"/>
                    <a:pt x="10610" y="4732"/>
                  </a:cubicBezTo>
                  <a:cubicBezTo>
                    <a:pt x="10634" y="4683"/>
                    <a:pt x="10634" y="4610"/>
                    <a:pt x="10634" y="4537"/>
                  </a:cubicBezTo>
                  <a:lnTo>
                    <a:pt x="10586" y="4537"/>
                  </a:lnTo>
                  <a:cubicBezTo>
                    <a:pt x="10561" y="4391"/>
                    <a:pt x="10610" y="4513"/>
                    <a:pt x="10610" y="4366"/>
                  </a:cubicBezTo>
                  <a:cubicBezTo>
                    <a:pt x="10634" y="4366"/>
                    <a:pt x="10659" y="4488"/>
                    <a:pt x="10659" y="4610"/>
                  </a:cubicBezTo>
                  <a:cubicBezTo>
                    <a:pt x="10659" y="4488"/>
                    <a:pt x="10683" y="4391"/>
                    <a:pt x="10634" y="4342"/>
                  </a:cubicBezTo>
                  <a:cubicBezTo>
                    <a:pt x="10634" y="4293"/>
                    <a:pt x="10647" y="4293"/>
                    <a:pt x="10662" y="4293"/>
                  </a:cubicBezTo>
                  <a:cubicBezTo>
                    <a:pt x="10677" y="4293"/>
                    <a:pt x="10695" y="4293"/>
                    <a:pt x="10708" y="4244"/>
                  </a:cubicBezTo>
                  <a:cubicBezTo>
                    <a:pt x="10659" y="4147"/>
                    <a:pt x="10634" y="4049"/>
                    <a:pt x="10634" y="3952"/>
                  </a:cubicBezTo>
                  <a:cubicBezTo>
                    <a:pt x="10634" y="3903"/>
                    <a:pt x="10610" y="3854"/>
                    <a:pt x="10610" y="3805"/>
                  </a:cubicBezTo>
                  <a:cubicBezTo>
                    <a:pt x="10586" y="3757"/>
                    <a:pt x="10561" y="3732"/>
                    <a:pt x="10561" y="3683"/>
                  </a:cubicBezTo>
                  <a:cubicBezTo>
                    <a:pt x="10512" y="3610"/>
                    <a:pt x="10464" y="3537"/>
                    <a:pt x="10464" y="3440"/>
                  </a:cubicBezTo>
                  <a:lnTo>
                    <a:pt x="10464" y="3440"/>
                  </a:lnTo>
                  <a:lnTo>
                    <a:pt x="10488" y="3464"/>
                  </a:lnTo>
                  <a:cubicBezTo>
                    <a:pt x="10488" y="3391"/>
                    <a:pt x="10390" y="3269"/>
                    <a:pt x="10366" y="3147"/>
                  </a:cubicBezTo>
                  <a:cubicBezTo>
                    <a:pt x="10366" y="3174"/>
                    <a:pt x="10366" y="3193"/>
                    <a:pt x="10362" y="3193"/>
                  </a:cubicBezTo>
                  <a:cubicBezTo>
                    <a:pt x="10359" y="3193"/>
                    <a:pt x="10353" y="3180"/>
                    <a:pt x="10342" y="3147"/>
                  </a:cubicBezTo>
                  <a:cubicBezTo>
                    <a:pt x="10293" y="3025"/>
                    <a:pt x="10244" y="2952"/>
                    <a:pt x="10220" y="2854"/>
                  </a:cubicBezTo>
                  <a:lnTo>
                    <a:pt x="10122" y="2781"/>
                  </a:lnTo>
                  <a:cubicBezTo>
                    <a:pt x="9903" y="2391"/>
                    <a:pt x="9634" y="2025"/>
                    <a:pt x="9317" y="1708"/>
                  </a:cubicBezTo>
                  <a:cubicBezTo>
                    <a:pt x="9220" y="1610"/>
                    <a:pt x="9122" y="1513"/>
                    <a:pt x="9000" y="1415"/>
                  </a:cubicBezTo>
                  <a:lnTo>
                    <a:pt x="8708" y="1171"/>
                  </a:lnTo>
                  <a:cubicBezTo>
                    <a:pt x="8537" y="1049"/>
                    <a:pt x="8366" y="927"/>
                    <a:pt x="8293" y="854"/>
                  </a:cubicBezTo>
                  <a:cubicBezTo>
                    <a:pt x="7878" y="586"/>
                    <a:pt x="7464" y="391"/>
                    <a:pt x="7025" y="220"/>
                  </a:cubicBezTo>
                  <a:lnTo>
                    <a:pt x="6634" y="98"/>
                  </a:lnTo>
                  <a:lnTo>
                    <a:pt x="6220" y="25"/>
                  </a:lnTo>
                  <a:cubicBezTo>
                    <a:pt x="6110" y="13"/>
                    <a:pt x="5994" y="7"/>
                    <a:pt x="5878" y="7"/>
                  </a:cubicBezTo>
                  <a:cubicBezTo>
                    <a:pt x="5763" y="7"/>
                    <a:pt x="5647" y="13"/>
                    <a:pt x="5537" y="25"/>
                  </a:cubicBezTo>
                  <a:cubicBezTo>
                    <a:pt x="5415" y="1"/>
                    <a:pt x="5293" y="1"/>
                    <a:pt x="5171" y="1"/>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2" name="Google Shape;622;p32"/>
          <p:cNvSpPr/>
          <p:nvPr/>
        </p:nvSpPr>
        <p:spPr>
          <a:xfrm rot="-8386467">
            <a:off x="4619495" y="4571597"/>
            <a:ext cx="516943" cy="353961"/>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2"/>
          <p:cNvSpPr/>
          <p:nvPr/>
        </p:nvSpPr>
        <p:spPr>
          <a:xfrm rot="-8386467">
            <a:off x="5294249" y="4997114"/>
            <a:ext cx="465102" cy="329496"/>
          </a:xfrm>
          <a:custGeom>
            <a:rect b="b" l="l" r="r" t="t"/>
            <a:pathLst>
              <a:path extrusionOk="0" h="10074" w="14220">
                <a:moveTo>
                  <a:pt x="7706" y="4422"/>
                </a:moveTo>
                <a:lnTo>
                  <a:pt x="7683" y="4512"/>
                </a:lnTo>
                <a:lnTo>
                  <a:pt x="7708" y="4439"/>
                </a:lnTo>
                <a:cubicBezTo>
                  <a:pt x="7708" y="4431"/>
                  <a:pt x="7707" y="4426"/>
                  <a:pt x="7706" y="4422"/>
                </a:cubicBezTo>
                <a:close/>
                <a:moveTo>
                  <a:pt x="1891" y="4477"/>
                </a:moveTo>
                <a:cubicBezTo>
                  <a:pt x="1895" y="4477"/>
                  <a:pt x="1899" y="4480"/>
                  <a:pt x="1903" y="4488"/>
                </a:cubicBezTo>
                <a:lnTo>
                  <a:pt x="1746" y="4711"/>
                </a:lnTo>
                <a:lnTo>
                  <a:pt x="1746" y="4711"/>
                </a:lnTo>
                <a:cubicBezTo>
                  <a:pt x="1839" y="4577"/>
                  <a:pt x="1870" y="4477"/>
                  <a:pt x="1891" y="4477"/>
                </a:cubicBezTo>
                <a:close/>
                <a:moveTo>
                  <a:pt x="14195" y="6854"/>
                </a:moveTo>
                <a:cubicBezTo>
                  <a:pt x="14194" y="6863"/>
                  <a:pt x="14194" y="6872"/>
                  <a:pt x="14193" y="6882"/>
                </a:cubicBezTo>
                <a:lnTo>
                  <a:pt x="14193" y="6882"/>
                </a:lnTo>
                <a:cubicBezTo>
                  <a:pt x="14194" y="6873"/>
                  <a:pt x="14195" y="6863"/>
                  <a:pt x="14195" y="6854"/>
                </a:cubicBezTo>
                <a:close/>
                <a:moveTo>
                  <a:pt x="10125" y="7143"/>
                </a:moveTo>
                <a:cubicBezTo>
                  <a:pt x="10124" y="7144"/>
                  <a:pt x="10123" y="7145"/>
                  <a:pt x="10122" y="7146"/>
                </a:cubicBezTo>
                <a:cubicBezTo>
                  <a:pt x="10123" y="7145"/>
                  <a:pt x="10124" y="7144"/>
                  <a:pt x="10125" y="7143"/>
                </a:cubicBezTo>
                <a:close/>
                <a:moveTo>
                  <a:pt x="4317" y="0"/>
                </a:moveTo>
                <a:cubicBezTo>
                  <a:pt x="4220" y="25"/>
                  <a:pt x="4122" y="49"/>
                  <a:pt x="4000" y="49"/>
                </a:cubicBezTo>
                <a:lnTo>
                  <a:pt x="3903" y="73"/>
                </a:lnTo>
                <a:lnTo>
                  <a:pt x="3708" y="98"/>
                </a:lnTo>
                <a:cubicBezTo>
                  <a:pt x="3561" y="98"/>
                  <a:pt x="3439" y="146"/>
                  <a:pt x="3269" y="146"/>
                </a:cubicBezTo>
                <a:lnTo>
                  <a:pt x="3171" y="268"/>
                </a:lnTo>
                <a:lnTo>
                  <a:pt x="3195" y="195"/>
                </a:lnTo>
                <a:lnTo>
                  <a:pt x="3195" y="195"/>
                </a:lnTo>
                <a:cubicBezTo>
                  <a:pt x="3025" y="415"/>
                  <a:pt x="2781" y="659"/>
                  <a:pt x="2537" y="903"/>
                </a:cubicBezTo>
                <a:lnTo>
                  <a:pt x="1976" y="1585"/>
                </a:lnTo>
                <a:lnTo>
                  <a:pt x="1732" y="1854"/>
                </a:lnTo>
                <a:lnTo>
                  <a:pt x="1488" y="2146"/>
                </a:lnTo>
                <a:lnTo>
                  <a:pt x="1049" y="2683"/>
                </a:lnTo>
                <a:cubicBezTo>
                  <a:pt x="805" y="2976"/>
                  <a:pt x="586" y="3293"/>
                  <a:pt x="391" y="3634"/>
                </a:cubicBezTo>
                <a:lnTo>
                  <a:pt x="195" y="3805"/>
                </a:lnTo>
                <a:lnTo>
                  <a:pt x="25" y="3976"/>
                </a:lnTo>
                <a:lnTo>
                  <a:pt x="0" y="4049"/>
                </a:lnTo>
                <a:cubicBezTo>
                  <a:pt x="122" y="4268"/>
                  <a:pt x="293" y="4488"/>
                  <a:pt x="488" y="4683"/>
                </a:cubicBezTo>
                <a:cubicBezTo>
                  <a:pt x="693" y="4857"/>
                  <a:pt x="939" y="4999"/>
                  <a:pt x="1193" y="4999"/>
                </a:cubicBezTo>
                <a:cubicBezTo>
                  <a:pt x="1332" y="4999"/>
                  <a:pt x="1472" y="4957"/>
                  <a:pt x="1610" y="4854"/>
                </a:cubicBezTo>
                <a:lnTo>
                  <a:pt x="1634" y="4878"/>
                </a:lnTo>
                <a:lnTo>
                  <a:pt x="1683" y="4805"/>
                </a:lnTo>
                <a:lnTo>
                  <a:pt x="1732" y="4732"/>
                </a:lnTo>
                <a:cubicBezTo>
                  <a:pt x="1785" y="4670"/>
                  <a:pt x="1809" y="4646"/>
                  <a:pt x="1817" y="4646"/>
                </a:cubicBezTo>
                <a:cubicBezTo>
                  <a:pt x="1832" y="4646"/>
                  <a:pt x="1796" y="4718"/>
                  <a:pt x="1781" y="4780"/>
                </a:cubicBezTo>
                <a:cubicBezTo>
                  <a:pt x="1830" y="4707"/>
                  <a:pt x="1878" y="4634"/>
                  <a:pt x="1927" y="4585"/>
                </a:cubicBezTo>
                <a:cubicBezTo>
                  <a:pt x="1927" y="4570"/>
                  <a:pt x="1925" y="4564"/>
                  <a:pt x="1921" y="4564"/>
                </a:cubicBezTo>
                <a:cubicBezTo>
                  <a:pt x="1912" y="4564"/>
                  <a:pt x="1895" y="4593"/>
                  <a:pt x="1878" y="4610"/>
                </a:cubicBezTo>
                <a:cubicBezTo>
                  <a:pt x="1927" y="4488"/>
                  <a:pt x="2000" y="4366"/>
                  <a:pt x="2073" y="4244"/>
                </a:cubicBezTo>
                <a:cubicBezTo>
                  <a:pt x="2138" y="4169"/>
                  <a:pt x="2160" y="4165"/>
                  <a:pt x="2178" y="4165"/>
                </a:cubicBezTo>
                <a:cubicBezTo>
                  <a:pt x="2181" y="4165"/>
                  <a:pt x="2184" y="4165"/>
                  <a:pt x="2186" y="4165"/>
                </a:cubicBezTo>
                <a:cubicBezTo>
                  <a:pt x="2208" y="4165"/>
                  <a:pt x="2232" y="4159"/>
                  <a:pt x="2317" y="4049"/>
                </a:cubicBezTo>
                <a:lnTo>
                  <a:pt x="2488" y="3805"/>
                </a:lnTo>
                <a:lnTo>
                  <a:pt x="2586" y="3683"/>
                </a:lnTo>
                <a:lnTo>
                  <a:pt x="2634" y="3610"/>
                </a:lnTo>
                <a:lnTo>
                  <a:pt x="2683" y="3585"/>
                </a:lnTo>
                <a:lnTo>
                  <a:pt x="2756" y="3561"/>
                </a:lnTo>
                <a:cubicBezTo>
                  <a:pt x="2781" y="3537"/>
                  <a:pt x="2781" y="3537"/>
                  <a:pt x="2805" y="3537"/>
                </a:cubicBezTo>
                <a:lnTo>
                  <a:pt x="2805" y="3561"/>
                </a:lnTo>
                <a:lnTo>
                  <a:pt x="2781" y="3585"/>
                </a:lnTo>
                <a:cubicBezTo>
                  <a:pt x="2789" y="3577"/>
                  <a:pt x="2792" y="3575"/>
                  <a:pt x="2793" y="3575"/>
                </a:cubicBezTo>
                <a:cubicBezTo>
                  <a:pt x="2794" y="3575"/>
                  <a:pt x="2789" y="3585"/>
                  <a:pt x="2805" y="3585"/>
                </a:cubicBezTo>
                <a:cubicBezTo>
                  <a:pt x="2805" y="3634"/>
                  <a:pt x="2756" y="3683"/>
                  <a:pt x="2756" y="3707"/>
                </a:cubicBezTo>
                <a:lnTo>
                  <a:pt x="2756" y="3707"/>
                </a:lnTo>
                <a:cubicBezTo>
                  <a:pt x="2756" y="3707"/>
                  <a:pt x="2756" y="3683"/>
                  <a:pt x="2781" y="3683"/>
                </a:cubicBezTo>
                <a:lnTo>
                  <a:pt x="2781" y="3707"/>
                </a:lnTo>
                <a:cubicBezTo>
                  <a:pt x="2756" y="3927"/>
                  <a:pt x="2756" y="4098"/>
                  <a:pt x="2756" y="4098"/>
                </a:cubicBezTo>
                <a:lnTo>
                  <a:pt x="2830" y="4146"/>
                </a:lnTo>
                <a:cubicBezTo>
                  <a:pt x="2781" y="5024"/>
                  <a:pt x="2732" y="4439"/>
                  <a:pt x="2708" y="5244"/>
                </a:cubicBezTo>
                <a:cubicBezTo>
                  <a:pt x="2732" y="5341"/>
                  <a:pt x="2732" y="5439"/>
                  <a:pt x="2732" y="5537"/>
                </a:cubicBezTo>
                <a:cubicBezTo>
                  <a:pt x="2732" y="5659"/>
                  <a:pt x="2732" y="5805"/>
                  <a:pt x="2708" y="5951"/>
                </a:cubicBezTo>
                <a:cubicBezTo>
                  <a:pt x="2805" y="6049"/>
                  <a:pt x="2927" y="6146"/>
                  <a:pt x="3000" y="6171"/>
                </a:cubicBezTo>
                <a:cubicBezTo>
                  <a:pt x="3000" y="6171"/>
                  <a:pt x="3098" y="6293"/>
                  <a:pt x="3073" y="6293"/>
                </a:cubicBezTo>
                <a:cubicBezTo>
                  <a:pt x="3147" y="6293"/>
                  <a:pt x="3220" y="6390"/>
                  <a:pt x="3317" y="6463"/>
                </a:cubicBezTo>
                <a:cubicBezTo>
                  <a:pt x="3342" y="6463"/>
                  <a:pt x="3317" y="6415"/>
                  <a:pt x="3293" y="6390"/>
                </a:cubicBezTo>
                <a:lnTo>
                  <a:pt x="3293" y="6390"/>
                </a:lnTo>
                <a:lnTo>
                  <a:pt x="3366" y="6463"/>
                </a:lnTo>
                <a:lnTo>
                  <a:pt x="3464" y="6537"/>
                </a:lnTo>
                <a:cubicBezTo>
                  <a:pt x="3511" y="6584"/>
                  <a:pt x="3528" y="6611"/>
                  <a:pt x="3514" y="6611"/>
                </a:cubicBezTo>
                <a:cubicBezTo>
                  <a:pt x="3506" y="6611"/>
                  <a:pt x="3490" y="6603"/>
                  <a:pt x="3464" y="6585"/>
                </a:cubicBezTo>
                <a:lnTo>
                  <a:pt x="3464" y="6585"/>
                </a:lnTo>
                <a:cubicBezTo>
                  <a:pt x="3537" y="6634"/>
                  <a:pt x="3634" y="6683"/>
                  <a:pt x="3756" y="6756"/>
                </a:cubicBezTo>
                <a:lnTo>
                  <a:pt x="4269" y="7122"/>
                </a:lnTo>
                <a:cubicBezTo>
                  <a:pt x="4488" y="7024"/>
                  <a:pt x="4732" y="6878"/>
                  <a:pt x="5000" y="6732"/>
                </a:cubicBezTo>
                <a:cubicBezTo>
                  <a:pt x="5293" y="6537"/>
                  <a:pt x="5586" y="6317"/>
                  <a:pt x="5854" y="6098"/>
                </a:cubicBezTo>
                <a:cubicBezTo>
                  <a:pt x="6000" y="5976"/>
                  <a:pt x="6171" y="5854"/>
                  <a:pt x="6293" y="5732"/>
                </a:cubicBezTo>
                <a:lnTo>
                  <a:pt x="6708" y="5341"/>
                </a:lnTo>
                <a:lnTo>
                  <a:pt x="7147" y="4951"/>
                </a:lnTo>
                <a:cubicBezTo>
                  <a:pt x="7268" y="4829"/>
                  <a:pt x="7390" y="4732"/>
                  <a:pt x="7512" y="4634"/>
                </a:cubicBezTo>
                <a:lnTo>
                  <a:pt x="7683" y="4488"/>
                </a:lnTo>
                <a:cubicBezTo>
                  <a:pt x="7683" y="4439"/>
                  <a:pt x="7683" y="4463"/>
                  <a:pt x="7659" y="4390"/>
                </a:cubicBezTo>
                <a:cubicBezTo>
                  <a:pt x="7647" y="4366"/>
                  <a:pt x="7653" y="4366"/>
                  <a:pt x="7662" y="4366"/>
                </a:cubicBezTo>
                <a:cubicBezTo>
                  <a:pt x="7671" y="4366"/>
                  <a:pt x="7683" y="4366"/>
                  <a:pt x="7683" y="4341"/>
                </a:cubicBezTo>
                <a:cubicBezTo>
                  <a:pt x="7683" y="4423"/>
                  <a:pt x="7700" y="4402"/>
                  <a:pt x="7706" y="4422"/>
                </a:cubicBezTo>
                <a:lnTo>
                  <a:pt x="7706" y="4422"/>
                </a:lnTo>
                <a:lnTo>
                  <a:pt x="7708" y="4415"/>
                </a:lnTo>
                <a:lnTo>
                  <a:pt x="7708" y="4463"/>
                </a:lnTo>
                <a:cubicBezTo>
                  <a:pt x="7732" y="4463"/>
                  <a:pt x="7732" y="4439"/>
                  <a:pt x="7756" y="4415"/>
                </a:cubicBezTo>
                <a:cubicBezTo>
                  <a:pt x="7781" y="4415"/>
                  <a:pt x="7756" y="4415"/>
                  <a:pt x="7756" y="4463"/>
                </a:cubicBezTo>
                <a:lnTo>
                  <a:pt x="7805" y="4463"/>
                </a:lnTo>
                <a:cubicBezTo>
                  <a:pt x="7800" y="4469"/>
                  <a:pt x="7799" y="4470"/>
                  <a:pt x="7801" y="4470"/>
                </a:cubicBezTo>
                <a:cubicBezTo>
                  <a:pt x="7807" y="4470"/>
                  <a:pt x="7835" y="4456"/>
                  <a:pt x="7858" y="4456"/>
                </a:cubicBezTo>
                <a:cubicBezTo>
                  <a:pt x="7866" y="4456"/>
                  <a:pt x="7873" y="4458"/>
                  <a:pt x="7878" y="4463"/>
                </a:cubicBezTo>
                <a:cubicBezTo>
                  <a:pt x="7878" y="4476"/>
                  <a:pt x="7872" y="4476"/>
                  <a:pt x="7869" y="4476"/>
                </a:cubicBezTo>
                <a:cubicBezTo>
                  <a:pt x="7866" y="4476"/>
                  <a:pt x="7866" y="4476"/>
                  <a:pt x="7878" y="4488"/>
                </a:cubicBezTo>
                <a:cubicBezTo>
                  <a:pt x="7878" y="4512"/>
                  <a:pt x="7878" y="4537"/>
                  <a:pt x="7878" y="4537"/>
                </a:cubicBezTo>
                <a:cubicBezTo>
                  <a:pt x="7878" y="4537"/>
                  <a:pt x="7878" y="4561"/>
                  <a:pt x="7878" y="4561"/>
                </a:cubicBezTo>
                <a:lnTo>
                  <a:pt x="7878" y="4707"/>
                </a:lnTo>
                <a:cubicBezTo>
                  <a:pt x="7878" y="4747"/>
                  <a:pt x="7878" y="4818"/>
                  <a:pt x="7904" y="4818"/>
                </a:cubicBezTo>
                <a:cubicBezTo>
                  <a:pt x="7910" y="4818"/>
                  <a:pt x="7918" y="4814"/>
                  <a:pt x="7927" y="4805"/>
                </a:cubicBezTo>
                <a:lnTo>
                  <a:pt x="7927" y="4805"/>
                </a:lnTo>
                <a:cubicBezTo>
                  <a:pt x="7890" y="4842"/>
                  <a:pt x="7838" y="5038"/>
                  <a:pt x="7816" y="5038"/>
                </a:cubicBezTo>
                <a:cubicBezTo>
                  <a:pt x="7809" y="5038"/>
                  <a:pt x="7805" y="5021"/>
                  <a:pt x="7805" y="4976"/>
                </a:cubicBezTo>
                <a:cubicBezTo>
                  <a:pt x="7781" y="5073"/>
                  <a:pt x="7781" y="5171"/>
                  <a:pt x="7756" y="5293"/>
                </a:cubicBezTo>
                <a:lnTo>
                  <a:pt x="7805" y="5146"/>
                </a:lnTo>
                <a:lnTo>
                  <a:pt x="7805" y="5146"/>
                </a:lnTo>
                <a:cubicBezTo>
                  <a:pt x="7732" y="5415"/>
                  <a:pt x="7708" y="5683"/>
                  <a:pt x="7683" y="5976"/>
                </a:cubicBezTo>
                <a:lnTo>
                  <a:pt x="7732" y="5829"/>
                </a:lnTo>
                <a:lnTo>
                  <a:pt x="7732" y="5829"/>
                </a:lnTo>
                <a:cubicBezTo>
                  <a:pt x="7732" y="6024"/>
                  <a:pt x="7683" y="6195"/>
                  <a:pt x="7586" y="6341"/>
                </a:cubicBezTo>
                <a:lnTo>
                  <a:pt x="7610" y="6098"/>
                </a:lnTo>
                <a:lnTo>
                  <a:pt x="7610" y="6098"/>
                </a:lnTo>
                <a:cubicBezTo>
                  <a:pt x="7537" y="6415"/>
                  <a:pt x="7488" y="6732"/>
                  <a:pt x="7464" y="7049"/>
                </a:cubicBezTo>
                <a:lnTo>
                  <a:pt x="7488" y="6951"/>
                </a:lnTo>
                <a:lnTo>
                  <a:pt x="7488" y="6951"/>
                </a:lnTo>
                <a:cubicBezTo>
                  <a:pt x="7488" y="7040"/>
                  <a:pt x="7470" y="7237"/>
                  <a:pt x="7445" y="7493"/>
                </a:cubicBezTo>
                <a:lnTo>
                  <a:pt x="7445" y="7493"/>
                </a:lnTo>
                <a:cubicBezTo>
                  <a:pt x="7435" y="7507"/>
                  <a:pt x="7425" y="7522"/>
                  <a:pt x="7415" y="7537"/>
                </a:cubicBezTo>
                <a:lnTo>
                  <a:pt x="7440" y="7546"/>
                </a:lnTo>
                <a:lnTo>
                  <a:pt x="7440" y="7546"/>
                </a:lnTo>
                <a:cubicBezTo>
                  <a:pt x="7425" y="7698"/>
                  <a:pt x="7408" y="7869"/>
                  <a:pt x="7390" y="8049"/>
                </a:cubicBezTo>
                <a:lnTo>
                  <a:pt x="9073" y="8683"/>
                </a:lnTo>
                <a:cubicBezTo>
                  <a:pt x="9488" y="8024"/>
                  <a:pt x="9976" y="7268"/>
                  <a:pt x="10098" y="7073"/>
                </a:cubicBezTo>
                <a:lnTo>
                  <a:pt x="10098" y="7073"/>
                </a:lnTo>
                <a:lnTo>
                  <a:pt x="9951" y="7171"/>
                </a:lnTo>
                <a:lnTo>
                  <a:pt x="9951" y="7171"/>
                </a:lnTo>
                <a:lnTo>
                  <a:pt x="10119" y="6907"/>
                </a:lnTo>
                <a:lnTo>
                  <a:pt x="10119" y="6907"/>
                </a:lnTo>
                <a:cubicBezTo>
                  <a:pt x="10103" y="6944"/>
                  <a:pt x="10142" y="7109"/>
                  <a:pt x="10125" y="7143"/>
                </a:cubicBezTo>
                <a:lnTo>
                  <a:pt x="10125" y="7143"/>
                </a:lnTo>
                <a:cubicBezTo>
                  <a:pt x="10417" y="6730"/>
                  <a:pt x="10757" y="6365"/>
                  <a:pt x="11098" y="6000"/>
                </a:cubicBezTo>
                <a:cubicBezTo>
                  <a:pt x="11220" y="5878"/>
                  <a:pt x="11342" y="5756"/>
                  <a:pt x="11464" y="5659"/>
                </a:cubicBezTo>
                <a:lnTo>
                  <a:pt x="11659" y="5488"/>
                </a:lnTo>
                <a:cubicBezTo>
                  <a:pt x="11707" y="5463"/>
                  <a:pt x="11732" y="5439"/>
                  <a:pt x="11781" y="5415"/>
                </a:cubicBezTo>
                <a:lnTo>
                  <a:pt x="11829" y="5366"/>
                </a:lnTo>
                <a:cubicBezTo>
                  <a:pt x="11903" y="5293"/>
                  <a:pt x="12000" y="5244"/>
                  <a:pt x="12098" y="5195"/>
                </a:cubicBezTo>
                <a:cubicBezTo>
                  <a:pt x="12122" y="5195"/>
                  <a:pt x="12171" y="5171"/>
                  <a:pt x="12195" y="5171"/>
                </a:cubicBezTo>
                <a:lnTo>
                  <a:pt x="12268" y="5171"/>
                </a:lnTo>
                <a:lnTo>
                  <a:pt x="12268" y="5293"/>
                </a:lnTo>
                <a:cubicBezTo>
                  <a:pt x="12244" y="5415"/>
                  <a:pt x="12195" y="5415"/>
                  <a:pt x="12195" y="5415"/>
                </a:cubicBezTo>
                <a:cubicBezTo>
                  <a:pt x="12195" y="5427"/>
                  <a:pt x="12201" y="5433"/>
                  <a:pt x="12207" y="5433"/>
                </a:cubicBezTo>
                <a:cubicBezTo>
                  <a:pt x="12214" y="5433"/>
                  <a:pt x="12220" y="5427"/>
                  <a:pt x="12220" y="5415"/>
                </a:cubicBezTo>
                <a:cubicBezTo>
                  <a:pt x="12244" y="5415"/>
                  <a:pt x="12244" y="5415"/>
                  <a:pt x="12244" y="5439"/>
                </a:cubicBezTo>
                <a:cubicBezTo>
                  <a:pt x="12244" y="5488"/>
                  <a:pt x="12195" y="5488"/>
                  <a:pt x="12195" y="5488"/>
                </a:cubicBezTo>
                <a:cubicBezTo>
                  <a:pt x="12195" y="5488"/>
                  <a:pt x="12195" y="5519"/>
                  <a:pt x="12208" y="5519"/>
                </a:cubicBezTo>
                <a:cubicBezTo>
                  <a:pt x="12211" y="5519"/>
                  <a:pt x="12215" y="5517"/>
                  <a:pt x="12220" y="5512"/>
                </a:cubicBezTo>
                <a:cubicBezTo>
                  <a:pt x="12244" y="5512"/>
                  <a:pt x="12293" y="5439"/>
                  <a:pt x="12342" y="5390"/>
                </a:cubicBezTo>
                <a:lnTo>
                  <a:pt x="12342" y="5512"/>
                </a:lnTo>
                <a:lnTo>
                  <a:pt x="12293" y="5512"/>
                </a:lnTo>
                <a:cubicBezTo>
                  <a:pt x="12293" y="5512"/>
                  <a:pt x="12317" y="5512"/>
                  <a:pt x="12366" y="5537"/>
                </a:cubicBezTo>
                <a:cubicBezTo>
                  <a:pt x="12366" y="5561"/>
                  <a:pt x="12390" y="5561"/>
                  <a:pt x="12390" y="5585"/>
                </a:cubicBezTo>
                <a:cubicBezTo>
                  <a:pt x="12390" y="5610"/>
                  <a:pt x="12390" y="5610"/>
                  <a:pt x="12390" y="5634"/>
                </a:cubicBezTo>
                <a:lnTo>
                  <a:pt x="12390" y="5707"/>
                </a:lnTo>
                <a:cubicBezTo>
                  <a:pt x="12390" y="5976"/>
                  <a:pt x="12390" y="6268"/>
                  <a:pt x="12366" y="6561"/>
                </a:cubicBezTo>
                <a:cubicBezTo>
                  <a:pt x="12366" y="6707"/>
                  <a:pt x="12342" y="6854"/>
                  <a:pt x="12342" y="7000"/>
                </a:cubicBezTo>
                <a:lnTo>
                  <a:pt x="12293" y="7439"/>
                </a:lnTo>
                <a:cubicBezTo>
                  <a:pt x="12268" y="7439"/>
                  <a:pt x="12244" y="7293"/>
                  <a:pt x="12244" y="7171"/>
                </a:cubicBezTo>
                <a:cubicBezTo>
                  <a:pt x="12244" y="7268"/>
                  <a:pt x="12244" y="7341"/>
                  <a:pt x="12220" y="7439"/>
                </a:cubicBezTo>
                <a:cubicBezTo>
                  <a:pt x="12227" y="7415"/>
                  <a:pt x="12233" y="7406"/>
                  <a:pt x="12236" y="7406"/>
                </a:cubicBezTo>
                <a:cubicBezTo>
                  <a:pt x="12252" y="7406"/>
                  <a:pt x="12231" y="7601"/>
                  <a:pt x="12238" y="7601"/>
                </a:cubicBezTo>
                <a:cubicBezTo>
                  <a:pt x="12239" y="7601"/>
                  <a:pt x="12241" y="7596"/>
                  <a:pt x="12244" y="7585"/>
                </a:cubicBezTo>
                <a:lnTo>
                  <a:pt x="12244" y="7585"/>
                </a:lnTo>
                <a:cubicBezTo>
                  <a:pt x="12317" y="8000"/>
                  <a:pt x="12171" y="8561"/>
                  <a:pt x="12220" y="8951"/>
                </a:cubicBezTo>
                <a:lnTo>
                  <a:pt x="13073" y="9415"/>
                </a:lnTo>
                <a:cubicBezTo>
                  <a:pt x="13342" y="9585"/>
                  <a:pt x="13634" y="9707"/>
                  <a:pt x="13927" y="9829"/>
                </a:cubicBezTo>
                <a:cubicBezTo>
                  <a:pt x="13927" y="9902"/>
                  <a:pt x="13927" y="10000"/>
                  <a:pt x="13902" y="10073"/>
                </a:cubicBezTo>
                <a:cubicBezTo>
                  <a:pt x="13951" y="9951"/>
                  <a:pt x="13951" y="9829"/>
                  <a:pt x="13951" y="9732"/>
                </a:cubicBezTo>
                <a:lnTo>
                  <a:pt x="13878" y="9707"/>
                </a:lnTo>
                <a:cubicBezTo>
                  <a:pt x="13878" y="9439"/>
                  <a:pt x="13927" y="9634"/>
                  <a:pt x="13927" y="9390"/>
                </a:cubicBezTo>
                <a:cubicBezTo>
                  <a:pt x="13976" y="9390"/>
                  <a:pt x="13976" y="9610"/>
                  <a:pt x="13976" y="9829"/>
                </a:cubicBezTo>
                <a:cubicBezTo>
                  <a:pt x="14000" y="9683"/>
                  <a:pt x="14000" y="9512"/>
                  <a:pt x="13976" y="9366"/>
                </a:cubicBezTo>
                <a:cubicBezTo>
                  <a:pt x="13985" y="9299"/>
                  <a:pt x="13995" y="9288"/>
                  <a:pt x="14006" y="9288"/>
                </a:cubicBezTo>
                <a:cubicBezTo>
                  <a:pt x="14011" y="9288"/>
                  <a:pt x="14016" y="9290"/>
                  <a:pt x="14022" y="9290"/>
                </a:cubicBezTo>
                <a:cubicBezTo>
                  <a:pt x="14036" y="9290"/>
                  <a:pt x="14052" y="9278"/>
                  <a:pt x="14073" y="9195"/>
                </a:cubicBezTo>
                <a:cubicBezTo>
                  <a:pt x="14049" y="9000"/>
                  <a:pt x="14049" y="8829"/>
                  <a:pt x="14073" y="8634"/>
                </a:cubicBezTo>
                <a:cubicBezTo>
                  <a:pt x="14146" y="8195"/>
                  <a:pt x="14049" y="7951"/>
                  <a:pt x="14122" y="7537"/>
                </a:cubicBezTo>
                <a:lnTo>
                  <a:pt x="14122" y="7537"/>
                </a:lnTo>
                <a:lnTo>
                  <a:pt x="14122" y="7585"/>
                </a:lnTo>
                <a:cubicBezTo>
                  <a:pt x="14169" y="7444"/>
                  <a:pt x="14171" y="7165"/>
                  <a:pt x="14193" y="6882"/>
                </a:cubicBezTo>
                <a:lnTo>
                  <a:pt x="14193" y="6882"/>
                </a:lnTo>
                <a:cubicBezTo>
                  <a:pt x="14188" y="6910"/>
                  <a:pt x="14177" y="6934"/>
                  <a:pt x="14167" y="6934"/>
                </a:cubicBezTo>
                <a:cubicBezTo>
                  <a:pt x="14156" y="6934"/>
                  <a:pt x="14146" y="6906"/>
                  <a:pt x="14146" y="6829"/>
                </a:cubicBezTo>
                <a:cubicBezTo>
                  <a:pt x="14195" y="6537"/>
                  <a:pt x="14171" y="6293"/>
                  <a:pt x="14220" y="6073"/>
                </a:cubicBezTo>
                <a:lnTo>
                  <a:pt x="14171" y="5829"/>
                </a:lnTo>
                <a:lnTo>
                  <a:pt x="14171" y="5561"/>
                </a:lnTo>
                <a:cubicBezTo>
                  <a:pt x="14171" y="5366"/>
                  <a:pt x="14171" y="5195"/>
                  <a:pt x="14146" y="5024"/>
                </a:cubicBezTo>
                <a:cubicBezTo>
                  <a:pt x="14098" y="4634"/>
                  <a:pt x="14049" y="4171"/>
                  <a:pt x="13976" y="3659"/>
                </a:cubicBezTo>
                <a:lnTo>
                  <a:pt x="13317" y="3244"/>
                </a:lnTo>
                <a:cubicBezTo>
                  <a:pt x="13220" y="3171"/>
                  <a:pt x="13098" y="3122"/>
                  <a:pt x="12976" y="3049"/>
                </a:cubicBezTo>
                <a:lnTo>
                  <a:pt x="12537" y="2829"/>
                </a:lnTo>
                <a:cubicBezTo>
                  <a:pt x="12244" y="2927"/>
                  <a:pt x="11976" y="3073"/>
                  <a:pt x="11683" y="3195"/>
                </a:cubicBezTo>
                <a:cubicBezTo>
                  <a:pt x="11537" y="3268"/>
                  <a:pt x="11390" y="3341"/>
                  <a:pt x="11268" y="3439"/>
                </a:cubicBezTo>
                <a:lnTo>
                  <a:pt x="11049" y="3561"/>
                </a:lnTo>
                <a:cubicBezTo>
                  <a:pt x="10976" y="3585"/>
                  <a:pt x="10903" y="3659"/>
                  <a:pt x="10829" y="3683"/>
                </a:cubicBezTo>
                <a:lnTo>
                  <a:pt x="10610" y="3829"/>
                </a:lnTo>
                <a:lnTo>
                  <a:pt x="10488" y="3951"/>
                </a:lnTo>
                <a:lnTo>
                  <a:pt x="10244" y="4122"/>
                </a:lnTo>
                <a:cubicBezTo>
                  <a:pt x="10098" y="4268"/>
                  <a:pt x="9951" y="4390"/>
                  <a:pt x="9829" y="4512"/>
                </a:cubicBezTo>
                <a:cubicBezTo>
                  <a:pt x="9812" y="4530"/>
                  <a:pt x="9794" y="4548"/>
                  <a:pt x="9776" y="4565"/>
                </a:cubicBezTo>
                <a:lnTo>
                  <a:pt x="9776" y="4565"/>
                </a:lnTo>
                <a:cubicBezTo>
                  <a:pt x="9804" y="4117"/>
                  <a:pt x="9797" y="3672"/>
                  <a:pt x="9756" y="3244"/>
                </a:cubicBezTo>
                <a:cubicBezTo>
                  <a:pt x="9781" y="3122"/>
                  <a:pt x="9781" y="3000"/>
                  <a:pt x="9756" y="2878"/>
                </a:cubicBezTo>
                <a:cubicBezTo>
                  <a:pt x="9756" y="2756"/>
                  <a:pt x="9732" y="2634"/>
                  <a:pt x="9707" y="2512"/>
                </a:cubicBezTo>
                <a:lnTo>
                  <a:pt x="9317" y="2171"/>
                </a:lnTo>
                <a:lnTo>
                  <a:pt x="9317" y="2171"/>
                </a:lnTo>
                <a:cubicBezTo>
                  <a:pt x="9366" y="2244"/>
                  <a:pt x="9390" y="2268"/>
                  <a:pt x="9366" y="2268"/>
                </a:cubicBezTo>
                <a:cubicBezTo>
                  <a:pt x="9342" y="2268"/>
                  <a:pt x="9317" y="2244"/>
                  <a:pt x="9268" y="2220"/>
                </a:cubicBezTo>
                <a:lnTo>
                  <a:pt x="9098" y="2049"/>
                </a:lnTo>
                <a:cubicBezTo>
                  <a:pt x="8927" y="1976"/>
                  <a:pt x="8927" y="2000"/>
                  <a:pt x="8903" y="1976"/>
                </a:cubicBezTo>
                <a:cubicBezTo>
                  <a:pt x="8878" y="1976"/>
                  <a:pt x="8854" y="1976"/>
                  <a:pt x="8805" y="1951"/>
                </a:cubicBezTo>
                <a:lnTo>
                  <a:pt x="8683" y="1927"/>
                </a:lnTo>
                <a:lnTo>
                  <a:pt x="8464" y="1829"/>
                </a:lnTo>
                <a:lnTo>
                  <a:pt x="8366" y="1805"/>
                </a:lnTo>
                <a:cubicBezTo>
                  <a:pt x="8220" y="1854"/>
                  <a:pt x="8049" y="1927"/>
                  <a:pt x="7829" y="2000"/>
                </a:cubicBezTo>
                <a:lnTo>
                  <a:pt x="7683" y="2073"/>
                </a:lnTo>
                <a:lnTo>
                  <a:pt x="7488" y="2171"/>
                </a:lnTo>
                <a:lnTo>
                  <a:pt x="7122" y="2366"/>
                </a:lnTo>
                <a:cubicBezTo>
                  <a:pt x="6878" y="2537"/>
                  <a:pt x="6586" y="2707"/>
                  <a:pt x="6342" y="2927"/>
                </a:cubicBezTo>
                <a:cubicBezTo>
                  <a:pt x="6171" y="3073"/>
                  <a:pt x="6000" y="3220"/>
                  <a:pt x="5829" y="3366"/>
                </a:cubicBezTo>
                <a:lnTo>
                  <a:pt x="5342" y="3805"/>
                </a:lnTo>
                <a:cubicBezTo>
                  <a:pt x="5220" y="3902"/>
                  <a:pt x="5244" y="3902"/>
                  <a:pt x="5195" y="3927"/>
                </a:cubicBezTo>
                <a:lnTo>
                  <a:pt x="5147" y="3976"/>
                </a:lnTo>
                <a:cubicBezTo>
                  <a:pt x="5073" y="4049"/>
                  <a:pt x="5000" y="4098"/>
                  <a:pt x="4927" y="4122"/>
                </a:cubicBezTo>
                <a:cubicBezTo>
                  <a:pt x="4903" y="4146"/>
                  <a:pt x="4854" y="4171"/>
                  <a:pt x="4805" y="4171"/>
                </a:cubicBezTo>
                <a:lnTo>
                  <a:pt x="4781" y="4195"/>
                </a:lnTo>
                <a:cubicBezTo>
                  <a:pt x="4781" y="4171"/>
                  <a:pt x="4781" y="4146"/>
                  <a:pt x="4781" y="4122"/>
                </a:cubicBezTo>
                <a:cubicBezTo>
                  <a:pt x="4781" y="4098"/>
                  <a:pt x="4781" y="4049"/>
                  <a:pt x="4781" y="4000"/>
                </a:cubicBezTo>
                <a:lnTo>
                  <a:pt x="4781" y="3976"/>
                </a:lnTo>
                <a:cubicBezTo>
                  <a:pt x="4781" y="3951"/>
                  <a:pt x="4781" y="3927"/>
                  <a:pt x="4781" y="3902"/>
                </a:cubicBezTo>
                <a:lnTo>
                  <a:pt x="4781" y="3756"/>
                </a:lnTo>
                <a:cubicBezTo>
                  <a:pt x="4781" y="3512"/>
                  <a:pt x="4830" y="3293"/>
                  <a:pt x="4830" y="3049"/>
                </a:cubicBezTo>
                <a:cubicBezTo>
                  <a:pt x="4854" y="2805"/>
                  <a:pt x="4878" y="2537"/>
                  <a:pt x="4903" y="2293"/>
                </a:cubicBezTo>
                <a:cubicBezTo>
                  <a:pt x="4951" y="1781"/>
                  <a:pt x="4976" y="1293"/>
                  <a:pt x="5025" y="829"/>
                </a:cubicBezTo>
                <a:lnTo>
                  <a:pt x="4781" y="610"/>
                </a:lnTo>
                <a:lnTo>
                  <a:pt x="4756" y="585"/>
                </a:lnTo>
                <a:lnTo>
                  <a:pt x="4756" y="561"/>
                </a:lnTo>
                <a:lnTo>
                  <a:pt x="4732" y="537"/>
                </a:lnTo>
                <a:lnTo>
                  <a:pt x="4683" y="464"/>
                </a:lnTo>
                <a:lnTo>
                  <a:pt x="4561" y="342"/>
                </a:lnTo>
                <a:lnTo>
                  <a:pt x="4561" y="342"/>
                </a:lnTo>
                <a:cubicBezTo>
                  <a:pt x="4391" y="195"/>
                  <a:pt x="4439" y="146"/>
                  <a:pt x="4342" y="49"/>
                </a:cubicBezTo>
                <a:lnTo>
                  <a:pt x="431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2"/>
          <p:cNvSpPr/>
          <p:nvPr/>
        </p:nvSpPr>
        <p:spPr>
          <a:xfrm rot="-8386467">
            <a:off x="4675223" y="5074373"/>
            <a:ext cx="536895" cy="362989"/>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rgbClr val="9244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2"/>
          <p:cNvSpPr/>
          <p:nvPr/>
        </p:nvSpPr>
        <p:spPr>
          <a:xfrm rot="-8386467">
            <a:off x="5058314" y="4238095"/>
            <a:ext cx="521751" cy="434782"/>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6" name="Google Shape;626;p32"/>
          <p:cNvGrpSpPr/>
          <p:nvPr/>
        </p:nvGrpSpPr>
        <p:grpSpPr>
          <a:xfrm>
            <a:off x="-503428" y="1970722"/>
            <a:ext cx="967449" cy="1216804"/>
            <a:chOff x="632000" y="3011150"/>
            <a:chExt cx="212225" cy="266925"/>
          </a:xfrm>
        </p:grpSpPr>
        <p:sp>
          <p:nvSpPr>
            <p:cNvPr id="627" name="Google Shape;627;p32"/>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2"/>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2"/>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2"/>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2"/>
            <p:cNvSpPr/>
            <p:nvPr/>
          </p:nvSpPr>
          <p:spPr>
            <a:xfrm>
              <a:off x="649075" y="3152000"/>
              <a:ext cx="25" cy="25"/>
            </a:xfrm>
            <a:custGeom>
              <a:rect b="b" l="l" r="r" t="t"/>
              <a:pathLst>
                <a:path extrusionOk="0" h="1" w="1">
                  <a:moveTo>
                    <a:pt x="1" y="0"/>
                  </a:moveTo>
                  <a:lnTo>
                    <a:pt x="1" y="0"/>
                  </a:lnTo>
                  <a:lnTo>
                    <a:pt x="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2"/>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2"/>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2"/>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2"/>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2"/>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2"/>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2"/>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2"/>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0" name="Google Shape;640;p32"/>
          <p:cNvSpPr/>
          <p:nvPr/>
        </p:nvSpPr>
        <p:spPr>
          <a:xfrm flipH="1" rot="8386467">
            <a:off x="9039563" y="780922"/>
            <a:ext cx="516943" cy="353961"/>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2"/>
          <p:cNvSpPr/>
          <p:nvPr/>
        </p:nvSpPr>
        <p:spPr>
          <a:xfrm flipH="1" rot="8386467">
            <a:off x="8416650" y="1206439"/>
            <a:ext cx="465102" cy="329496"/>
          </a:xfrm>
          <a:custGeom>
            <a:rect b="b" l="l" r="r" t="t"/>
            <a:pathLst>
              <a:path extrusionOk="0" h="10074" w="14220">
                <a:moveTo>
                  <a:pt x="7706" y="4422"/>
                </a:moveTo>
                <a:lnTo>
                  <a:pt x="7683" y="4512"/>
                </a:lnTo>
                <a:lnTo>
                  <a:pt x="7708" y="4439"/>
                </a:lnTo>
                <a:cubicBezTo>
                  <a:pt x="7708" y="4431"/>
                  <a:pt x="7707" y="4426"/>
                  <a:pt x="7706" y="4422"/>
                </a:cubicBezTo>
                <a:close/>
                <a:moveTo>
                  <a:pt x="1891" y="4477"/>
                </a:moveTo>
                <a:cubicBezTo>
                  <a:pt x="1895" y="4477"/>
                  <a:pt x="1899" y="4480"/>
                  <a:pt x="1903" y="4488"/>
                </a:cubicBezTo>
                <a:lnTo>
                  <a:pt x="1746" y="4711"/>
                </a:lnTo>
                <a:lnTo>
                  <a:pt x="1746" y="4711"/>
                </a:lnTo>
                <a:cubicBezTo>
                  <a:pt x="1839" y="4577"/>
                  <a:pt x="1870" y="4477"/>
                  <a:pt x="1891" y="4477"/>
                </a:cubicBezTo>
                <a:close/>
                <a:moveTo>
                  <a:pt x="14195" y="6854"/>
                </a:moveTo>
                <a:cubicBezTo>
                  <a:pt x="14194" y="6863"/>
                  <a:pt x="14194" y="6872"/>
                  <a:pt x="14193" y="6882"/>
                </a:cubicBezTo>
                <a:lnTo>
                  <a:pt x="14193" y="6882"/>
                </a:lnTo>
                <a:cubicBezTo>
                  <a:pt x="14194" y="6873"/>
                  <a:pt x="14195" y="6863"/>
                  <a:pt x="14195" y="6854"/>
                </a:cubicBezTo>
                <a:close/>
                <a:moveTo>
                  <a:pt x="10125" y="7143"/>
                </a:moveTo>
                <a:cubicBezTo>
                  <a:pt x="10124" y="7144"/>
                  <a:pt x="10123" y="7145"/>
                  <a:pt x="10122" y="7146"/>
                </a:cubicBezTo>
                <a:cubicBezTo>
                  <a:pt x="10123" y="7145"/>
                  <a:pt x="10124" y="7144"/>
                  <a:pt x="10125" y="7143"/>
                </a:cubicBezTo>
                <a:close/>
                <a:moveTo>
                  <a:pt x="4317" y="0"/>
                </a:moveTo>
                <a:cubicBezTo>
                  <a:pt x="4220" y="25"/>
                  <a:pt x="4122" y="49"/>
                  <a:pt x="4000" y="49"/>
                </a:cubicBezTo>
                <a:lnTo>
                  <a:pt x="3903" y="73"/>
                </a:lnTo>
                <a:lnTo>
                  <a:pt x="3708" y="98"/>
                </a:lnTo>
                <a:cubicBezTo>
                  <a:pt x="3561" y="98"/>
                  <a:pt x="3439" y="146"/>
                  <a:pt x="3269" y="146"/>
                </a:cubicBezTo>
                <a:lnTo>
                  <a:pt x="3171" y="268"/>
                </a:lnTo>
                <a:lnTo>
                  <a:pt x="3195" y="195"/>
                </a:lnTo>
                <a:lnTo>
                  <a:pt x="3195" y="195"/>
                </a:lnTo>
                <a:cubicBezTo>
                  <a:pt x="3025" y="415"/>
                  <a:pt x="2781" y="659"/>
                  <a:pt x="2537" y="903"/>
                </a:cubicBezTo>
                <a:lnTo>
                  <a:pt x="1976" y="1585"/>
                </a:lnTo>
                <a:lnTo>
                  <a:pt x="1732" y="1854"/>
                </a:lnTo>
                <a:lnTo>
                  <a:pt x="1488" y="2146"/>
                </a:lnTo>
                <a:lnTo>
                  <a:pt x="1049" y="2683"/>
                </a:lnTo>
                <a:cubicBezTo>
                  <a:pt x="805" y="2976"/>
                  <a:pt x="586" y="3293"/>
                  <a:pt x="391" y="3634"/>
                </a:cubicBezTo>
                <a:lnTo>
                  <a:pt x="195" y="3805"/>
                </a:lnTo>
                <a:lnTo>
                  <a:pt x="25" y="3976"/>
                </a:lnTo>
                <a:lnTo>
                  <a:pt x="0" y="4049"/>
                </a:lnTo>
                <a:cubicBezTo>
                  <a:pt x="122" y="4268"/>
                  <a:pt x="293" y="4488"/>
                  <a:pt x="488" y="4683"/>
                </a:cubicBezTo>
                <a:cubicBezTo>
                  <a:pt x="693" y="4857"/>
                  <a:pt x="939" y="4999"/>
                  <a:pt x="1193" y="4999"/>
                </a:cubicBezTo>
                <a:cubicBezTo>
                  <a:pt x="1332" y="4999"/>
                  <a:pt x="1472" y="4957"/>
                  <a:pt x="1610" y="4854"/>
                </a:cubicBezTo>
                <a:lnTo>
                  <a:pt x="1634" y="4878"/>
                </a:lnTo>
                <a:lnTo>
                  <a:pt x="1683" y="4805"/>
                </a:lnTo>
                <a:lnTo>
                  <a:pt x="1732" y="4732"/>
                </a:lnTo>
                <a:cubicBezTo>
                  <a:pt x="1785" y="4670"/>
                  <a:pt x="1809" y="4646"/>
                  <a:pt x="1817" y="4646"/>
                </a:cubicBezTo>
                <a:cubicBezTo>
                  <a:pt x="1832" y="4646"/>
                  <a:pt x="1796" y="4718"/>
                  <a:pt x="1781" y="4780"/>
                </a:cubicBezTo>
                <a:cubicBezTo>
                  <a:pt x="1830" y="4707"/>
                  <a:pt x="1878" y="4634"/>
                  <a:pt x="1927" y="4585"/>
                </a:cubicBezTo>
                <a:cubicBezTo>
                  <a:pt x="1927" y="4570"/>
                  <a:pt x="1925" y="4564"/>
                  <a:pt x="1921" y="4564"/>
                </a:cubicBezTo>
                <a:cubicBezTo>
                  <a:pt x="1912" y="4564"/>
                  <a:pt x="1895" y="4593"/>
                  <a:pt x="1878" y="4610"/>
                </a:cubicBezTo>
                <a:cubicBezTo>
                  <a:pt x="1927" y="4488"/>
                  <a:pt x="2000" y="4366"/>
                  <a:pt x="2073" y="4244"/>
                </a:cubicBezTo>
                <a:cubicBezTo>
                  <a:pt x="2138" y="4169"/>
                  <a:pt x="2160" y="4165"/>
                  <a:pt x="2178" y="4165"/>
                </a:cubicBezTo>
                <a:cubicBezTo>
                  <a:pt x="2181" y="4165"/>
                  <a:pt x="2184" y="4165"/>
                  <a:pt x="2186" y="4165"/>
                </a:cubicBezTo>
                <a:cubicBezTo>
                  <a:pt x="2208" y="4165"/>
                  <a:pt x="2232" y="4159"/>
                  <a:pt x="2317" y="4049"/>
                </a:cubicBezTo>
                <a:lnTo>
                  <a:pt x="2488" y="3805"/>
                </a:lnTo>
                <a:lnTo>
                  <a:pt x="2586" y="3683"/>
                </a:lnTo>
                <a:lnTo>
                  <a:pt x="2634" y="3610"/>
                </a:lnTo>
                <a:lnTo>
                  <a:pt x="2683" y="3585"/>
                </a:lnTo>
                <a:lnTo>
                  <a:pt x="2756" y="3561"/>
                </a:lnTo>
                <a:cubicBezTo>
                  <a:pt x="2781" y="3537"/>
                  <a:pt x="2781" y="3537"/>
                  <a:pt x="2805" y="3537"/>
                </a:cubicBezTo>
                <a:lnTo>
                  <a:pt x="2805" y="3561"/>
                </a:lnTo>
                <a:lnTo>
                  <a:pt x="2781" y="3585"/>
                </a:lnTo>
                <a:cubicBezTo>
                  <a:pt x="2789" y="3577"/>
                  <a:pt x="2792" y="3575"/>
                  <a:pt x="2793" y="3575"/>
                </a:cubicBezTo>
                <a:cubicBezTo>
                  <a:pt x="2794" y="3575"/>
                  <a:pt x="2789" y="3585"/>
                  <a:pt x="2805" y="3585"/>
                </a:cubicBezTo>
                <a:cubicBezTo>
                  <a:pt x="2805" y="3634"/>
                  <a:pt x="2756" y="3683"/>
                  <a:pt x="2756" y="3707"/>
                </a:cubicBezTo>
                <a:lnTo>
                  <a:pt x="2756" y="3707"/>
                </a:lnTo>
                <a:cubicBezTo>
                  <a:pt x="2756" y="3707"/>
                  <a:pt x="2756" y="3683"/>
                  <a:pt x="2781" y="3683"/>
                </a:cubicBezTo>
                <a:lnTo>
                  <a:pt x="2781" y="3707"/>
                </a:lnTo>
                <a:cubicBezTo>
                  <a:pt x="2756" y="3927"/>
                  <a:pt x="2756" y="4098"/>
                  <a:pt x="2756" y="4098"/>
                </a:cubicBezTo>
                <a:lnTo>
                  <a:pt x="2830" y="4146"/>
                </a:lnTo>
                <a:cubicBezTo>
                  <a:pt x="2781" y="5024"/>
                  <a:pt x="2732" y="4439"/>
                  <a:pt x="2708" y="5244"/>
                </a:cubicBezTo>
                <a:cubicBezTo>
                  <a:pt x="2732" y="5341"/>
                  <a:pt x="2732" y="5439"/>
                  <a:pt x="2732" y="5537"/>
                </a:cubicBezTo>
                <a:cubicBezTo>
                  <a:pt x="2732" y="5659"/>
                  <a:pt x="2732" y="5805"/>
                  <a:pt x="2708" y="5951"/>
                </a:cubicBezTo>
                <a:cubicBezTo>
                  <a:pt x="2805" y="6049"/>
                  <a:pt x="2927" y="6146"/>
                  <a:pt x="3000" y="6171"/>
                </a:cubicBezTo>
                <a:cubicBezTo>
                  <a:pt x="3000" y="6171"/>
                  <a:pt x="3098" y="6293"/>
                  <a:pt x="3073" y="6293"/>
                </a:cubicBezTo>
                <a:cubicBezTo>
                  <a:pt x="3147" y="6293"/>
                  <a:pt x="3220" y="6390"/>
                  <a:pt x="3317" y="6463"/>
                </a:cubicBezTo>
                <a:cubicBezTo>
                  <a:pt x="3342" y="6463"/>
                  <a:pt x="3317" y="6415"/>
                  <a:pt x="3293" y="6390"/>
                </a:cubicBezTo>
                <a:lnTo>
                  <a:pt x="3293" y="6390"/>
                </a:lnTo>
                <a:lnTo>
                  <a:pt x="3366" y="6463"/>
                </a:lnTo>
                <a:lnTo>
                  <a:pt x="3464" y="6537"/>
                </a:lnTo>
                <a:cubicBezTo>
                  <a:pt x="3511" y="6584"/>
                  <a:pt x="3528" y="6611"/>
                  <a:pt x="3514" y="6611"/>
                </a:cubicBezTo>
                <a:cubicBezTo>
                  <a:pt x="3506" y="6611"/>
                  <a:pt x="3490" y="6603"/>
                  <a:pt x="3464" y="6585"/>
                </a:cubicBezTo>
                <a:lnTo>
                  <a:pt x="3464" y="6585"/>
                </a:lnTo>
                <a:cubicBezTo>
                  <a:pt x="3537" y="6634"/>
                  <a:pt x="3634" y="6683"/>
                  <a:pt x="3756" y="6756"/>
                </a:cubicBezTo>
                <a:lnTo>
                  <a:pt x="4269" y="7122"/>
                </a:lnTo>
                <a:cubicBezTo>
                  <a:pt x="4488" y="7024"/>
                  <a:pt x="4732" y="6878"/>
                  <a:pt x="5000" y="6732"/>
                </a:cubicBezTo>
                <a:cubicBezTo>
                  <a:pt x="5293" y="6537"/>
                  <a:pt x="5586" y="6317"/>
                  <a:pt x="5854" y="6098"/>
                </a:cubicBezTo>
                <a:cubicBezTo>
                  <a:pt x="6000" y="5976"/>
                  <a:pt x="6171" y="5854"/>
                  <a:pt x="6293" y="5732"/>
                </a:cubicBezTo>
                <a:lnTo>
                  <a:pt x="6708" y="5341"/>
                </a:lnTo>
                <a:lnTo>
                  <a:pt x="7147" y="4951"/>
                </a:lnTo>
                <a:cubicBezTo>
                  <a:pt x="7268" y="4829"/>
                  <a:pt x="7390" y="4732"/>
                  <a:pt x="7512" y="4634"/>
                </a:cubicBezTo>
                <a:lnTo>
                  <a:pt x="7683" y="4488"/>
                </a:lnTo>
                <a:cubicBezTo>
                  <a:pt x="7683" y="4439"/>
                  <a:pt x="7683" y="4463"/>
                  <a:pt x="7659" y="4390"/>
                </a:cubicBezTo>
                <a:cubicBezTo>
                  <a:pt x="7647" y="4366"/>
                  <a:pt x="7653" y="4366"/>
                  <a:pt x="7662" y="4366"/>
                </a:cubicBezTo>
                <a:cubicBezTo>
                  <a:pt x="7671" y="4366"/>
                  <a:pt x="7683" y="4366"/>
                  <a:pt x="7683" y="4341"/>
                </a:cubicBezTo>
                <a:cubicBezTo>
                  <a:pt x="7683" y="4423"/>
                  <a:pt x="7700" y="4402"/>
                  <a:pt x="7706" y="4422"/>
                </a:cubicBezTo>
                <a:lnTo>
                  <a:pt x="7706" y="4422"/>
                </a:lnTo>
                <a:lnTo>
                  <a:pt x="7708" y="4415"/>
                </a:lnTo>
                <a:lnTo>
                  <a:pt x="7708" y="4463"/>
                </a:lnTo>
                <a:cubicBezTo>
                  <a:pt x="7732" y="4463"/>
                  <a:pt x="7732" y="4439"/>
                  <a:pt x="7756" y="4415"/>
                </a:cubicBezTo>
                <a:cubicBezTo>
                  <a:pt x="7781" y="4415"/>
                  <a:pt x="7756" y="4415"/>
                  <a:pt x="7756" y="4463"/>
                </a:cubicBezTo>
                <a:lnTo>
                  <a:pt x="7805" y="4463"/>
                </a:lnTo>
                <a:cubicBezTo>
                  <a:pt x="7800" y="4469"/>
                  <a:pt x="7799" y="4470"/>
                  <a:pt x="7801" y="4470"/>
                </a:cubicBezTo>
                <a:cubicBezTo>
                  <a:pt x="7807" y="4470"/>
                  <a:pt x="7835" y="4456"/>
                  <a:pt x="7858" y="4456"/>
                </a:cubicBezTo>
                <a:cubicBezTo>
                  <a:pt x="7866" y="4456"/>
                  <a:pt x="7873" y="4458"/>
                  <a:pt x="7878" y="4463"/>
                </a:cubicBezTo>
                <a:cubicBezTo>
                  <a:pt x="7878" y="4476"/>
                  <a:pt x="7872" y="4476"/>
                  <a:pt x="7869" y="4476"/>
                </a:cubicBezTo>
                <a:cubicBezTo>
                  <a:pt x="7866" y="4476"/>
                  <a:pt x="7866" y="4476"/>
                  <a:pt x="7878" y="4488"/>
                </a:cubicBezTo>
                <a:cubicBezTo>
                  <a:pt x="7878" y="4512"/>
                  <a:pt x="7878" y="4537"/>
                  <a:pt x="7878" y="4537"/>
                </a:cubicBezTo>
                <a:cubicBezTo>
                  <a:pt x="7878" y="4537"/>
                  <a:pt x="7878" y="4561"/>
                  <a:pt x="7878" y="4561"/>
                </a:cubicBezTo>
                <a:lnTo>
                  <a:pt x="7878" y="4707"/>
                </a:lnTo>
                <a:cubicBezTo>
                  <a:pt x="7878" y="4747"/>
                  <a:pt x="7878" y="4818"/>
                  <a:pt x="7904" y="4818"/>
                </a:cubicBezTo>
                <a:cubicBezTo>
                  <a:pt x="7910" y="4818"/>
                  <a:pt x="7918" y="4814"/>
                  <a:pt x="7927" y="4805"/>
                </a:cubicBezTo>
                <a:lnTo>
                  <a:pt x="7927" y="4805"/>
                </a:lnTo>
                <a:cubicBezTo>
                  <a:pt x="7890" y="4842"/>
                  <a:pt x="7838" y="5038"/>
                  <a:pt x="7816" y="5038"/>
                </a:cubicBezTo>
                <a:cubicBezTo>
                  <a:pt x="7809" y="5038"/>
                  <a:pt x="7805" y="5021"/>
                  <a:pt x="7805" y="4976"/>
                </a:cubicBezTo>
                <a:cubicBezTo>
                  <a:pt x="7781" y="5073"/>
                  <a:pt x="7781" y="5171"/>
                  <a:pt x="7756" y="5293"/>
                </a:cubicBezTo>
                <a:lnTo>
                  <a:pt x="7805" y="5146"/>
                </a:lnTo>
                <a:lnTo>
                  <a:pt x="7805" y="5146"/>
                </a:lnTo>
                <a:cubicBezTo>
                  <a:pt x="7732" y="5415"/>
                  <a:pt x="7708" y="5683"/>
                  <a:pt x="7683" y="5976"/>
                </a:cubicBezTo>
                <a:lnTo>
                  <a:pt x="7732" y="5829"/>
                </a:lnTo>
                <a:lnTo>
                  <a:pt x="7732" y="5829"/>
                </a:lnTo>
                <a:cubicBezTo>
                  <a:pt x="7732" y="6024"/>
                  <a:pt x="7683" y="6195"/>
                  <a:pt x="7586" y="6341"/>
                </a:cubicBezTo>
                <a:lnTo>
                  <a:pt x="7610" y="6098"/>
                </a:lnTo>
                <a:lnTo>
                  <a:pt x="7610" y="6098"/>
                </a:lnTo>
                <a:cubicBezTo>
                  <a:pt x="7537" y="6415"/>
                  <a:pt x="7488" y="6732"/>
                  <a:pt x="7464" y="7049"/>
                </a:cubicBezTo>
                <a:lnTo>
                  <a:pt x="7488" y="6951"/>
                </a:lnTo>
                <a:lnTo>
                  <a:pt x="7488" y="6951"/>
                </a:lnTo>
                <a:cubicBezTo>
                  <a:pt x="7488" y="7040"/>
                  <a:pt x="7470" y="7237"/>
                  <a:pt x="7445" y="7493"/>
                </a:cubicBezTo>
                <a:lnTo>
                  <a:pt x="7445" y="7493"/>
                </a:lnTo>
                <a:cubicBezTo>
                  <a:pt x="7435" y="7507"/>
                  <a:pt x="7425" y="7522"/>
                  <a:pt x="7415" y="7537"/>
                </a:cubicBezTo>
                <a:lnTo>
                  <a:pt x="7440" y="7546"/>
                </a:lnTo>
                <a:lnTo>
                  <a:pt x="7440" y="7546"/>
                </a:lnTo>
                <a:cubicBezTo>
                  <a:pt x="7425" y="7698"/>
                  <a:pt x="7408" y="7869"/>
                  <a:pt x="7390" y="8049"/>
                </a:cubicBezTo>
                <a:lnTo>
                  <a:pt x="9073" y="8683"/>
                </a:lnTo>
                <a:cubicBezTo>
                  <a:pt x="9488" y="8024"/>
                  <a:pt x="9976" y="7268"/>
                  <a:pt x="10098" y="7073"/>
                </a:cubicBezTo>
                <a:lnTo>
                  <a:pt x="10098" y="7073"/>
                </a:lnTo>
                <a:lnTo>
                  <a:pt x="9951" y="7171"/>
                </a:lnTo>
                <a:lnTo>
                  <a:pt x="9951" y="7171"/>
                </a:lnTo>
                <a:lnTo>
                  <a:pt x="10119" y="6907"/>
                </a:lnTo>
                <a:lnTo>
                  <a:pt x="10119" y="6907"/>
                </a:lnTo>
                <a:cubicBezTo>
                  <a:pt x="10103" y="6944"/>
                  <a:pt x="10142" y="7109"/>
                  <a:pt x="10125" y="7143"/>
                </a:cubicBezTo>
                <a:lnTo>
                  <a:pt x="10125" y="7143"/>
                </a:lnTo>
                <a:cubicBezTo>
                  <a:pt x="10417" y="6730"/>
                  <a:pt x="10757" y="6365"/>
                  <a:pt x="11098" y="6000"/>
                </a:cubicBezTo>
                <a:cubicBezTo>
                  <a:pt x="11220" y="5878"/>
                  <a:pt x="11342" y="5756"/>
                  <a:pt x="11464" y="5659"/>
                </a:cubicBezTo>
                <a:lnTo>
                  <a:pt x="11659" y="5488"/>
                </a:lnTo>
                <a:cubicBezTo>
                  <a:pt x="11707" y="5463"/>
                  <a:pt x="11732" y="5439"/>
                  <a:pt x="11781" y="5415"/>
                </a:cubicBezTo>
                <a:lnTo>
                  <a:pt x="11829" y="5366"/>
                </a:lnTo>
                <a:cubicBezTo>
                  <a:pt x="11903" y="5293"/>
                  <a:pt x="12000" y="5244"/>
                  <a:pt x="12098" y="5195"/>
                </a:cubicBezTo>
                <a:cubicBezTo>
                  <a:pt x="12122" y="5195"/>
                  <a:pt x="12171" y="5171"/>
                  <a:pt x="12195" y="5171"/>
                </a:cubicBezTo>
                <a:lnTo>
                  <a:pt x="12268" y="5171"/>
                </a:lnTo>
                <a:lnTo>
                  <a:pt x="12268" y="5293"/>
                </a:lnTo>
                <a:cubicBezTo>
                  <a:pt x="12244" y="5415"/>
                  <a:pt x="12195" y="5415"/>
                  <a:pt x="12195" y="5415"/>
                </a:cubicBezTo>
                <a:cubicBezTo>
                  <a:pt x="12195" y="5427"/>
                  <a:pt x="12201" y="5433"/>
                  <a:pt x="12207" y="5433"/>
                </a:cubicBezTo>
                <a:cubicBezTo>
                  <a:pt x="12214" y="5433"/>
                  <a:pt x="12220" y="5427"/>
                  <a:pt x="12220" y="5415"/>
                </a:cubicBezTo>
                <a:cubicBezTo>
                  <a:pt x="12244" y="5415"/>
                  <a:pt x="12244" y="5415"/>
                  <a:pt x="12244" y="5439"/>
                </a:cubicBezTo>
                <a:cubicBezTo>
                  <a:pt x="12244" y="5488"/>
                  <a:pt x="12195" y="5488"/>
                  <a:pt x="12195" y="5488"/>
                </a:cubicBezTo>
                <a:cubicBezTo>
                  <a:pt x="12195" y="5488"/>
                  <a:pt x="12195" y="5519"/>
                  <a:pt x="12208" y="5519"/>
                </a:cubicBezTo>
                <a:cubicBezTo>
                  <a:pt x="12211" y="5519"/>
                  <a:pt x="12215" y="5517"/>
                  <a:pt x="12220" y="5512"/>
                </a:cubicBezTo>
                <a:cubicBezTo>
                  <a:pt x="12244" y="5512"/>
                  <a:pt x="12293" y="5439"/>
                  <a:pt x="12342" y="5390"/>
                </a:cubicBezTo>
                <a:lnTo>
                  <a:pt x="12342" y="5512"/>
                </a:lnTo>
                <a:lnTo>
                  <a:pt x="12293" y="5512"/>
                </a:lnTo>
                <a:cubicBezTo>
                  <a:pt x="12293" y="5512"/>
                  <a:pt x="12317" y="5512"/>
                  <a:pt x="12366" y="5537"/>
                </a:cubicBezTo>
                <a:cubicBezTo>
                  <a:pt x="12366" y="5561"/>
                  <a:pt x="12390" y="5561"/>
                  <a:pt x="12390" y="5585"/>
                </a:cubicBezTo>
                <a:cubicBezTo>
                  <a:pt x="12390" y="5610"/>
                  <a:pt x="12390" y="5610"/>
                  <a:pt x="12390" y="5634"/>
                </a:cubicBezTo>
                <a:lnTo>
                  <a:pt x="12390" y="5707"/>
                </a:lnTo>
                <a:cubicBezTo>
                  <a:pt x="12390" y="5976"/>
                  <a:pt x="12390" y="6268"/>
                  <a:pt x="12366" y="6561"/>
                </a:cubicBezTo>
                <a:cubicBezTo>
                  <a:pt x="12366" y="6707"/>
                  <a:pt x="12342" y="6854"/>
                  <a:pt x="12342" y="7000"/>
                </a:cubicBezTo>
                <a:lnTo>
                  <a:pt x="12293" y="7439"/>
                </a:lnTo>
                <a:cubicBezTo>
                  <a:pt x="12268" y="7439"/>
                  <a:pt x="12244" y="7293"/>
                  <a:pt x="12244" y="7171"/>
                </a:cubicBezTo>
                <a:cubicBezTo>
                  <a:pt x="12244" y="7268"/>
                  <a:pt x="12244" y="7341"/>
                  <a:pt x="12220" y="7439"/>
                </a:cubicBezTo>
                <a:cubicBezTo>
                  <a:pt x="12227" y="7415"/>
                  <a:pt x="12233" y="7406"/>
                  <a:pt x="12236" y="7406"/>
                </a:cubicBezTo>
                <a:cubicBezTo>
                  <a:pt x="12252" y="7406"/>
                  <a:pt x="12231" y="7601"/>
                  <a:pt x="12238" y="7601"/>
                </a:cubicBezTo>
                <a:cubicBezTo>
                  <a:pt x="12239" y="7601"/>
                  <a:pt x="12241" y="7596"/>
                  <a:pt x="12244" y="7585"/>
                </a:cubicBezTo>
                <a:lnTo>
                  <a:pt x="12244" y="7585"/>
                </a:lnTo>
                <a:cubicBezTo>
                  <a:pt x="12317" y="8000"/>
                  <a:pt x="12171" y="8561"/>
                  <a:pt x="12220" y="8951"/>
                </a:cubicBezTo>
                <a:lnTo>
                  <a:pt x="13073" y="9415"/>
                </a:lnTo>
                <a:cubicBezTo>
                  <a:pt x="13342" y="9585"/>
                  <a:pt x="13634" y="9707"/>
                  <a:pt x="13927" y="9829"/>
                </a:cubicBezTo>
                <a:cubicBezTo>
                  <a:pt x="13927" y="9902"/>
                  <a:pt x="13927" y="10000"/>
                  <a:pt x="13902" y="10073"/>
                </a:cubicBezTo>
                <a:cubicBezTo>
                  <a:pt x="13951" y="9951"/>
                  <a:pt x="13951" y="9829"/>
                  <a:pt x="13951" y="9732"/>
                </a:cubicBezTo>
                <a:lnTo>
                  <a:pt x="13878" y="9707"/>
                </a:lnTo>
                <a:cubicBezTo>
                  <a:pt x="13878" y="9439"/>
                  <a:pt x="13927" y="9634"/>
                  <a:pt x="13927" y="9390"/>
                </a:cubicBezTo>
                <a:cubicBezTo>
                  <a:pt x="13976" y="9390"/>
                  <a:pt x="13976" y="9610"/>
                  <a:pt x="13976" y="9829"/>
                </a:cubicBezTo>
                <a:cubicBezTo>
                  <a:pt x="14000" y="9683"/>
                  <a:pt x="14000" y="9512"/>
                  <a:pt x="13976" y="9366"/>
                </a:cubicBezTo>
                <a:cubicBezTo>
                  <a:pt x="13985" y="9299"/>
                  <a:pt x="13995" y="9288"/>
                  <a:pt x="14006" y="9288"/>
                </a:cubicBezTo>
                <a:cubicBezTo>
                  <a:pt x="14011" y="9288"/>
                  <a:pt x="14016" y="9290"/>
                  <a:pt x="14022" y="9290"/>
                </a:cubicBezTo>
                <a:cubicBezTo>
                  <a:pt x="14036" y="9290"/>
                  <a:pt x="14052" y="9278"/>
                  <a:pt x="14073" y="9195"/>
                </a:cubicBezTo>
                <a:cubicBezTo>
                  <a:pt x="14049" y="9000"/>
                  <a:pt x="14049" y="8829"/>
                  <a:pt x="14073" y="8634"/>
                </a:cubicBezTo>
                <a:cubicBezTo>
                  <a:pt x="14146" y="8195"/>
                  <a:pt x="14049" y="7951"/>
                  <a:pt x="14122" y="7537"/>
                </a:cubicBezTo>
                <a:lnTo>
                  <a:pt x="14122" y="7537"/>
                </a:lnTo>
                <a:lnTo>
                  <a:pt x="14122" y="7585"/>
                </a:lnTo>
                <a:cubicBezTo>
                  <a:pt x="14169" y="7444"/>
                  <a:pt x="14171" y="7165"/>
                  <a:pt x="14193" y="6882"/>
                </a:cubicBezTo>
                <a:lnTo>
                  <a:pt x="14193" y="6882"/>
                </a:lnTo>
                <a:cubicBezTo>
                  <a:pt x="14188" y="6910"/>
                  <a:pt x="14177" y="6934"/>
                  <a:pt x="14167" y="6934"/>
                </a:cubicBezTo>
                <a:cubicBezTo>
                  <a:pt x="14156" y="6934"/>
                  <a:pt x="14146" y="6906"/>
                  <a:pt x="14146" y="6829"/>
                </a:cubicBezTo>
                <a:cubicBezTo>
                  <a:pt x="14195" y="6537"/>
                  <a:pt x="14171" y="6293"/>
                  <a:pt x="14220" y="6073"/>
                </a:cubicBezTo>
                <a:lnTo>
                  <a:pt x="14171" y="5829"/>
                </a:lnTo>
                <a:lnTo>
                  <a:pt x="14171" y="5561"/>
                </a:lnTo>
                <a:cubicBezTo>
                  <a:pt x="14171" y="5366"/>
                  <a:pt x="14171" y="5195"/>
                  <a:pt x="14146" y="5024"/>
                </a:cubicBezTo>
                <a:cubicBezTo>
                  <a:pt x="14098" y="4634"/>
                  <a:pt x="14049" y="4171"/>
                  <a:pt x="13976" y="3659"/>
                </a:cubicBezTo>
                <a:lnTo>
                  <a:pt x="13317" y="3244"/>
                </a:lnTo>
                <a:cubicBezTo>
                  <a:pt x="13220" y="3171"/>
                  <a:pt x="13098" y="3122"/>
                  <a:pt x="12976" y="3049"/>
                </a:cubicBezTo>
                <a:lnTo>
                  <a:pt x="12537" y="2829"/>
                </a:lnTo>
                <a:cubicBezTo>
                  <a:pt x="12244" y="2927"/>
                  <a:pt x="11976" y="3073"/>
                  <a:pt x="11683" y="3195"/>
                </a:cubicBezTo>
                <a:cubicBezTo>
                  <a:pt x="11537" y="3268"/>
                  <a:pt x="11390" y="3341"/>
                  <a:pt x="11268" y="3439"/>
                </a:cubicBezTo>
                <a:lnTo>
                  <a:pt x="11049" y="3561"/>
                </a:lnTo>
                <a:cubicBezTo>
                  <a:pt x="10976" y="3585"/>
                  <a:pt x="10903" y="3659"/>
                  <a:pt x="10829" y="3683"/>
                </a:cubicBezTo>
                <a:lnTo>
                  <a:pt x="10610" y="3829"/>
                </a:lnTo>
                <a:lnTo>
                  <a:pt x="10488" y="3951"/>
                </a:lnTo>
                <a:lnTo>
                  <a:pt x="10244" y="4122"/>
                </a:lnTo>
                <a:cubicBezTo>
                  <a:pt x="10098" y="4268"/>
                  <a:pt x="9951" y="4390"/>
                  <a:pt x="9829" y="4512"/>
                </a:cubicBezTo>
                <a:cubicBezTo>
                  <a:pt x="9812" y="4530"/>
                  <a:pt x="9794" y="4548"/>
                  <a:pt x="9776" y="4565"/>
                </a:cubicBezTo>
                <a:lnTo>
                  <a:pt x="9776" y="4565"/>
                </a:lnTo>
                <a:cubicBezTo>
                  <a:pt x="9804" y="4117"/>
                  <a:pt x="9797" y="3672"/>
                  <a:pt x="9756" y="3244"/>
                </a:cubicBezTo>
                <a:cubicBezTo>
                  <a:pt x="9781" y="3122"/>
                  <a:pt x="9781" y="3000"/>
                  <a:pt x="9756" y="2878"/>
                </a:cubicBezTo>
                <a:cubicBezTo>
                  <a:pt x="9756" y="2756"/>
                  <a:pt x="9732" y="2634"/>
                  <a:pt x="9707" y="2512"/>
                </a:cubicBezTo>
                <a:lnTo>
                  <a:pt x="9317" y="2171"/>
                </a:lnTo>
                <a:lnTo>
                  <a:pt x="9317" y="2171"/>
                </a:lnTo>
                <a:cubicBezTo>
                  <a:pt x="9366" y="2244"/>
                  <a:pt x="9390" y="2268"/>
                  <a:pt x="9366" y="2268"/>
                </a:cubicBezTo>
                <a:cubicBezTo>
                  <a:pt x="9342" y="2268"/>
                  <a:pt x="9317" y="2244"/>
                  <a:pt x="9268" y="2220"/>
                </a:cubicBezTo>
                <a:lnTo>
                  <a:pt x="9098" y="2049"/>
                </a:lnTo>
                <a:cubicBezTo>
                  <a:pt x="8927" y="1976"/>
                  <a:pt x="8927" y="2000"/>
                  <a:pt x="8903" y="1976"/>
                </a:cubicBezTo>
                <a:cubicBezTo>
                  <a:pt x="8878" y="1976"/>
                  <a:pt x="8854" y="1976"/>
                  <a:pt x="8805" y="1951"/>
                </a:cubicBezTo>
                <a:lnTo>
                  <a:pt x="8683" y="1927"/>
                </a:lnTo>
                <a:lnTo>
                  <a:pt x="8464" y="1829"/>
                </a:lnTo>
                <a:lnTo>
                  <a:pt x="8366" y="1805"/>
                </a:lnTo>
                <a:cubicBezTo>
                  <a:pt x="8220" y="1854"/>
                  <a:pt x="8049" y="1927"/>
                  <a:pt x="7829" y="2000"/>
                </a:cubicBezTo>
                <a:lnTo>
                  <a:pt x="7683" y="2073"/>
                </a:lnTo>
                <a:lnTo>
                  <a:pt x="7488" y="2171"/>
                </a:lnTo>
                <a:lnTo>
                  <a:pt x="7122" y="2366"/>
                </a:lnTo>
                <a:cubicBezTo>
                  <a:pt x="6878" y="2537"/>
                  <a:pt x="6586" y="2707"/>
                  <a:pt x="6342" y="2927"/>
                </a:cubicBezTo>
                <a:cubicBezTo>
                  <a:pt x="6171" y="3073"/>
                  <a:pt x="6000" y="3220"/>
                  <a:pt x="5829" y="3366"/>
                </a:cubicBezTo>
                <a:lnTo>
                  <a:pt x="5342" y="3805"/>
                </a:lnTo>
                <a:cubicBezTo>
                  <a:pt x="5220" y="3902"/>
                  <a:pt x="5244" y="3902"/>
                  <a:pt x="5195" y="3927"/>
                </a:cubicBezTo>
                <a:lnTo>
                  <a:pt x="5147" y="3976"/>
                </a:lnTo>
                <a:cubicBezTo>
                  <a:pt x="5073" y="4049"/>
                  <a:pt x="5000" y="4098"/>
                  <a:pt x="4927" y="4122"/>
                </a:cubicBezTo>
                <a:cubicBezTo>
                  <a:pt x="4903" y="4146"/>
                  <a:pt x="4854" y="4171"/>
                  <a:pt x="4805" y="4171"/>
                </a:cubicBezTo>
                <a:lnTo>
                  <a:pt x="4781" y="4195"/>
                </a:lnTo>
                <a:cubicBezTo>
                  <a:pt x="4781" y="4171"/>
                  <a:pt x="4781" y="4146"/>
                  <a:pt x="4781" y="4122"/>
                </a:cubicBezTo>
                <a:cubicBezTo>
                  <a:pt x="4781" y="4098"/>
                  <a:pt x="4781" y="4049"/>
                  <a:pt x="4781" y="4000"/>
                </a:cubicBezTo>
                <a:lnTo>
                  <a:pt x="4781" y="3976"/>
                </a:lnTo>
                <a:cubicBezTo>
                  <a:pt x="4781" y="3951"/>
                  <a:pt x="4781" y="3927"/>
                  <a:pt x="4781" y="3902"/>
                </a:cubicBezTo>
                <a:lnTo>
                  <a:pt x="4781" y="3756"/>
                </a:lnTo>
                <a:cubicBezTo>
                  <a:pt x="4781" y="3512"/>
                  <a:pt x="4830" y="3293"/>
                  <a:pt x="4830" y="3049"/>
                </a:cubicBezTo>
                <a:cubicBezTo>
                  <a:pt x="4854" y="2805"/>
                  <a:pt x="4878" y="2537"/>
                  <a:pt x="4903" y="2293"/>
                </a:cubicBezTo>
                <a:cubicBezTo>
                  <a:pt x="4951" y="1781"/>
                  <a:pt x="4976" y="1293"/>
                  <a:pt x="5025" y="829"/>
                </a:cubicBezTo>
                <a:lnTo>
                  <a:pt x="4781" y="610"/>
                </a:lnTo>
                <a:lnTo>
                  <a:pt x="4756" y="585"/>
                </a:lnTo>
                <a:lnTo>
                  <a:pt x="4756" y="561"/>
                </a:lnTo>
                <a:lnTo>
                  <a:pt x="4732" y="537"/>
                </a:lnTo>
                <a:lnTo>
                  <a:pt x="4683" y="464"/>
                </a:lnTo>
                <a:lnTo>
                  <a:pt x="4561" y="342"/>
                </a:lnTo>
                <a:lnTo>
                  <a:pt x="4561" y="342"/>
                </a:lnTo>
                <a:cubicBezTo>
                  <a:pt x="4391" y="195"/>
                  <a:pt x="4439" y="146"/>
                  <a:pt x="4342" y="49"/>
                </a:cubicBezTo>
                <a:lnTo>
                  <a:pt x="431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2"/>
          <p:cNvSpPr/>
          <p:nvPr/>
        </p:nvSpPr>
        <p:spPr>
          <a:xfrm flipH="1" rot="8386467">
            <a:off x="8963883" y="1283698"/>
            <a:ext cx="536895" cy="362989"/>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rgbClr val="9244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2"/>
          <p:cNvSpPr/>
          <p:nvPr/>
        </p:nvSpPr>
        <p:spPr>
          <a:xfrm flipH="1" rot="8386467">
            <a:off x="8595936" y="447420"/>
            <a:ext cx="521751" cy="434782"/>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4" name="Google Shape;644;p32"/>
          <p:cNvGrpSpPr/>
          <p:nvPr/>
        </p:nvGrpSpPr>
        <p:grpSpPr>
          <a:xfrm>
            <a:off x="5038372" y="-446528"/>
            <a:ext cx="967449" cy="1216804"/>
            <a:chOff x="632000" y="3011150"/>
            <a:chExt cx="212225" cy="266925"/>
          </a:xfrm>
        </p:grpSpPr>
        <p:sp>
          <p:nvSpPr>
            <p:cNvPr id="645" name="Google Shape;645;p32"/>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2"/>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2"/>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2"/>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2"/>
            <p:cNvSpPr/>
            <p:nvPr/>
          </p:nvSpPr>
          <p:spPr>
            <a:xfrm>
              <a:off x="649075" y="3152000"/>
              <a:ext cx="25" cy="25"/>
            </a:xfrm>
            <a:custGeom>
              <a:rect b="b" l="l" r="r" t="t"/>
              <a:pathLst>
                <a:path extrusionOk="0" h="1" w="1">
                  <a:moveTo>
                    <a:pt x="1" y="0"/>
                  </a:moveTo>
                  <a:lnTo>
                    <a:pt x="1" y="0"/>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2"/>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2"/>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2"/>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2"/>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2"/>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2"/>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2"/>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2"/>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ources">
  <p:cSld name="CUSTOM_5_1_1">
    <p:spTree>
      <p:nvGrpSpPr>
        <p:cNvPr id="658" name="Shape 658"/>
        <p:cNvGrpSpPr/>
        <p:nvPr/>
      </p:nvGrpSpPr>
      <p:grpSpPr>
        <a:xfrm>
          <a:off x="0" y="0"/>
          <a:ext cx="0" cy="0"/>
          <a:chOff x="0" y="0"/>
          <a:chExt cx="0" cy="0"/>
        </a:xfrm>
      </p:grpSpPr>
      <p:sp>
        <p:nvSpPr>
          <p:cNvPr id="659" name="Google Shape;659;p33"/>
          <p:cNvSpPr txBox="1"/>
          <p:nvPr>
            <p:ph idx="1" type="body"/>
          </p:nvPr>
        </p:nvSpPr>
        <p:spPr>
          <a:xfrm>
            <a:off x="1004975" y="1365325"/>
            <a:ext cx="3081000" cy="29856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Clr>
                <a:schemeClr val="accent2"/>
              </a:buClr>
              <a:buSzPts val="1600"/>
              <a:buFont typeface="Raleway Thin"/>
              <a:buChar char="●"/>
              <a:defRPr sz="1400"/>
            </a:lvl1pPr>
            <a:lvl2pPr indent="-330200" lvl="1" marL="914400" rtl="0">
              <a:spcBef>
                <a:spcPts val="1600"/>
              </a:spcBef>
              <a:spcAft>
                <a:spcPts val="0"/>
              </a:spcAft>
              <a:buSzPts val="1600"/>
              <a:buFont typeface="Nunito Light"/>
              <a:buChar char="○"/>
              <a:defRPr/>
            </a:lvl2pPr>
            <a:lvl3pPr indent="-323850" lvl="2" marL="1371600" rtl="0">
              <a:spcBef>
                <a:spcPts val="1600"/>
              </a:spcBef>
              <a:spcAft>
                <a:spcPts val="0"/>
              </a:spcAft>
              <a:buSzPts val="1500"/>
              <a:buFont typeface="Nunito Light"/>
              <a:buChar char="■"/>
              <a:defRPr/>
            </a:lvl3pPr>
            <a:lvl4pPr indent="-323850" lvl="3" marL="1828800" rtl="0">
              <a:spcBef>
                <a:spcPts val="1600"/>
              </a:spcBef>
              <a:spcAft>
                <a:spcPts val="0"/>
              </a:spcAft>
              <a:buSzPts val="1500"/>
              <a:buFont typeface="Nunito Light"/>
              <a:buChar char="●"/>
              <a:defRPr/>
            </a:lvl4pPr>
            <a:lvl5pPr indent="-317500" lvl="4" marL="2286000" rtl="0">
              <a:spcBef>
                <a:spcPts val="1600"/>
              </a:spcBef>
              <a:spcAft>
                <a:spcPts val="0"/>
              </a:spcAft>
              <a:buSzPts val="1400"/>
              <a:buFont typeface="Nunito Light"/>
              <a:buChar char="○"/>
              <a:defRPr/>
            </a:lvl5pPr>
            <a:lvl6pPr indent="-317500" lvl="5" marL="2743200" rtl="0">
              <a:spcBef>
                <a:spcPts val="1600"/>
              </a:spcBef>
              <a:spcAft>
                <a:spcPts val="0"/>
              </a:spcAft>
              <a:buSzPts val="1400"/>
              <a:buFont typeface="Nunito Light"/>
              <a:buChar char="■"/>
              <a:defRPr/>
            </a:lvl6pPr>
            <a:lvl7pPr indent="-311150" lvl="6" marL="3200400" rtl="0">
              <a:spcBef>
                <a:spcPts val="1600"/>
              </a:spcBef>
              <a:spcAft>
                <a:spcPts val="0"/>
              </a:spcAft>
              <a:buSzPts val="1300"/>
              <a:buFont typeface="Nunito Light"/>
              <a:buChar char="●"/>
              <a:defRPr/>
            </a:lvl7pPr>
            <a:lvl8pPr indent="-311150" lvl="7" marL="3657600" rtl="0">
              <a:spcBef>
                <a:spcPts val="1600"/>
              </a:spcBef>
              <a:spcAft>
                <a:spcPts val="0"/>
              </a:spcAft>
              <a:buSzPts val="1300"/>
              <a:buFont typeface="Nunito Light"/>
              <a:buChar char="○"/>
              <a:defRPr/>
            </a:lvl8pPr>
            <a:lvl9pPr indent="-317500" lvl="8" marL="4114800" rtl="0">
              <a:spcBef>
                <a:spcPts val="1600"/>
              </a:spcBef>
              <a:spcAft>
                <a:spcPts val="1600"/>
              </a:spcAft>
              <a:buSzPts val="1400"/>
              <a:buFont typeface="Nunito Light"/>
              <a:buChar char="■"/>
              <a:defRPr/>
            </a:lvl9pPr>
          </a:lstStyle>
          <a:p/>
        </p:txBody>
      </p:sp>
      <p:sp>
        <p:nvSpPr>
          <p:cNvPr id="660" name="Google Shape;660;p33"/>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3000">
                <a:solidFill>
                  <a:schemeClr val="accent1"/>
                </a:solidFill>
                <a:latin typeface="Lemonada Regular"/>
                <a:ea typeface="Lemonada Regular"/>
                <a:cs typeface="Lemonada Regular"/>
                <a:sym typeface="Lemonada Regular"/>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61" name="Google Shape;661;p33"/>
          <p:cNvSpPr txBox="1"/>
          <p:nvPr>
            <p:ph idx="2" type="body"/>
          </p:nvPr>
        </p:nvSpPr>
        <p:spPr>
          <a:xfrm>
            <a:off x="4809375" y="1365325"/>
            <a:ext cx="3081000" cy="29856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Clr>
                <a:schemeClr val="accent2"/>
              </a:buClr>
              <a:buSzPts val="1600"/>
              <a:buFont typeface="Raleway Thin"/>
              <a:buChar char="●"/>
              <a:defRPr sz="1400"/>
            </a:lvl1pPr>
            <a:lvl2pPr indent="-330200" lvl="1" marL="914400" rtl="0">
              <a:spcBef>
                <a:spcPts val="1600"/>
              </a:spcBef>
              <a:spcAft>
                <a:spcPts val="0"/>
              </a:spcAft>
              <a:buSzPts val="1600"/>
              <a:buFont typeface="Nunito Light"/>
              <a:buChar char="○"/>
              <a:defRPr/>
            </a:lvl2pPr>
            <a:lvl3pPr indent="-323850" lvl="2" marL="1371600" rtl="0">
              <a:spcBef>
                <a:spcPts val="1600"/>
              </a:spcBef>
              <a:spcAft>
                <a:spcPts val="0"/>
              </a:spcAft>
              <a:buSzPts val="1500"/>
              <a:buFont typeface="Nunito Light"/>
              <a:buChar char="■"/>
              <a:defRPr/>
            </a:lvl3pPr>
            <a:lvl4pPr indent="-323850" lvl="3" marL="1828800" rtl="0">
              <a:spcBef>
                <a:spcPts val="1600"/>
              </a:spcBef>
              <a:spcAft>
                <a:spcPts val="0"/>
              </a:spcAft>
              <a:buSzPts val="1500"/>
              <a:buFont typeface="Nunito Light"/>
              <a:buChar char="●"/>
              <a:defRPr/>
            </a:lvl4pPr>
            <a:lvl5pPr indent="-317500" lvl="4" marL="2286000" rtl="0">
              <a:spcBef>
                <a:spcPts val="1600"/>
              </a:spcBef>
              <a:spcAft>
                <a:spcPts val="0"/>
              </a:spcAft>
              <a:buSzPts val="1400"/>
              <a:buFont typeface="Nunito Light"/>
              <a:buChar char="○"/>
              <a:defRPr/>
            </a:lvl5pPr>
            <a:lvl6pPr indent="-317500" lvl="5" marL="2743200" rtl="0">
              <a:spcBef>
                <a:spcPts val="1600"/>
              </a:spcBef>
              <a:spcAft>
                <a:spcPts val="0"/>
              </a:spcAft>
              <a:buSzPts val="1400"/>
              <a:buFont typeface="Nunito Light"/>
              <a:buChar char="■"/>
              <a:defRPr/>
            </a:lvl6pPr>
            <a:lvl7pPr indent="-311150" lvl="6" marL="3200400" rtl="0">
              <a:spcBef>
                <a:spcPts val="1600"/>
              </a:spcBef>
              <a:spcAft>
                <a:spcPts val="0"/>
              </a:spcAft>
              <a:buSzPts val="1300"/>
              <a:buFont typeface="Nunito Light"/>
              <a:buChar char="●"/>
              <a:defRPr/>
            </a:lvl7pPr>
            <a:lvl8pPr indent="-311150" lvl="7" marL="3657600" rtl="0">
              <a:spcBef>
                <a:spcPts val="1600"/>
              </a:spcBef>
              <a:spcAft>
                <a:spcPts val="0"/>
              </a:spcAft>
              <a:buSzPts val="1300"/>
              <a:buFont typeface="Nunito Light"/>
              <a:buChar char="○"/>
              <a:defRPr/>
            </a:lvl8pPr>
            <a:lvl9pPr indent="-317500" lvl="8" marL="4114800" rtl="0">
              <a:spcBef>
                <a:spcPts val="1600"/>
              </a:spcBef>
              <a:spcAft>
                <a:spcPts val="1600"/>
              </a:spcAft>
              <a:buSzPts val="1400"/>
              <a:buFont typeface="Nunito Light"/>
              <a:buChar char="■"/>
              <a:defRPr/>
            </a:lvl9pPr>
          </a:lstStyle>
          <a:p/>
        </p:txBody>
      </p:sp>
      <p:sp>
        <p:nvSpPr>
          <p:cNvPr id="662" name="Google Shape;662;p33"/>
          <p:cNvSpPr/>
          <p:nvPr/>
        </p:nvSpPr>
        <p:spPr>
          <a:xfrm>
            <a:off x="-290695" y="679353"/>
            <a:ext cx="911159" cy="586016"/>
          </a:xfrm>
          <a:custGeom>
            <a:rect b="b" l="l" r="r" t="t"/>
            <a:pathLst>
              <a:path extrusionOk="0" h="10650" w="16559">
                <a:moveTo>
                  <a:pt x="12940" y="0"/>
                </a:moveTo>
                <a:cubicBezTo>
                  <a:pt x="8651" y="0"/>
                  <a:pt x="1" y="2276"/>
                  <a:pt x="3657" y="8447"/>
                </a:cubicBezTo>
                <a:cubicBezTo>
                  <a:pt x="3657" y="8447"/>
                  <a:pt x="7028" y="10650"/>
                  <a:pt x="10057" y="10650"/>
                </a:cubicBezTo>
                <a:cubicBezTo>
                  <a:pt x="11292" y="10650"/>
                  <a:pt x="12470" y="10283"/>
                  <a:pt x="13339" y="9252"/>
                </a:cubicBezTo>
                <a:cubicBezTo>
                  <a:pt x="16339" y="5691"/>
                  <a:pt x="16559" y="1594"/>
                  <a:pt x="15047" y="374"/>
                </a:cubicBezTo>
                <a:cubicBezTo>
                  <a:pt x="14753" y="133"/>
                  <a:pt x="13973" y="0"/>
                  <a:pt x="1294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3"/>
          <p:cNvSpPr/>
          <p:nvPr/>
        </p:nvSpPr>
        <p:spPr>
          <a:xfrm rot="-8386458">
            <a:off x="8430701" y="4245908"/>
            <a:ext cx="373955" cy="256055"/>
          </a:xfrm>
          <a:custGeom>
            <a:rect b="b" l="l" r="r" t="t"/>
            <a:pathLst>
              <a:path extrusionOk="0" h="10822" w="15805">
                <a:moveTo>
                  <a:pt x="7854" y="2001"/>
                </a:moveTo>
                <a:cubicBezTo>
                  <a:pt x="7869" y="2001"/>
                  <a:pt x="7884" y="2001"/>
                  <a:pt x="7900" y="2002"/>
                </a:cubicBezTo>
                <a:lnTo>
                  <a:pt x="7900" y="2002"/>
                </a:lnTo>
                <a:cubicBezTo>
                  <a:pt x="7889" y="2001"/>
                  <a:pt x="7873" y="2001"/>
                  <a:pt x="7854" y="2001"/>
                </a:cubicBezTo>
                <a:close/>
                <a:moveTo>
                  <a:pt x="13171" y="2903"/>
                </a:moveTo>
                <a:lnTo>
                  <a:pt x="13171" y="2952"/>
                </a:lnTo>
                <a:lnTo>
                  <a:pt x="13171" y="3025"/>
                </a:lnTo>
                <a:lnTo>
                  <a:pt x="13154" y="3074"/>
                </a:lnTo>
                <a:lnTo>
                  <a:pt x="13154" y="3074"/>
                </a:lnTo>
                <a:cubicBezTo>
                  <a:pt x="13164" y="3017"/>
                  <a:pt x="13171" y="2954"/>
                  <a:pt x="13171" y="2903"/>
                </a:cubicBezTo>
                <a:close/>
                <a:moveTo>
                  <a:pt x="8153" y="5196"/>
                </a:moveTo>
                <a:lnTo>
                  <a:pt x="8153" y="5196"/>
                </a:lnTo>
                <a:cubicBezTo>
                  <a:pt x="8149" y="5204"/>
                  <a:pt x="8146" y="5212"/>
                  <a:pt x="8146" y="5220"/>
                </a:cubicBezTo>
                <a:lnTo>
                  <a:pt x="8146" y="5220"/>
                </a:lnTo>
                <a:cubicBezTo>
                  <a:pt x="8146" y="5198"/>
                  <a:pt x="8166" y="5196"/>
                  <a:pt x="8153" y="5196"/>
                </a:cubicBezTo>
                <a:close/>
                <a:moveTo>
                  <a:pt x="8121" y="5341"/>
                </a:moveTo>
                <a:cubicBezTo>
                  <a:pt x="8121" y="5342"/>
                  <a:pt x="8121" y="5343"/>
                  <a:pt x="8121" y="5344"/>
                </a:cubicBezTo>
                <a:lnTo>
                  <a:pt x="8121" y="5344"/>
                </a:lnTo>
                <a:lnTo>
                  <a:pt x="8122" y="5342"/>
                </a:lnTo>
                <a:cubicBezTo>
                  <a:pt x="8122" y="5342"/>
                  <a:pt x="8121" y="5341"/>
                  <a:pt x="8121" y="5341"/>
                </a:cubicBezTo>
                <a:close/>
                <a:moveTo>
                  <a:pt x="8121" y="5344"/>
                </a:moveTo>
                <a:lnTo>
                  <a:pt x="8118" y="5352"/>
                </a:lnTo>
                <a:lnTo>
                  <a:pt x="8122" y="5366"/>
                </a:lnTo>
                <a:cubicBezTo>
                  <a:pt x="8122" y="5359"/>
                  <a:pt x="8122" y="5351"/>
                  <a:pt x="8121" y="5344"/>
                </a:cubicBezTo>
                <a:close/>
                <a:moveTo>
                  <a:pt x="15778" y="6025"/>
                </a:moveTo>
                <a:cubicBezTo>
                  <a:pt x="15779" y="6032"/>
                  <a:pt x="15779" y="6039"/>
                  <a:pt x="15780" y="6047"/>
                </a:cubicBezTo>
                <a:lnTo>
                  <a:pt x="15780" y="6047"/>
                </a:lnTo>
                <a:cubicBezTo>
                  <a:pt x="15780" y="6039"/>
                  <a:pt x="15780" y="6032"/>
                  <a:pt x="15780" y="6025"/>
                </a:cubicBezTo>
                <a:cubicBezTo>
                  <a:pt x="15779" y="6025"/>
                  <a:pt x="15779" y="6025"/>
                  <a:pt x="15778" y="6025"/>
                </a:cubicBezTo>
                <a:close/>
                <a:moveTo>
                  <a:pt x="11988" y="6067"/>
                </a:moveTo>
                <a:cubicBezTo>
                  <a:pt x="11983" y="6078"/>
                  <a:pt x="11979" y="6088"/>
                  <a:pt x="11975" y="6098"/>
                </a:cubicBezTo>
                <a:cubicBezTo>
                  <a:pt x="11982" y="6092"/>
                  <a:pt x="11985" y="6081"/>
                  <a:pt x="11988" y="6067"/>
                </a:cubicBezTo>
                <a:close/>
                <a:moveTo>
                  <a:pt x="15780" y="6047"/>
                </a:moveTo>
                <a:cubicBezTo>
                  <a:pt x="15780" y="6137"/>
                  <a:pt x="15780" y="6229"/>
                  <a:pt x="15780" y="6342"/>
                </a:cubicBezTo>
                <a:cubicBezTo>
                  <a:pt x="15796" y="6249"/>
                  <a:pt x="15792" y="6147"/>
                  <a:pt x="15780" y="6047"/>
                </a:cubicBezTo>
                <a:close/>
                <a:moveTo>
                  <a:pt x="1965" y="9973"/>
                </a:moveTo>
                <a:cubicBezTo>
                  <a:pt x="1968" y="9973"/>
                  <a:pt x="1972" y="9974"/>
                  <a:pt x="1976" y="9976"/>
                </a:cubicBezTo>
                <a:cubicBezTo>
                  <a:pt x="2021" y="9998"/>
                  <a:pt x="1962" y="10063"/>
                  <a:pt x="1933" y="10130"/>
                </a:cubicBezTo>
                <a:lnTo>
                  <a:pt x="1933" y="10130"/>
                </a:lnTo>
                <a:cubicBezTo>
                  <a:pt x="1952" y="10027"/>
                  <a:pt x="1944" y="9973"/>
                  <a:pt x="1965" y="9973"/>
                </a:cubicBezTo>
                <a:close/>
                <a:moveTo>
                  <a:pt x="1925" y="10167"/>
                </a:moveTo>
                <a:cubicBezTo>
                  <a:pt x="1923" y="10190"/>
                  <a:pt x="1915" y="10213"/>
                  <a:pt x="1906" y="10239"/>
                </a:cubicBezTo>
                <a:lnTo>
                  <a:pt x="1906" y="10239"/>
                </a:lnTo>
                <a:cubicBezTo>
                  <a:pt x="1914" y="10214"/>
                  <a:pt x="1920" y="10190"/>
                  <a:pt x="1925" y="10167"/>
                </a:cubicBezTo>
                <a:close/>
                <a:moveTo>
                  <a:pt x="12610" y="1"/>
                </a:moveTo>
                <a:cubicBezTo>
                  <a:pt x="12414" y="171"/>
                  <a:pt x="12244" y="366"/>
                  <a:pt x="12097" y="562"/>
                </a:cubicBezTo>
                <a:lnTo>
                  <a:pt x="11951" y="732"/>
                </a:lnTo>
                <a:lnTo>
                  <a:pt x="11902" y="830"/>
                </a:lnTo>
                <a:cubicBezTo>
                  <a:pt x="11878" y="854"/>
                  <a:pt x="11853" y="879"/>
                  <a:pt x="11829" y="927"/>
                </a:cubicBezTo>
                <a:lnTo>
                  <a:pt x="11585" y="1342"/>
                </a:lnTo>
                <a:cubicBezTo>
                  <a:pt x="11488" y="1488"/>
                  <a:pt x="11414" y="1659"/>
                  <a:pt x="11366" y="1830"/>
                </a:cubicBezTo>
                <a:cubicBezTo>
                  <a:pt x="11293" y="1976"/>
                  <a:pt x="11195" y="2123"/>
                  <a:pt x="11146" y="2318"/>
                </a:cubicBezTo>
                <a:cubicBezTo>
                  <a:pt x="11097" y="2488"/>
                  <a:pt x="11024" y="2659"/>
                  <a:pt x="10975" y="2830"/>
                </a:cubicBezTo>
                <a:lnTo>
                  <a:pt x="10927" y="2952"/>
                </a:lnTo>
                <a:cubicBezTo>
                  <a:pt x="10927" y="3001"/>
                  <a:pt x="10902" y="3049"/>
                  <a:pt x="10878" y="3074"/>
                </a:cubicBezTo>
                <a:cubicBezTo>
                  <a:pt x="10878" y="3074"/>
                  <a:pt x="10853" y="3171"/>
                  <a:pt x="10853" y="3220"/>
                </a:cubicBezTo>
                <a:cubicBezTo>
                  <a:pt x="10732" y="3586"/>
                  <a:pt x="10658" y="3927"/>
                  <a:pt x="10561" y="4220"/>
                </a:cubicBezTo>
                <a:cubicBezTo>
                  <a:pt x="10536" y="4342"/>
                  <a:pt x="10512" y="4464"/>
                  <a:pt x="10488" y="4586"/>
                </a:cubicBezTo>
                <a:lnTo>
                  <a:pt x="10488" y="4610"/>
                </a:lnTo>
                <a:cubicBezTo>
                  <a:pt x="10463" y="4659"/>
                  <a:pt x="10463" y="4708"/>
                  <a:pt x="10439" y="4757"/>
                </a:cubicBezTo>
                <a:cubicBezTo>
                  <a:pt x="10414" y="4805"/>
                  <a:pt x="10414" y="4854"/>
                  <a:pt x="10390" y="4903"/>
                </a:cubicBezTo>
                <a:cubicBezTo>
                  <a:pt x="10366" y="4854"/>
                  <a:pt x="10341" y="4830"/>
                  <a:pt x="10317" y="4805"/>
                </a:cubicBezTo>
                <a:cubicBezTo>
                  <a:pt x="10293" y="4757"/>
                  <a:pt x="10268" y="4732"/>
                  <a:pt x="10244" y="4708"/>
                </a:cubicBezTo>
                <a:lnTo>
                  <a:pt x="10219" y="4635"/>
                </a:lnTo>
                <a:lnTo>
                  <a:pt x="10171" y="4561"/>
                </a:lnTo>
                <a:cubicBezTo>
                  <a:pt x="10122" y="4464"/>
                  <a:pt x="10097" y="4391"/>
                  <a:pt x="10049" y="4293"/>
                </a:cubicBezTo>
                <a:cubicBezTo>
                  <a:pt x="9927" y="4074"/>
                  <a:pt x="9829" y="3830"/>
                  <a:pt x="9707" y="3610"/>
                </a:cubicBezTo>
                <a:cubicBezTo>
                  <a:pt x="9658" y="3513"/>
                  <a:pt x="9610" y="3415"/>
                  <a:pt x="9536" y="3318"/>
                </a:cubicBezTo>
                <a:lnTo>
                  <a:pt x="9366" y="3025"/>
                </a:lnTo>
                <a:cubicBezTo>
                  <a:pt x="9268" y="2854"/>
                  <a:pt x="9146" y="2683"/>
                  <a:pt x="9049" y="2513"/>
                </a:cubicBezTo>
                <a:cubicBezTo>
                  <a:pt x="8951" y="2342"/>
                  <a:pt x="8829" y="2220"/>
                  <a:pt x="8732" y="2074"/>
                </a:cubicBezTo>
                <a:lnTo>
                  <a:pt x="8585" y="2074"/>
                </a:lnTo>
                <a:cubicBezTo>
                  <a:pt x="8512" y="2074"/>
                  <a:pt x="8439" y="2049"/>
                  <a:pt x="8366" y="2049"/>
                </a:cubicBezTo>
                <a:cubicBezTo>
                  <a:pt x="8317" y="2025"/>
                  <a:pt x="8244" y="2025"/>
                  <a:pt x="8195" y="2025"/>
                </a:cubicBezTo>
                <a:cubicBezTo>
                  <a:pt x="8092" y="2025"/>
                  <a:pt x="7989" y="2008"/>
                  <a:pt x="7900" y="2002"/>
                </a:cubicBezTo>
                <a:lnTo>
                  <a:pt x="7900" y="2002"/>
                </a:lnTo>
                <a:cubicBezTo>
                  <a:pt x="7918" y="2004"/>
                  <a:pt x="7927" y="2010"/>
                  <a:pt x="7927" y="2025"/>
                </a:cubicBezTo>
                <a:lnTo>
                  <a:pt x="7829" y="2025"/>
                </a:lnTo>
                <a:cubicBezTo>
                  <a:pt x="7561" y="2123"/>
                  <a:pt x="7536" y="2147"/>
                  <a:pt x="7536" y="2147"/>
                </a:cubicBezTo>
                <a:cubicBezTo>
                  <a:pt x="7536" y="2171"/>
                  <a:pt x="7536" y="2147"/>
                  <a:pt x="7488" y="2196"/>
                </a:cubicBezTo>
                <a:lnTo>
                  <a:pt x="7390" y="2244"/>
                </a:lnTo>
                <a:cubicBezTo>
                  <a:pt x="7341" y="2269"/>
                  <a:pt x="7268" y="2293"/>
                  <a:pt x="7195" y="2318"/>
                </a:cubicBezTo>
                <a:lnTo>
                  <a:pt x="7000" y="2415"/>
                </a:lnTo>
                <a:cubicBezTo>
                  <a:pt x="6927" y="2610"/>
                  <a:pt x="6829" y="2830"/>
                  <a:pt x="6732" y="3098"/>
                </a:cubicBezTo>
                <a:cubicBezTo>
                  <a:pt x="6683" y="3244"/>
                  <a:pt x="6634" y="3391"/>
                  <a:pt x="6585" y="3537"/>
                </a:cubicBezTo>
                <a:lnTo>
                  <a:pt x="6415" y="4025"/>
                </a:lnTo>
                <a:cubicBezTo>
                  <a:pt x="6366" y="4171"/>
                  <a:pt x="6317" y="4366"/>
                  <a:pt x="6244" y="4537"/>
                </a:cubicBezTo>
                <a:lnTo>
                  <a:pt x="6219" y="4659"/>
                </a:lnTo>
                <a:lnTo>
                  <a:pt x="6171" y="4781"/>
                </a:lnTo>
                <a:lnTo>
                  <a:pt x="6122" y="4927"/>
                </a:lnTo>
                <a:lnTo>
                  <a:pt x="5927" y="5610"/>
                </a:lnTo>
                <a:lnTo>
                  <a:pt x="5732" y="6244"/>
                </a:lnTo>
                <a:cubicBezTo>
                  <a:pt x="5707" y="6366"/>
                  <a:pt x="5658" y="6464"/>
                  <a:pt x="5634" y="6561"/>
                </a:cubicBezTo>
                <a:cubicBezTo>
                  <a:pt x="5585" y="6659"/>
                  <a:pt x="5561" y="6732"/>
                  <a:pt x="5537" y="6830"/>
                </a:cubicBezTo>
                <a:cubicBezTo>
                  <a:pt x="5512" y="6903"/>
                  <a:pt x="5463" y="6976"/>
                  <a:pt x="5439" y="7049"/>
                </a:cubicBezTo>
                <a:cubicBezTo>
                  <a:pt x="5415" y="7074"/>
                  <a:pt x="5390" y="7098"/>
                  <a:pt x="5390" y="7122"/>
                </a:cubicBezTo>
                <a:cubicBezTo>
                  <a:pt x="5390" y="7147"/>
                  <a:pt x="5366" y="7196"/>
                  <a:pt x="5341" y="7244"/>
                </a:cubicBezTo>
                <a:cubicBezTo>
                  <a:pt x="5317" y="7220"/>
                  <a:pt x="5268" y="7147"/>
                  <a:pt x="5219" y="7122"/>
                </a:cubicBezTo>
                <a:cubicBezTo>
                  <a:pt x="5219" y="7098"/>
                  <a:pt x="5195" y="7098"/>
                  <a:pt x="5195" y="7098"/>
                </a:cubicBezTo>
                <a:cubicBezTo>
                  <a:pt x="5146" y="7074"/>
                  <a:pt x="5122" y="7025"/>
                  <a:pt x="5098" y="7000"/>
                </a:cubicBezTo>
                <a:cubicBezTo>
                  <a:pt x="5000" y="6854"/>
                  <a:pt x="4878" y="6683"/>
                  <a:pt x="4756" y="6488"/>
                </a:cubicBezTo>
                <a:cubicBezTo>
                  <a:pt x="4659" y="6342"/>
                  <a:pt x="4537" y="6220"/>
                  <a:pt x="4439" y="6074"/>
                </a:cubicBezTo>
                <a:lnTo>
                  <a:pt x="4195" y="5708"/>
                </a:lnTo>
                <a:cubicBezTo>
                  <a:pt x="4098" y="5586"/>
                  <a:pt x="4000" y="5488"/>
                  <a:pt x="3902" y="5366"/>
                </a:cubicBezTo>
                <a:lnTo>
                  <a:pt x="3390" y="4757"/>
                </a:lnTo>
                <a:cubicBezTo>
                  <a:pt x="3220" y="4561"/>
                  <a:pt x="3049" y="4415"/>
                  <a:pt x="2927" y="4269"/>
                </a:cubicBezTo>
                <a:lnTo>
                  <a:pt x="2488" y="4293"/>
                </a:lnTo>
                <a:lnTo>
                  <a:pt x="2024" y="4293"/>
                </a:lnTo>
                <a:lnTo>
                  <a:pt x="1902" y="4342"/>
                </a:lnTo>
                <a:cubicBezTo>
                  <a:pt x="1951" y="4366"/>
                  <a:pt x="1683" y="4586"/>
                  <a:pt x="1561" y="4635"/>
                </a:cubicBezTo>
                <a:lnTo>
                  <a:pt x="1293" y="4805"/>
                </a:lnTo>
                <a:cubicBezTo>
                  <a:pt x="1244" y="5025"/>
                  <a:pt x="1195" y="5269"/>
                  <a:pt x="1146" y="5513"/>
                </a:cubicBezTo>
                <a:cubicBezTo>
                  <a:pt x="1073" y="5781"/>
                  <a:pt x="1049" y="6025"/>
                  <a:pt x="1000" y="6269"/>
                </a:cubicBezTo>
                <a:lnTo>
                  <a:pt x="951" y="6220"/>
                </a:lnTo>
                <a:cubicBezTo>
                  <a:pt x="829" y="6903"/>
                  <a:pt x="756" y="7391"/>
                  <a:pt x="707" y="7659"/>
                </a:cubicBezTo>
                <a:cubicBezTo>
                  <a:pt x="585" y="8196"/>
                  <a:pt x="366" y="9000"/>
                  <a:pt x="244" y="9708"/>
                </a:cubicBezTo>
                <a:lnTo>
                  <a:pt x="220" y="9781"/>
                </a:lnTo>
                <a:cubicBezTo>
                  <a:pt x="195" y="9805"/>
                  <a:pt x="146" y="9854"/>
                  <a:pt x="122" y="9903"/>
                </a:cubicBezTo>
                <a:lnTo>
                  <a:pt x="0" y="10098"/>
                </a:lnTo>
                <a:lnTo>
                  <a:pt x="0" y="10171"/>
                </a:lnTo>
                <a:cubicBezTo>
                  <a:pt x="220" y="10366"/>
                  <a:pt x="439" y="10513"/>
                  <a:pt x="683" y="10659"/>
                </a:cubicBezTo>
                <a:cubicBezTo>
                  <a:pt x="856" y="10751"/>
                  <a:pt x="1050" y="10821"/>
                  <a:pt x="1235" y="10821"/>
                </a:cubicBezTo>
                <a:cubicBezTo>
                  <a:pt x="1443" y="10821"/>
                  <a:pt x="1639" y="10733"/>
                  <a:pt x="1781" y="10488"/>
                </a:cubicBezTo>
                <a:lnTo>
                  <a:pt x="1829" y="10513"/>
                </a:lnTo>
                <a:lnTo>
                  <a:pt x="1878" y="10317"/>
                </a:lnTo>
                <a:cubicBezTo>
                  <a:pt x="1915" y="10225"/>
                  <a:pt x="1934" y="10192"/>
                  <a:pt x="1944" y="10192"/>
                </a:cubicBezTo>
                <a:cubicBezTo>
                  <a:pt x="1961" y="10192"/>
                  <a:pt x="1951" y="10281"/>
                  <a:pt x="1951" y="10342"/>
                </a:cubicBezTo>
                <a:cubicBezTo>
                  <a:pt x="1976" y="10244"/>
                  <a:pt x="2000" y="10147"/>
                  <a:pt x="2024" y="10074"/>
                </a:cubicBezTo>
                <a:cubicBezTo>
                  <a:pt x="2031" y="10055"/>
                  <a:pt x="2032" y="10047"/>
                  <a:pt x="2031" y="10047"/>
                </a:cubicBezTo>
                <a:lnTo>
                  <a:pt x="2031" y="10047"/>
                </a:lnTo>
                <a:cubicBezTo>
                  <a:pt x="2027" y="10047"/>
                  <a:pt x="2000" y="10110"/>
                  <a:pt x="2000" y="10147"/>
                </a:cubicBezTo>
                <a:cubicBezTo>
                  <a:pt x="2000" y="9976"/>
                  <a:pt x="2024" y="9830"/>
                  <a:pt x="2073" y="9659"/>
                </a:cubicBezTo>
                <a:cubicBezTo>
                  <a:pt x="2122" y="9415"/>
                  <a:pt x="2146" y="9659"/>
                  <a:pt x="2195" y="9391"/>
                </a:cubicBezTo>
                <a:cubicBezTo>
                  <a:pt x="2341" y="8805"/>
                  <a:pt x="2463" y="8220"/>
                  <a:pt x="2561" y="7683"/>
                </a:cubicBezTo>
                <a:lnTo>
                  <a:pt x="2659" y="7269"/>
                </a:lnTo>
                <a:lnTo>
                  <a:pt x="2659" y="7244"/>
                </a:lnTo>
                <a:lnTo>
                  <a:pt x="2683" y="7196"/>
                </a:lnTo>
                <a:lnTo>
                  <a:pt x="2707" y="7196"/>
                </a:lnTo>
                <a:cubicBezTo>
                  <a:pt x="2707" y="7244"/>
                  <a:pt x="2707" y="7269"/>
                  <a:pt x="2707" y="7293"/>
                </a:cubicBezTo>
                <a:cubicBezTo>
                  <a:pt x="2707" y="7281"/>
                  <a:pt x="2707" y="7275"/>
                  <a:pt x="2710" y="7275"/>
                </a:cubicBezTo>
                <a:cubicBezTo>
                  <a:pt x="2713" y="7275"/>
                  <a:pt x="2720" y="7281"/>
                  <a:pt x="2732" y="7293"/>
                </a:cubicBezTo>
                <a:cubicBezTo>
                  <a:pt x="2902" y="7513"/>
                  <a:pt x="3073" y="7757"/>
                  <a:pt x="3195" y="7927"/>
                </a:cubicBezTo>
                <a:lnTo>
                  <a:pt x="3293" y="8074"/>
                </a:lnTo>
                <a:lnTo>
                  <a:pt x="3341" y="8122"/>
                </a:lnTo>
                <a:lnTo>
                  <a:pt x="3366" y="8171"/>
                </a:lnTo>
                <a:lnTo>
                  <a:pt x="3537" y="8293"/>
                </a:lnTo>
                <a:lnTo>
                  <a:pt x="3634" y="8293"/>
                </a:lnTo>
                <a:cubicBezTo>
                  <a:pt x="4122" y="8952"/>
                  <a:pt x="3732" y="8561"/>
                  <a:pt x="4219" y="9171"/>
                </a:cubicBezTo>
                <a:cubicBezTo>
                  <a:pt x="4415" y="9317"/>
                  <a:pt x="4610" y="9513"/>
                  <a:pt x="4756" y="9708"/>
                </a:cubicBezTo>
                <a:lnTo>
                  <a:pt x="5049" y="9708"/>
                </a:lnTo>
                <a:cubicBezTo>
                  <a:pt x="5098" y="9708"/>
                  <a:pt x="5146" y="9708"/>
                  <a:pt x="5195" y="9683"/>
                </a:cubicBezTo>
                <a:cubicBezTo>
                  <a:pt x="5195" y="9683"/>
                  <a:pt x="5366" y="9683"/>
                  <a:pt x="5366" y="9708"/>
                </a:cubicBezTo>
                <a:cubicBezTo>
                  <a:pt x="5415" y="9659"/>
                  <a:pt x="5537" y="9683"/>
                  <a:pt x="5658" y="9659"/>
                </a:cubicBezTo>
                <a:lnTo>
                  <a:pt x="5878" y="9610"/>
                </a:lnTo>
                <a:cubicBezTo>
                  <a:pt x="5976" y="9610"/>
                  <a:pt x="6024" y="9610"/>
                  <a:pt x="5902" y="9635"/>
                </a:cubicBezTo>
                <a:lnTo>
                  <a:pt x="6561" y="9537"/>
                </a:lnTo>
                <a:cubicBezTo>
                  <a:pt x="6683" y="9269"/>
                  <a:pt x="6829" y="8976"/>
                  <a:pt x="6976" y="8635"/>
                </a:cubicBezTo>
                <a:cubicBezTo>
                  <a:pt x="7049" y="8488"/>
                  <a:pt x="7122" y="8317"/>
                  <a:pt x="7219" y="8147"/>
                </a:cubicBezTo>
                <a:cubicBezTo>
                  <a:pt x="7293" y="7952"/>
                  <a:pt x="7341" y="7757"/>
                  <a:pt x="7415" y="7561"/>
                </a:cubicBezTo>
                <a:lnTo>
                  <a:pt x="7536" y="7220"/>
                </a:lnTo>
                <a:cubicBezTo>
                  <a:pt x="7585" y="7098"/>
                  <a:pt x="7610" y="7000"/>
                  <a:pt x="7658" y="6878"/>
                </a:cubicBezTo>
                <a:cubicBezTo>
                  <a:pt x="7707" y="6659"/>
                  <a:pt x="7780" y="6439"/>
                  <a:pt x="7854" y="6220"/>
                </a:cubicBezTo>
                <a:cubicBezTo>
                  <a:pt x="7927" y="6000"/>
                  <a:pt x="7976" y="5805"/>
                  <a:pt x="8024" y="5610"/>
                </a:cubicBezTo>
                <a:lnTo>
                  <a:pt x="8118" y="5352"/>
                </a:lnTo>
                <a:lnTo>
                  <a:pt x="8114" y="5334"/>
                </a:lnTo>
                <a:lnTo>
                  <a:pt x="8114" y="5334"/>
                </a:lnTo>
                <a:cubicBezTo>
                  <a:pt x="8116" y="5336"/>
                  <a:pt x="8118" y="5338"/>
                  <a:pt x="8121" y="5341"/>
                </a:cubicBezTo>
                <a:lnTo>
                  <a:pt x="8121" y="5341"/>
                </a:lnTo>
                <a:cubicBezTo>
                  <a:pt x="8119" y="5328"/>
                  <a:pt x="8115" y="5316"/>
                  <a:pt x="8106" y="5303"/>
                </a:cubicBezTo>
                <a:lnTo>
                  <a:pt x="8106" y="5303"/>
                </a:lnTo>
                <a:lnTo>
                  <a:pt x="8114" y="5334"/>
                </a:lnTo>
                <a:lnTo>
                  <a:pt x="8114" y="5334"/>
                </a:lnTo>
                <a:cubicBezTo>
                  <a:pt x="8097" y="5318"/>
                  <a:pt x="8097" y="5318"/>
                  <a:pt x="8094" y="5318"/>
                </a:cubicBezTo>
                <a:cubicBezTo>
                  <a:pt x="8091" y="5318"/>
                  <a:pt x="8085" y="5318"/>
                  <a:pt x="8049" y="5293"/>
                </a:cubicBezTo>
                <a:cubicBezTo>
                  <a:pt x="8012" y="5257"/>
                  <a:pt x="8012" y="5257"/>
                  <a:pt x="8021" y="5257"/>
                </a:cubicBezTo>
                <a:cubicBezTo>
                  <a:pt x="8030" y="5257"/>
                  <a:pt x="8049" y="5257"/>
                  <a:pt x="8049" y="5220"/>
                </a:cubicBezTo>
                <a:cubicBezTo>
                  <a:pt x="8097" y="5293"/>
                  <a:pt x="8097" y="5269"/>
                  <a:pt x="8097" y="5293"/>
                </a:cubicBezTo>
                <a:cubicBezTo>
                  <a:pt x="8101" y="5296"/>
                  <a:pt x="8104" y="5300"/>
                  <a:pt x="8106" y="5303"/>
                </a:cubicBezTo>
                <a:lnTo>
                  <a:pt x="8106" y="5303"/>
                </a:lnTo>
                <a:lnTo>
                  <a:pt x="8097" y="5269"/>
                </a:lnTo>
                <a:lnTo>
                  <a:pt x="8122" y="5318"/>
                </a:lnTo>
                <a:lnTo>
                  <a:pt x="8122" y="5293"/>
                </a:lnTo>
                <a:cubicBezTo>
                  <a:pt x="8122" y="5296"/>
                  <a:pt x="8122" y="5297"/>
                  <a:pt x="8123" y="5297"/>
                </a:cubicBezTo>
                <a:cubicBezTo>
                  <a:pt x="8127" y="5297"/>
                  <a:pt x="8146" y="5217"/>
                  <a:pt x="8146" y="5196"/>
                </a:cubicBezTo>
                <a:cubicBezTo>
                  <a:pt x="8149" y="5196"/>
                  <a:pt x="8151" y="5196"/>
                  <a:pt x="8153" y="5196"/>
                </a:cubicBezTo>
                <a:lnTo>
                  <a:pt x="8153" y="5196"/>
                </a:lnTo>
                <a:cubicBezTo>
                  <a:pt x="8157" y="5186"/>
                  <a:pt x="8162" y="5177"/>
                  <a:pt x="8166" y="5168"/>
                </a:cubicBezTo>
                <a:lnTo>
                  <a:pt x="8166" y="5168"/>
                </a:lnTo>
                <a:cubicBezTo>
                  <a:pt x="8165" y="5179"/>
                  <a:pt x="8169" y="5182"/>
                  <a:pt x="8173" y="5182"/>
                </a:cubicBezTo>
                <a:cubicBezTo>
                  <a:pt x="8179" y="5182"/>
                  <a:pt x="8186" y="5177"/>
                  <a:pt x="8188" y="5177"/>
                </a:cubicBezTo>
                <a:cubicBezTo>
                  <a:pt x="8189" y="5177"/>
                  <a:pt x="8185" y="5181"/>
                  <a:pt x="8171" y="5196"/>
                </a:cubicBezTo>
                <a:cubicBezTo>
                  <a:pt x="8171" y="5196"/>
                  <a:pt x="8181" y="5228"/>
                  <a:pt x="8203" y="5228"/>
                </a:cubicBezTo>
                <a:cubicBezTo>
                  <a:pt x="8214" y="5228"/>
                  <a:pt x="8228" y="5220"/>
                  <a:pt x="8244" y="5196"/>
                </a:cubicBezTo>
                <a:lnTo>
                  <a:pt x="8244" y="5196"/>
                </a:lnTo>
                <a:cubicBezTo>
                  <a:pt x="8219" y="5244"/>
                  <a:pt x="8244" y="5293"/>
                  <a:pt x="8195" y="5293"/>
                </a:cubicBezTo>
                <a:cubicBezTo>
                  <a:pt x="8185" y="5288"/>
                  <a:pt x="8179" y="5286"/>
                  <a:pt x="8176" y="5286"/>
                </a:cubicBezTo>
                <a:cubicBezTo>
                  <a:pt x="8165" y="5286"/>
                  <a:pt x="8200" y="5318"/>
                  <a:pt x="8219" y="5318"/>
                </a:cubicBezTo>
                <a:cubicBezTo>
                  <a:pt x="8244" y="5366"/>
                  <a:pt x="8244" y="5391"/>
                  <a:pt x="8268" y="5440"/>
                </a:cubicBezTo>
                <a:lnTo>
                  <a:pt x="8293" y="5488"/>
                </a:lnTo>
                <a:lnTo>
                  <a:pt x="8293" y="5513"/>
                </a:lnTo>
                <a:lnTo>
                  <a:pt x="8317" y="5561"/>
                </a:lnTo>
                <a:cubicBezTo>
                  <a:pt x="8439" y="5757"/>
                  <a:pt x="8561" y="5952"/>
                  <a:pt x="8707" y="6122"/>
                </a:cubicBezTo>
                <a:lnTo>
                  <a:pt x="8610" y="5879"/>
                </a:lnTo>
                <a:lnTo>
                  <a:pt x="8756" y="6147"/>
                </a:lnTo>
                <a:cubicBezTo>
                  <a:pt x="8805" y="6244"/>
                  <a:pt x="8829" y="6318"/>
                  <a:pt x="8878" y="6391"/>
                </a:cubicBezTo>
                <a:cubicBezTo>
                  <a:pt x="8949" y="6486"/>
                  <a:pt x="8997" y="6604"/>
                  <a:pt x="9022" y="6746"/>
                </a:cubicBezTo>
                <a:lnTo>
                  <a:pt x="9022" y="6746"/>
                </a:lnTo>
                <a:lnTo>
                  <a:pt x="8805" y="6391"/>
                </a:lnTo>
                <a:lnTo>
                  <a:pt x="9024" y="6757"/>
                </a:lnTo>
                <a:cubicBezTo>
                  <a:pt x="9024" y="6753"/>
                  <a:pt x="9023" y="6749"/>
                  <a:pt x="9022" y="6746"/>
                </a:cubicBezTo>
                <a:lnTo>
                  <a:pt x="9022" y="6746"/>
                </a:lnTo>
                <a:lnTo>
                  <a:pt x="9268" y="7147"/>
                </a:lnTo>
                <a:cubicBezTo>
                  <a:pt x="9317" y="7269"/>
                  <a:pt x="9390" y="7366"/>
                  <a:pt x="9488" y="7464"/>
                </a:cubicBezTo>
                <a:lnTo>
                  <a:pt x="9707" y="7732"/>
                </a:lnTo>
                <a:lnTo>
                  <a:pt x="9634" y="7586"/>
                </a:lnTo>
                <a:lnTo>
                  <a:pt x="9634" y="7586"/>
                </a:lnTo>
                <a:cubicBezTo>
                  <a:pt x="9658" y="7610"/>
                  <a:pt x="9683" y="7659"/>
                  <a:pt x="9732" y="7708"/>
                </a:cubicBezTo>
                <a:lnTo>
                  <a:pt x="10146" y="7708"/>
                </a:lnTo>
                <a:cubicBezTo>
                  <a:pt x="10293" y="7708"/>
                  <a:pt x="10463" y="7708"/>
                  <a:pt x="10610" y="7732"/>
                </a:cubicBezTo>
                <a:cubicBezTo>
                  <a:pt x="10853" y="7659"/>
                  <a:pt x="11122" y="7537"/>
                  <a:pt x="11414" y="7439"/>
                </a:cubicBezTo>
                <a:cubicBezTo>
                  <a:pt x="11488" y="7269"/>
                  <a:pt x="11561" y="7122"/>
                  <a:pt x="11634" y="7000"/>
                </a:cubicBezTo>
                <a:cubicBezTo>
                  <a:pt x="11683" y="6854"/>
                  <a:pt x="11732" y="6683"/>
                  <a:pt x="11780" y="6561"/>
                </a:cubicBezTo>
                <a:cubicBezTo>
                  <a:pt x="11853" y="6391"/>
                  <a:pt x="11902" y="6196"/>
                  <a:pt x="11951" y="6000"/>
                </a:cubicBezTo>
                <a:lnTo>
                  <a:pt x="11951" y="6000"/>
                </a:lnTo>
                <a:lnTo>
                  <a:pt x="11829" y="6220"/>
                </a:lnTo>
                <a:lnTo>
                  <a:pt x="11829" y="6220"/>
                </a:lnTo>
                <a:lnTo>
                  <a:pt x="11947" y="5699"/>
                </a:lnTo>
                <a:lnTo>
                  <a:pt x="11947" y="5699"/>
                </a:lnTo>
                <a:cubicBezTo>
                  <a:pt x="11942" y="5768"/>
                  <a:pt x="12000" y="5981"/>
                  <a:pt x="11988" y="6067"/>
                </a:cubicBezTo>
                <a:lnTo>
                  <a:pt x="11988" y="6067"/>
                </a:lnTo>
                <a:cubicBezTo>
                  <a:pt x="12032" y="5952"/>
                  <a:pt x="12079" y="5814"/>
                  <a:pt x="12146" y="5635"/>
                </a:cubicBezTo>
                <a:lnTo>
                  <a:pt x="12317" y="5001"/>
                </a:lnTo>
                <a:cubicBezTo>
                  <a:pt x="12414" y="4683"/>
                  <a:pt x="12512" y="4293"/>
                  <a:pt x="12634" y="3903"/>
                </a:cubicBezTo>
                <a:cubicBezTo>
                  <a:pt x="12658" y="3781"/>
                  <a:pt x="12707" y="3659"/>
                  <a:pt x="12732" y="3513"/>
                </a:cubicBezTo>
                <a:cubicBezTo>
                  <a:pt x="12756" y="3464"/>
                  <a:pt x="12780" y="3391"/>
                  <a:pt x="12805" y="3342"/>
                </a:cubicBezTo>
                <a:cubicBezTo>
                  <a:pt x="12853" y="3244"/>
                  <a:pt x="12902" y="3123"/>
                  <a:pt x="12975" y="3049"/>
                </a:cubicBezTo>
                <a:cubicBezTo>
                  <a:pt x="13000" y="2976"/>
                  <a:pt x="13049" y="2927"/>
                  <a:pt x="13122" y="2879"/>
                </a:cubicBezTo>
                <a:lnTo>
                  <a:pt x="13122" y="2952"/>
                </a:lnTo>
                <a:lnTo>
                  <a:pt x="13122" y="3025"/>
                </a:lnTo>
                <a:cubicBezTo>
                  <a:pt x="13122" y="3049"/>
                  <a:pt x="13097" y="3123"/>
                  <a:pt x="13097" y="3123"/>
                </a:cubicBezTo>
                <a:cubicBezTo>
                  <a:pt x="13097" y="3123"/>
                  <a:pt x="13122" y="3074"/>
                  <a:pt x="13146" y="3049"/>
                </a:cubicBezTo>
                <a:cubicBezTo>
                  <a:pt x="13146" y="3049"/>
                  <a:pt x="13146" y="3049"/>
                  <a:pt x="13146" y="3074"/>
                </a:cubicBezTo>
                <a:cubicBezTo>
                  <a:pt x="13122" y="3123"/>
                  <a:pt x="13122" y="3147"/>
                  <a:pt x="13122" y="3196"/>
                </a:cubicBezTo>
                <a:cubicBezTo>
                  <a:pt x="13132" y="3176"/>
                  <a:pt x="13141" y="3141"/>
                  <a:pt x="13150" y="3099"/>
                </a:cubicBezTo>
                <a:lnTo>
                  <a:pt x="13150" y="3099"/>
                </a:lnTo>
                <a:cubicBezTo>
                  <a:pt x="13159" y="3090"/>
                  <a:pt x="13184" y="3046"/>
                  <a:pt x="13206" y="3046"/>
                </a:cubicBezTo>
                <a:cubicBezTo>
                  <a:pt x="13221" y="3046"/>
                  <a:pt x="13235" y="3064"/>
                  <a:pt x="13244" y="3123"/>
                </a:cubicBezTo>
                <a:lnTo>
                  <a:pt x="13244" y="3147"/>
                </a:lnTo>
                <a:cubicBezTo>
                  <a:pt x="13292" y="3269"/>
                  <a:pt x="13317" y="3366"/>
                  <a:pt x="13341" y="3464"/>
                </a:cubicBezTo>
                <a:lnTo>
                  <a:pt x="13390" y="3635"/>
                </a:lnTo>
                <a:cubicBezTo>
                  <a:pt x="13439" y="3757"/>
                  <a:pt x="13488" y="3903"/>
                  <a:pt x="13512" y="4025"/>
                </a:cubicBezTo>
                <a:cubicBezTo>
                  <a:pt x="13488" y="4025"/>
                  <a:pt x="13439" y="3903"/>
                  <a:pt x="13390" y="3805"/>
                </a:cubicBezTo>
                <a:lnTo>
                  <a:pt x="13390" y="3805"/>
                </a:lnTo>
                <a:cubicBezTo>
                  <a:pt x="13414" y="3879"/>
                  <a:pt x="13439" y="3976"/>
                  <a:pt x="13463" y="4074"/>
                </a:cubicBezTo>
                <a:cubicBezTo>
                  <a:pt x="13463" y="4049"/>
                  <a:pt x="13466" y="4039"/>
                  <a:pt x="13471" y="4039"/>
                </a:cubicBezTo>
                <a:cubicBezTo>
                  <a:pt x="13489" y="4039"/>
                  <a:pt x="13535" y="4197"/>
                  <a:pt x="13540" y="4197"/>
                </a:cubicBezTo>
                <a:cubicBezTo>
                  <a:pt x="13541" y="4197"/>
                  <a:pt x="13540" y="4189"/>
                  <a:pt x="13536" y="4171"/>
                </a:cubicBezTo>
                <a:lnTo>
                  <a:pt x="13536" y="4171"/>
                </a:lnTo>
                <a:cubicBezTo>
                  <a:pt x="13610" y="4269"/>
                  <a:pt x="13634" y="4366"/>
                  <a:pt x="13683" y="4488"/>
                </a:cubicBezTo>
                <a:cubicBezTo>
                  <a:pt x="13731" y="4586"/>
                  <a:pt x="13756" y="4708"/>
                  <a:pt x="13780" y="4805"/>
                </a:cubicBezTo>
                <a:cubicBezTo>
                  <a:pt x="13805" y="4927"/>
                  <a:pt x="13829" y="5025"/>
                  <a:pt x="13853" y="5147"/>
                </a:cubicBezTo>
                <a:cubicBezTo>
                  <a:pt x="13878" y="5244"/>
                  <a:pt x="13902" y="5342"/>
                  <a:pt x="13951" y="5415"/>
                </a:cubicBezTo>
                <a:cubicBezTo>
                  <a:pt x="14000" y="5415"/>
                  <a:pt x="14439" y="5537"/>
                  <a:pt x="14853" y="5683"/>
                </a:cubicBezTo>
                <a:cubicBezTo>
                  <a:pt x="15286" y="5827"/>
                  <a:pt x="15718" y="6019"/>
                  <a:pt x="15778" y="6025"/>
                </a:cubicBezTo>
                <a:lnTo>
                  <a:pt x="15778" y="6025"/>
                </a:lnTo>
                <a:cubicBezTo>
                  <a:pt x="15771" y="5975"/>
                  <a:pt x="15764" y="5925"/>
                  <a:pt x="15756" y="5879"/>
                </a:cubicBezTo>
                <a:lnTo>
                  <a:pt x="15683" y="5854"/>
                </a:lnTo>
                <a:cubicBezTo>
                  <a:pt x="15634" y="5537"/>
                  <a:pt x="15731" y="5781"/>
                  <a:pt x="15683" y="5464"/>
                </a:cubicBezTo>
                <a:cubicBezTo>
                  <a:pt x="15707" y="5464"/>
                  <a:pt x="15731" y="5513"/>
                  <a:pt x="15756" y="5610"/>
                </a:cubicBezTo>
                <a:cubicBezTo>
                  <a:pt x="15780" y="5732"/>
                  <a:pt x="15780" y="5854"/>
                  <a:pt x="15805" y="6000"/>
                </a:cubicBezTo>
                <a:cubicBezTo>
                  <a:pt x="15780" y="5757"/>
                  <a:pt x="15805" y="5513"/>
                  <a:pt x="15731" y="5415"/>
                </a:cubicBezTo>
                <a:cubicBezTo>
                  <a:pt x="15707" y="5220"/>
                  <a:pt x="15780" y="5415"/>
                  <a:pt x="15756" y="5171"/>
                </a:cubicBezTo>
                <a:cubicBezTo>
                  <a:pt x="15683" y="4976"/>
                  <a:pt x="15634" y="4781"/>
                  <a:pt x="15585" y="4561"/>
                </a:cubicBezTo>
                <a:cubicBezTo>
                  <a:pt x="15561" y="4366"/>
                  <a:pt x="15512" y="4147"/>
                  <a:pt x="15439" y="3952"/>
                </a:cubicBezTo>
                <a:cubicBezTo>
                  <a:pt x="15341" y="3781"/>
                  <a:pt x="15292" y="3610"/>
                  <a:pt x="15244" y="3415"/>
                </a:cubicBezTo>
                <a:lnTo>
                  <a:pt x="15244" y="3415"/>
                </a:lnTo>
                <a:lnTo>
                  <a:pt x="15292" y="3464"/>
                </a:lnTo>
                <a:cubicBezTo>
                  <a:pt x="15268" y="3366"/>
                  <a:pt x="15244" y="3244"/>
                  <a:pt x="15195" y="3147"/>
                </a:cubicBezTo>
                <a:cubicBezTo>
                  <a:pt x="15170" y="3074"/>
                  <a:pt x="15146" y="3001"/>
                  <a:pt x="15122" y="2927"/>
                </a:cubicBezTo>
                <a:cubicBezTo>
                  <a:pt x="15073" y="2805"/>
                  <a:pt x="15049" y="2659"/>
                  <a:pt x="15000" y="2537"/>
                </a:cubicBezTo>
                <a:lnTo>
                  <a:pt x="15000" y="2537"/>
                </a:lnTo>
                <a:cubicBezTo>
                  <a:pt x="15028" y="2622"/>
                  <a:pt x="15040" y="2706"/>
                  <a:pt x="15026" y="2706"/>
                </a:cubicBezTo>
                <a:cubicBezTo>
                  <a:pt x="15016" y="2706"/>
                  <a:pt x="14992" y="2661"/>
                  <a:pt x="14951" y="2537"/>
                </a:cubicBezTo>
                <a:cubicBezTo>
                  <a:pt x="14780" y="1952"/>
                  <a:pt x="14658" y="1562"/>
                  <a:pt x="14561" y="1074"/>
                </a:cubicBezTo>
                <a:lnTo>
                  <a:pt x="14390" y="708"/>
                </a:lnTo>
                <a:cubicBezTo>
                  <a:pt x="14390" y="684"/>
                  <a:pt x="14390" y="659"/>
                  <a:pt x="14366" y="635"/>
                </a:cubicBezTo>
                <a:lnTo>
                  <a:pt x="13951" y="464"/>
                </a:lnTo>
                <a:lnTo>
                  <a:pt x="13658" y="342"/>
                </a:lnTo>
                <a:lnTo>
                  <a:pt x="13463" y="269"/>
                </a:lnTo>
                <a:lnTo>
                  <a:pt x="13366" y="220"/>
                </a:lnTo>
                <a:cubicBezTo>
                  <a:pt x="13292" y="196"/>
                  <a:pt x="13219" y="171"/>
                  <a:pt x="13122" y="147"/>
                </a:cubicBezTo>
                <a:lnTo>
                  <a:pt x="12610" y="1"/>
                </a:lnTo>
                <a:close/>
              </a:path>
            </a:pathLst>
          </a:custGeom>
          <a:solidFill>
            <a:srgbClr val="E7654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3"/>
          <p:cNvSpPr/>
          <p:nvPr/>
        </p:nvSpPr>
        <p:spPr>
          <a:xfrm rot="-8386458">
            <a:off x="8918846" y="4553744"/>
            <a:ext cx="336453" cy="238357"/>
          </a:xfrm>
          <a:custGeom>
            <a:rect b="b" l="l" r="r" t="t"/>
            <a:pathLst>
              <a:path extrusionOk="0" h="10074" w="14220">
                <a:moveTo>
                  <a:pt x="7706" y="4422"/>
                </a:moveTo>
                <a:lnTo>
                  <a:pt x="7683" y="4512"/>
                </a:lnTo>
                <a:lnTo>
                  <a:pt x="7708" y="4439"/>
                </a:lnTo>
                <a:cubicBezTo>
                  <a:pt x="7708" y="4431"/>
                  <a:pt x="7707" y="4426"/>
                  <a:pt x="7706" y="4422"/>
                </a:cubicBezTo>
                <a:close/>
                <a:moveTo>
                  <a:pt x="1891" y="4477"/>
                </a:moveTo>
                <a:cubicBezTo>
                  <a:pt x="1895" y="4477"/>
                  <a:pt x="1899" y="4480"/>
                  <a:pt x="1903" y="4488"/>
                </a:cubicBezTo>
                <a:lnTo>
                  <a:pt x="1746" y="4711"/>
                </a:lnTo>
                <a:lnTo>
                  <a:pt x="1746" y="4711"/>
                </a:lnTo>
                <a:cubicBezTo>
                  <a:pt x="1839" y="4577"/>
                  <a:pt x="1870" y="4477"/>
                  <a:pt x="1891" y="4477"/>
                </a:cubicBezTo>
                <a:close/>
                <a:moveTo>
                  <a:pt x="14195" y="6854"/>
                </a:moveTo>
                <a:cubicBezTo>
                  <a:pt x="14194" y="6863"/>
                  <a:pt x="14194" y="6872"/>
                  <a:pt x="14193" y="6882"/>
                </a:cubicBezTo>
                <a:lnTo>
                  <a:pt x="14193" y="6882"/>
                </a:lnTo>
                <a:cubicBezTo>
                  <a:pt x="14194" y="6873"/>
                  <a:pt x="14195" y="6863"/>
                  <a:pt x="14195" y="6854"/>
                </a:cubicBezTo>
                <a:close/>
                <a:moveTo>
                  <a:pt x="10125" y="7143"/>
                </a:moveTo>
                <a:cubicBezTo>
                  <a:pt x="10124" y="7144"/>
                  <a:pt x="10123" y="7145"/>
                  <a:pt x="10122" y="7146"/>
                </a:cubicBezTo>
                <a:cubicBezTo>
                  <a:pt x="10123" y="7145"/>
                  <a:pt x="10124" y="7144"/>
                  <a:pt x="10125" y="7143"/>
                </a:cubicBezTo>
                <a:close/>
                <a:moveTo>
                  <a:pt x="4317" y="0"/>
                </a:moveTo>
                <a:cubicBezTo>
                  <a:pt x="4220" y="25"/>
                  <a:pt x="4122" y="49"/>
                  <a:pt x="4000" y="49"/>
                </a:cubicBezTo>
                <a:lnTo>
                  <a:pt x="3903" y="73"/>
                </a:lnTo>
                <a:lnTo>
                  <a:pt x="3708" y="98"/>
                </a:lnTo>
                <a:cubicBezTo>
                  <a:pt x="3561" y="98"/>
                  <a:pt x="3439" y="146"/>
                  <a:pt x="3269" y="146"/>
                </a:cubicBezTo>
                <a:lnTo>
                  <a:pt x="3171" y="268"/>
                </a:lnTo>
                <a:lnTo>
                  <a:pt x="3195" y="195"/>
                </a:lnTo>
                <a:lnTo>
                  <a:pt x="3195" y="195"/>
                </a:lnTo>
                <a:cubicBezTo>
                  <a:pt x="3025" y="415"/>
                  <a:pt x="2781" y="659"/>
                  <a:pt x="2537" y="903"/>
                </a:cubicBezTo>
                <a:lnTo>
                  <a:pt x="1976" y="1585"/>
                </a:lnTo>
                <a:lnTo>
                  <a:pt x="1732" y="1854"/>
                </a:lnTo>
                <a:lnTo>
                  <a:pt x="1488" y="2146"/>
                </a:lnTo>
                <a:lnTo>
                  <a:pt x="1049" y="2683"/>
                </a:lnTo>
                <a:cubicBezTo>
                  <a:pt x="805" y="2976"/>
                  <a:pt x="586" y="3293"/>
                  <a:pt x="391" y="3634"/>
                </a:cubicBezTo>
                <a:lnTo>
                  <a:pt x="195" y="3805"/>
                </a:lnTo>
                <a:lnTo>
                  <a:pt x="25" y="3976"/>
                </a:lnTo>
                <a:lnTo>
                  <a:pt x="0" y="4049"/>
                </a:lnTo>
                <a:cubicBezTo>
                  <a:pt x="122" y="4268"/>
                  <a:pt x="293" y="4488"/>
                  <a:pt x="488" y="4683"/>
                </a:cubicBezTo>
                <a:cubicBezTo>
                  <a:pt x="693" y="4857"/>
                  <a:pt x="939" y="4999"/>
                  <a:pt x="1193" y="4999"/>
                </a:cubicBezTo>
                <a:cubicBezTo>
                  <a:pt x="1332" y="4999"/>
                  <a:pt x="1472" y="4957"/>
                  <a:pt x="1610" y="4854"/>
                </a:cubicBezTo>
                <a:lnTo>
                  <a:pt x="1634" y="4878"/>
                </a:lnTo>
                <a:lnTo>
                  <a:pt x="1683" y="4805"/>
                </a:lnTo>
                <a:lnTo>
                  <a:pt x="1732" y="4732"/>
                </a:lnTo>
                <a:cubicBezTo>
                  <a:pt x="1785" y="4670"/>
                  <a:pt x="1809" y="4646"/>
                  <a:pt x="1817" y="4646"/>
                </a:cubicBezTo>
                <a:cubicBezTo>
                  <a:pt x="1832" y="4646"/>
                  <a:pt x="1796" y="4718"/>
                  <a:pt x="1781" y="4780"/>
                </a:cubicBezTo>
                <a:cubicBezTo>
                  <a:pt x="1830" y="4707"/>
                  <a:pt x="1878" y="4634"/>
                  <a:pt x="1927" y="4585"/>
                </a:cubicBezTo>
                <a:cubicBezTo>
                  <a:pt x="1927" y="4570"/>
                  <a:pt x="1925" y="4564"/>
                  <a:pt x="1921" y="4564"/>
                </a:cubicBezTo>
                <a:cubicBezTo>
                  <a:pt x="1912" y="4564"/>
                  <a:pt x="1895" y="4593"/>
                  <a:pt x="1878" y="4610"/>
                </a:cubicBezTo>
                <a:cubicBezTo>
                  <a:pt x="1927" y="4488"/>
                  <a:pt x="2000" y="4366"/>
                  <a:pt x="2073" y="4244"/>
                </a:cubicBezTo>
                <a:cubicBezTo>
                  <a:pt x="2138" y="4169"/>
                  <a:pt x="2160" y="4165"/>
                  <a:pt x="2178" y="4165"/>
                </a:cubicBezTo>
                <a:cubicBezTo>
                  <a:pt x="2181" y="4165"/>
                  <a:pt x="2184" y="4165"/>
                  <a:pt x="2186" y="4165"/>
                </a:cubicBezTo>
                <a:cubicBezTo>
                  <a:pt x="2208" y="4165"/>
                  <a:pt x="2232" y="4159"/>
                  <a:pt x="2317" y="4049"/>
                </a:cubicBezTo>
                <a:lnTo>
                  <a:pt x="2488" y="3805"/>
                </a:lnTo>
                <a:lnTo>
                  <a:pt x="2586" y="3683"/>
                </a:lnTo>
                <a:lnTo>
                  <a:pt x="2634" y="3610"/>
                </a:lnTo>
                <a:lnTo>
                  <a:pt x="2683" y="3585"/>
                </a:lnTo>
                <a:lnTo>
                  <a:pt x="2756" y="3561"/>
                </a:lnTo>
                <a:cubicBezTo>
                  <a:pt x="2781" y="3537"/>
                  <a:pt x="2781" y="3537"/>
                  <a:pt x="2805" y="3537"/>
                </a:cubicBezTo>
                <a:lnTo>
                  <a:pt x="2805" y="3561"/>
                </a:lnTo>
                <a:lnTo>
                  <a:pt x="2781" y="3585"/>
                </a:lnTo>
                <a:cubicBezTo>
                  <a:pt x="2789" y="3577"/>
                  <a:pt x="2792" y="3575"/>
                  <a:pt x="2793" y="3575"/>
                </a:cubicBezTo>
                <a:cubicBezTo>
                  <a:pt x="2794" y="3575"/>
                  <a:pt x="2789" y="3585"/>
                  <a:pt x="2805" y="3585"/>
                </a:cubicBezTo>
                <a:cubicBezTo>
                  <a:pt x="2805" y="3634"/>
                  <a:pt x="2756" y="3683"/>
                  <a:pt x="2756" y="3707"/>
                </a:cubicBezTo>
                <a:lnTo>
                  <a:pt x="2756" y="3707"/>
                </a:lnTo>
                <a:cubicBezTo>
                  <a:pt x="2756" y="3707"/>
                  <a:pt x="2756" y="3683"/>
                  <a:pt x="2781" y="3683"/>
                </a:cubicBezTo>
                <a:lnTo>
                  <a:pt x="2781" y="3707"/>
                </a:lnTo>
                <a:cubicBezTo>
                  <a:pt x="2756" y="3927"/>
                  <a:pt x="2756" y="4098"/>
                  <a:pt x="2756" y="4098"/>
                </a:cubicBezTo>
                <a:lnTo>
                  <a:pt x="2830" y="4146"/>
                </a:lnTo>
                <a:cubicBezTo>
                  <a:pt x="2781" y="5024"/>
                  <a:pt x="2732" y="4439"/>
                  <a:pt x="2708" y="5244"/>
                </a:cubicBezTo>
                <a:cubicBezTo>
                  <a:pt x="2732" y="5341"/>
                  <a:pt x="2732" y="5439"/>
                  <a:pt x="2732" y="5537"/>
                </a:cubicBezTo>
                <a:cubicBezTo>
                  <a:pt x="2732" y="5659"/>
                  <a:pt x="2732" y="5805"/>
                  <a:pt x="2708" y="5951"/>
                </a:cubicBezTo>
                <a:cubicBezTo>
                  <a:pt x="2805" y="6049"/>
                  <a:pt x="2927" y="6146"/>
                  <a:pt x="3000" y="6171"/>
                </a:cubicBezTo>
                <a:cubicBezTo>
                  <a:pt x="3000" y="6171"/>
                  <a:pt x="3098" y="6293"/>
                  <a:pt x="3073" y="6293"/>
                </a:cubicBezTo>
                <a:cubicBezTo>
                  <a:pt x="3147" y="6293"/>
                  <a:pt x="3220" y="6390"/>
                  <a:pt x="3317" y="6463"/>
                </a:cubicBezTo>
                <a:cubicBezTo>
                  <a:pt x="3342" y="6463"/>
                  <a:pt x="3317" y="6415"/>
                  <a:pt x="3293" y="6390"/>
                </a:cubicBezTo>
                <a:lnTo>
                  <a:pt x="3293" y="6390"/>
                </a:lnTo>
                <a:lnTo>
                  <a:pt x="3366" y="6463"/>
                </a:lnTo>
                <a:lnTo>
                  <a:pt x="3464" y="6537"/>
                </a:lnTo>
                <a:cubicBezTo>
                  <a:pt x="3511" y="6584"/>
                  <a:pt x="3528" y="6611"/>
                  <a:pt x="3514" y="6611"/>
                </a:cubicBezTo>
                <a:cubicBezTo>
                  <a:pt x="3506" y="6611"/>
                  <a:pt x="3490" y="6603"/>
                  <a:pt x="3464" y="6585"/>
                </a:cubicBezTo>
                <a:lnTo>
                  <a:pt x="3464" y="6585"/>
                </a:lnTo>
                <a:cubicBezTo>
                  <a:pt x="3537" y="6634"/>
                  <a:pt x="3634" y="6683"/>
                  <a:pt x="3756" y="6756"/>
                </a:cubicBezTo>
                <a:lnTo>
                  <a:pt x="4269" y="7122"/>
                </a:lnTo>
                <a:cubicBezTo>
                  <a:pt x="4488" y="7024"/>
                  <a:pt x="4732" y="6878"/>
                  <a:pt x="5000" y="6732"/>
                </a:cubicBezTo>
                <a:cubicBezTo>
                  <a:pt x="5293" y="6537"/>
                  <a:pt x="5586" y="6317"/>
                  <a:pt x="5854" y="6098"/>
                </a:cubicBezTo>
                <a:cubicBezTo>
                  <a:pt x="6000" y="5976"/>
                  <a:pt x="6171" y="5854"/>
                  <a:pt x="6293" y="5732"/>
                </a:cubicBezTo>
                <a:lnTo>
                  <a:pt x="6708" y="5341"/>
                </a:lnTo>
                <a:lnTo>
                  <a:pt x="7147" y="4951"/>
                </a:lnTo>
                <a:cubicBezTo>
                  <a:pt x="7268" y="4829"/>
                  <a:pt x="7390" y="4732"/>
                  <a:pt x="7512" y="4634"/>
                </a:cubicBezTo>
                <a:lnTo>
                  <a:pt x="7683" y="4488"/>
                </a:lnTo>
                <a:cubicBezTo>
                  <a:pt x="7683" y="4439"/>
                  <a:pt x="7683" y="4463"/>
                  <a:pt x="7659" y="4390"/>
                </a:cubicBezTo>
                <a:cubicBezTo>
                  <a:pt x="7647" y="4366"/>
                  <a:pt x="7653" y="4366"/>
                  <a:pt x="7662" y="4366"/>
                </a:cubicBezTo>
                <a:cubicBezTo>
                  <a:pt x="7671" y="4366"/>
                  <a:pt x="7683" y="4366"/>
                  <a:pt x="7683" y="4341"/>
                </a:cubicBezTo>
                <a:cubicBezTo>
                  <a:pt x="7683" y="4423"/>
                  <a:pt x="7700" y="4402"/>
                  <a:pt x="7706" y="4422"/>
                </a:cubicBezTo>
                <a:lnTo>
                  <a:pt x="7706" y="4422"/>
                </a:lnTo>
                <a:lnTo>
                  <a:pt x="7708" y="4415"/>
                </a:lnTo>
                <a:lnTo>
                  <a:pt x="7708" y="4463"/>
                </a:lnTo>
                <a:cubicBezTo>
                  <a:pt x="7732" y="4463"/>
                  <a:pt x="7732" y="4439"/>
                  <a:pt x="7756" y="4415"/>
                </a:cubicBezTo>
                <a:cubicBezTo>
                  <a:pt x="7781" y="4415"/>
                  <a:pt x="7756" y="4415"/>
                  <a:pt x="7756" y="4463"/>
                </a:cubicBezTo>
                <a:lnTo>
                  <a:pt x="7805" y="4463"/>
                </a:lnTo>
                <a:cubicBezTo>
                  <a:pt x="7800" y="4469"/>
                  <a:pt x="7799" y="4470"/>
                  <a:pt x="7801" y="4470"/>
                </a:cubicBezTo>
                <a:cubicBezTo>
                  <a:pt x="7807" y="4470"/>
                  <a:pt x="7835" y="4456"/>
                  <a:pt x="7858" y="4456"/>
                </a:cubicBezTo>
                <a:cubicBezTo>
                  <a:pt x="7866" y="4456"/>
                  <a:pt x="7873" y="4458"/>
                  <a:pt x="7878" y="4463"/>
                </a:cubicBezTo>
                <a:cubicBezTo>
                  <a:pt x="7878" y="4476"/>
                  <a:pt x="7872" y="4476"/>
                  <a:pt x="7869" y="4476"/>
                </a:cubicBezTo>
                <a:cubicBezTo>
                  <a:pt x="7866" y="4476"/>
                  <a:pt x="7866" y="4476"/>
                  <a:pt x="7878" y="4488"/>
                </a:cubicBezTo>
                <a:cubicBezTo>
                  <a:pt x="7878" y="4512"/>
                  <a:pt x="7878" y="4537"/>
                  <a:pt x="7878" y="4537"/>
                </a:cubicBezTo>
                <a:cubicBezTo>
                  <a:pt x="7878" y="4537"/>
                  <a:pt x="7878" y="4561"/>
                  <a:pt x="7878" y="4561"/>
                </a:cubicBezTo>
                <a:lnTo>
                  <a:pt x="7878" y="4707"/>
                </a:lnTo>
                <a:cubicBezTo>
                  <a:pt x="7878" y="4747"/>
                  <a:pt x="7878" y="4818"/>
                  <a:pt x="7904" y="4818"/>
                </a:cubicBezTo>
                <a:cubicBezTo>
                  <a:pt x="7910" y="4818"/>
                  <a:pt x="7918" y="4814"/>
                  <a:pt x="7927" y="4805"/>
                </a:cubicBezTo>
                <a:lnTo>
                  <a:pt x="7927" y="4805"/>
                </a:lnTo>
                <a:cubicBezTo>
                  <a:pt x="7890" y="4842"/>
                  <a:pt x="7838" y="5038"/>
                  <a:pt x="7816" y="5038"/>
                </a:cubicBezTo>
                <a:cubicBezTo>
                  <a:pt x="7809" y="5038"/>
                  <a:pt x="7805" y="5021"/>
                  <a:pt x="7805" y="4976"/>
                </a:cubicBezTo>
                <a:cubicBezTo>
                  <a:pt x="7781" y="5073"/>
                  <a:pt x="7781" y="5171"/>
                  <a:pt x="7756" y="5293"/>
                </a:cubicBezTo>
                <a:lnTo>
                  <a:pt x="7805" y="5146"/>
                </a:lnTo>
                <a:lnTo>
                  <a:pt x="7805" y="5146"/>
                </a:lnTo>
                <a:cubicBezTo>
                  <a:pt x="7732" y="5415"/>
                  <a:pt x="7708" y="5683"/>
                  <a:pt x="7683" y="5976"/>
                </a:cubicBezTo>
                <a:lnTo>
                  <a:pt x="7732" y="5829"/>
                </a:lnTo>
                <a:lnTo>
                  <a:pt x="7732" y="5829"/>
                </a:lnTo>
                <a:cubicBezTo>
                  <a:pt x="7732" y="6024"/>
                  <a:pt x="7683" y="6195"/>
                  <a:pt x="7586" y="6341"/>
                </a:cubicBezTo>
                <a:lnTo>
                  <a:pt x="7610" y="6098"/>
                </a:lnTo>
                <a:lnTo>
                  <a:pt x="7610" y="6098"/>
                </a:lnTo>
                <a:cubicBezTo>
                  <a:pt x="7537" y="6415"/>
                  <a:pt x="7488" y="6732"/>
                  <a:pt x="7464" y="7049"/>
                </a:cubicBezTo>
                <a:lnTo>
                  <a:pt x="7488" y="6951"/>
                </a:lnTo>
                <a:lnTo>
                  <a:pt x="7488" y="6951"/>
                </a:lnTo>
                <a:cubicBezTo>
                  <a:pt x="7488" y="7040"/>
                  <a:pt x="7470" y="7237"/>
                  <a:pt x="7445" y="7493"/>
                </a:cubicBezTo>
                <a:lnTo>
                  <a:pt x="7445" y="7493"/>
                </a:lnTo>
                <a:cubicBezTo>
                  <a:pt x="7435" y="7507"/>
                  <a:pt x="7425" y="7522"/>
                  <a:pt x="7415" y="7537"/>
                </a:cubicBezTo>
                <a:lnTo>
                  <a:pt x="7440" y="7546"/>
                </a:lnTo>
                <a:lnTo>
                  <a:pt x="7440" y="7546"/>
                </a:lnTo>
                <a:cubicBezTo>
                  <a:pt x="7425" y="7698"/>
                  <a:pt x="7408" y="7869"/>
                  <a:pt x="7390" y="8049"/>
                </a:cubicBezTo>
                <a:lnTo>
                  <a:pt x="9073" y="8683"/>
                </a:lnTo>
                <a:cubicBezTo>
                  <a:pt x="9488" y="8024"/>
                  <a:pt x="9976" y="7268"/>
                  <a:pt x="10098" y="7073"/>
                </a:cubicBezTo>
                <a:lnTo>
                  <a:pt x="10098" y="7073"/>
                </a:lnTo>
                <a:lnTo>
                  <a:pt x="9951" y="7171"/>
                </a:lnTo>
                <a:lnTo>
                  <a:pt x="9951" y="7171"/>
                </a:lnTo>
                <a:lnTo>
                  <a:pt x="10119" y="6907"/>
                </a:lnTo>
                <a:lnTo>
                  <a:pt x="10119" y="6907"/>
                </a:lnTo>
                <a:cubicBezTo>
                  <a:pt x="10103" y="6944"/>
                  <a:pt x="10142" y="7109"/>
                  <a:pt x="10125" y="7143"/>
                </a:cubicBezTo>
                <a:lnTo>
                  <a:pt x="10125" y="7143"/>
                </a:lnTo>
                <a:cubicBezTo>
                  <a:pt x="10417" y="6730"/>
                  <a:pt x="10757" y="6365"/>
                  <a:pt x="11098" y="6000"/>
                </a:cubicBezTo>
                <a:cubicBezTo>
                  <a:pt x="11220" y="5878"/>
                  <a:pt x="11342" y="5756"/>
                  <a:pt x="11464" y="5659"/>
                </a:cubicBezTo>
                <a:lnTo>
                  <a:pt x="11659" y="5488"/>
                </a:lnTo>
                <a:cubicBezTo>
                  <a:pt x="11707" y="5463"/>
                  <a:pt x="11732" y="5439"/>
                  <a:pt x="11781" y="5415"/>
                </a:cubicBezTo>
                <a:lnTo>
                  <a:pt x="11829" y="5366"/>
                </a:lnTo>
                <a:cubicBezTo>
                  <a:pt x="11903" y="5293"/>
                  <a:pt x="12000" y="5244"/>
                  <a:pt x="12098" y="5195"/>
                </a:cubicBezTo>
                <a:cubicBezTo>
                  <a:pt x="12122" y="5195"/>
                  <a:pt x="12171" y="5171"/>
                  <a:pt x="12195" y="5171"/>
                </a:cubicBezTo>
                <a:lnTo>
                  <a:pt x="12268" y="5171"/>
                </a:lnTo>
                <a:lnTo>
                  <a:pt x="12268" y="5293"/>
                </a:lnTo>
                <a:cubicBezTo>
                  <a:pt x="12244" y="5415"/>
                  <a:pt x="12195" y="5415"/>
                  <a:pt x="12195" y="5415"/>
                </a:cubicBezTo>
                <a:cubicBezTo>
                  <a:pt x="12195" y="5427"/>
                  <a:pt x="12201" y="5433"/>
                  <a:pt x="12207" y="5433"/>
                </a:cubicBezTo>
                <a:cubicBezTo>
                  <a:pt x="12214" y="5433"/>
                  <a:pt x="12220" y="5427"/>
                  <a:pt x="12220" y="5415"/>
                </a:cubicBezTo>
                <a:cubicBezTo>
                  <a:pt x="12244" y="5415"/>
                  <a:pt x="12244" y="5415"/>
                  <a:pt x="12244" y="5439"/>
                </a:cubicBezTo>
                <a:cubicBezTo>
                  <a:pt x="12244" y="5488"/>
                  <a:pt x="12195" y="5488"/>
                  <a:pt x="12195" y="5488"/>
                </a:cubicBezTo>
                <a:cubicBezTo>
                  <a:pt x="12195" y="5488"/>
                  <a:pt x="12195" y="5519"/>
                  <a:pt x="12208" y="5519"/>
                </a:cubicBezTo>
                <a:cubicBezTo>
                  <a:pt x="12211" y="5519"/>
                  <a:pt x="12215" y="5517"/>
                  <a:pt x="12220" y="5512"/>
                </a:cubicBezTo>
                <a:cubicBezTo>
                  <a:pt x="12244" y="5512"/>
                  <a:pt x="12293" y="5439"/>
                  <a:pt x="12342" y="5390"/>
                </a:cubicBezTo>
                <a:lnTo>
                  <a:pt x="12342" y="5512"/>
                </a:lnTo>
                <a:lnTo>
                  <a:pt x="12293" y="5512"/>
                </a:lnTo>
                <a:cubicBezTo>
                  <a:pt x="12293" y="5512"/>
                  <a:pt x="12317" y="5512"/>
                  <a:pt x="12366" y="5537"/>
                </a:cubicBezTo>
                <a:cubicBezTo>
                  <a:pt x="12366" y="5561"/>
                  <a:pt x="12390" y="5561"/>
                  <a:pt x="12390" y="5585"/>
                </a:cubicBezTo>
                <a:cubicBezTo>
                  <a:pt x="12390" y="5610"/>
                  <a:pt x="12390" y="5610"/>
                  <a:pt x="12390" y="5634"/>
                </a:cubicBezTo>
                <a:lnTo>
                  <a:pt x="12390" y="5707"/>
                </a:lnTo>
                <a:cubicBezTo>
                  <a:pt x="12390" y="5976"/>
                  <a:pt x="12390" y="6268"/>
                  <a:pt x="12366" y="6561"/>
                </a:cubicBezTo>
                <a:cubicBezTo>
                  <a:pt x="12366" y="6707"/>
                  <a:pt x="12342" y="6854"/>
                  <a:pt x="12342" y="7000"/>
                </a:cubicBezTo>
                <a:lnTo>
                  <a:pt x="12293" y="7439"/>
                </a:lnTo>
                <a:cubicBezTo>
                  <a:pt x="12268" y="7439"/>
                  <a:pt x="12244" y="7293"/>
                  <a:pt x="12244" y="7171"/>
                </a:cubicBezTo>
                <a:cubicBezTo>
                  <a:pt x="12244" y="7268"/>
                  <a:pt x="12244" y="7341"/>
                  <a:pt x="12220" y="7439"/>
                </a:cubicBezTo>
                <a:cubicBezTo>
                  <a:pt x="12227" y="7415"/>
                  <a:pt x="12233" y="7406"/>
                  <a:pt x="12236" y="7406"/>
                </a:cubicBezTo>
                <a:cubicBezTo>
                  <a:pt x="12252" y="7406"/>
                  <a:pt x="12231" y="7601"/>
                  <a:pt x="12238" y="7601"/>
                </a:cubicBezTo>
                <a:cubicBezTo>
                  <a:pt x="12239" y="7601"/>
                  <a:pt x="12241" y="7596"/>
                  <a:pt x="12244" y="7585"/>
                </a:cubicBezTo>
                <a:lnTo>
                  <a:pt x="12244" y="7585"/>
                </a:lnTo>
                <a:cubicBezTo>
                  <a:pt x="12317" y="8000"/>
                  <a:pt x="12171" y="8561"/>
                  <a:pt x="12220" y="8951"/>
                </a:cubicBezTo>
                <a:lnTo>
                  <a:pt x="13073" y="9415"/>
                </a:lnTo>
                <a:cubicBezTo>
                  <a:pt x="13342" y="9585"/>
                  <a:pt x="13634" y="9707"/>
                  <a:pt x="13927" y="9829"/>
                </a:cubicBezTo>
                <a:cubicBezTo>
                  <a:pt x="13927" y="9902"/>
                  <a:pt x="13927" y="10000"/>
                  <a:pt x="13902" y="10073"/>
                </a:cubicBezTo>
                <a:cubicBezTo>
                  <a:pt x="13951" y="9951"/>
                  <a:pt x="13951" y="9829"/>
                  <a:pt x="13951" y="9732"/>
                </a:cubicBezTo>
                <a:lnTo>
                  <a:pt x="13878" y="9707"/>
                </a:lnTo>
                <a:cubicBezTo>
                  <a:pt x="13878" y="9439"/>
                  <a:pt x="13927" y="9634"/>
                  <a:pt x="13927" y="9390"/>
                </a:cubicBezTo>
                <a:cubicBezTo>
                  <a:pt x="13976" y="9390"/>
                  <a:pt x="13976" y="9610"/>
                  <a:pt x="13976" y="9829"/>
                </a:cubicBezTo>
                <a:cubicBezTo>
                  <a:pt x="14000" y="9683"/>
                  <a:pt x="14000" y="9512"/>
                  <a:pt x="13976" y="9366"/>
                </a:cubicBezTo>
                <a:cubicBezTo>
                  <a:pt x="13985" y="9299"/>
                  <a:pt x="13995" y="9288"/>
                  <a:pt x="14006" y="9288"/>
                </a:cubicBezTo>
                <a:cubicBezTo>
                  <a:pt x="14011" y="9288"/>
                  <a:pt x="14016" y="9290"/>
                  <a:pt x="14022" y="9290"/>
                </a:cubicBezTo>
                <a:cubicBezTo>
                  <a:pt x="14036" y="9290"/>
                  <a:pt x="14052" y="9278"/>
                  <a:pt x="14073" y="9195"/>
                </a:cubicBezTo>
                <a:cubicBezTo>
                  <a:pt x="14049" y="9000"/>
                  <a:pt x="14049" y="8829"/>
                  <a:pt x="14073" y="8634"/>
                </a:cubicBezTo>
                <a:cubicBezTo>
                  <a:pt x="14146" y="8195"/>
                  <a:pt x="14049" y="7951"/>
                  <a:pt x="14122" y="7537"/>
                </a:cubicBezTo>
                <a:lnTo>
                  <a:pt x="14122" y="7537"/>
                </a:lnTo>
                <a:lnTo>
                  <a:pt x="14122" y="7585"/>
                </a:lnTo>
                <a:cubicBezTo>
                  <a:pt x="14169" y="7444"/>
                  <a:pt x="14171" y="7165"/>
                  <a:pt x="14193" y="6882"/>
                </a:cubicBezTo>
                <a:lnTo>
                  <a:pt x="14193" y="6882"/>
                </a:lnTo>
                <a:cubicBezTo>
                  <a:pt x="14188" y="6910"/>
                  <a:pt x="14177" y="6934"/>
                  <a:pt x="14167" y="6934"/>
                </a:cubicBezTo>
                <a:cubicBezTo>
                  <a:pt x="14156" y="6934"/>
                  <a:pt x="14146" y="6906"/>
                  <a:pt x="14146" y="6829"/>
                </a:cubicBezTo>
                <a:cubicBezTo>
                  <a:pt x="14195" y="6537"/>
                  <a:pt x="14171" y="6293"/>
                  <a:pt x="14220" y="6073"/>
                </a:cubicBezTo>
                <a:lnTo>
                  <a:pt x="14171" y="5829"/>
                </a:lnTo>
                <a:lnTo>
                  <a:pt x="14171" y="5561"/>
                </a:lnTo>
                <a:cubicBezTo>
                  <a:pt x="14171" y="5366"/>
                  <a:pt x="14171" y="5195"/>
                  <a:pt x="14146" y="5024"/>
                </a:cubicBezTo>
                <a:cubicBezTo>
                  <a:pt x="14098" y="4634"/>
                  <a:pt x="14049" y="4171"/>
                  <a:pt x="13976" y="3659"/>
                </a:cubicBezTo>
                <a:lnTo>
                  <a:pt x="13317" y="3244"/>
                </a:lnTo>
                <a:cubicBezTo>
                  <a:pt x="13220" y="3171"/>
                  <a:pt x="13098" y="3122"/>
                  <a:pt x="12976" y="3049"/>
                </a:cubicBezTo>
                <a:lnTo>
                  <a:pt x="12537" y="2829"/>
                </a:lnTo>
                <a:cubicBezTo>
                  <a:pt x="12244" y="2927"/>
                  <a:pt x="11976" y="3073"/>
                  <a:pt x="11683" y="3195"/>
                </a:cubicBezTo>
                <a:cubicBezTo>
                  <a:pt x="11537" y="3268"/>
                  <a:pt x="11390" y="3341"/>
                  <a:pt x="11268" y="3439"/>
                </a:cubicBezTo>
                <a:lnTo>
                  <a:pt x="11049" y="3561"/>
                </a:lnTo>
                <a:cubicBezTo>
                  <a:pt x="10976" y="3585"/>
                  <a:pt x="10903" y="3659"/>
                  <a:pt x="10829" y="3683"/>
                </a:cubicBezTo>
                <a:lnTo>
                  <a:pt x="10610" y="3829"/>
                </a:lnTo>
                <a:lnTo>
                  <a:pt x="10488" y="3951"/>
                </a:lnTo>
                <a:lnTo>
                  <a:pt x="10244" y="4122"/>
                </a:lnTo>
                <a:cubicBezTo>
                  <a:pt x="10098" y="4268"/>
                  <a:pt x="9951" y="4390"/>
                  <a:pt x="9829" y="4512"/>
                </a:cubicBezTo>
                <a:cubicBezTo>
                  <a:pt x="9812" y="4530"/>
                  <a:pt x="9794" y="4548"/>
                  <a:pt x="9776" y="4565"/>
                </a:cubicBezTo>
                <a:lnTo>
                  <a:pt x="9776" y="4565"/>
                </a:lnTo>
                <a:cubicBezTo>
                  <a:pt x="9804" y="4117"/>
                  <a:pt x="9797" y="3672"/>
                  <a:pt x="9756" y="3244"/>
                </a:cubicBezTo>
                <a:cubicBezTo>
                  <a:pt x="9781" y="3122"/>
                  <a:pt x="9781" y="3000"/>
                  <a:pt x="9756" y="2878"/>
                </a:cubicBezTo>
                <a:cubicBezTo>
                  <a:pt x="9756" y="2756"/>
                  <a:pt x="9732" y="2634"/>
                  <a:pt x="9707" y="2512"/>
                </a:cubicBezTo>
                <a:lnTo>
                  <a:pt x="9317" y="2171"/>
                </a:lnTo>
                <a:lnTo>
                  <a:pt x="9317" y="2171"/>
                </a:lnTo>
                <a:cubicBezTo>
                  <a:pt x="9366" y="2244"/>
                  <a:pt x="9390" y="2268"/>
                  <a:pt x="9366" y="2268"/>
                </a:cubicBezTo>
                <a:cubicBezTo>
                  <a:pt x="9342" y="2268"/>
                  <a:pt x="9317" y="2244"/>
                  <a:pt x="9268" y="2220"/>
                </a:cubicBezTo>
                <a:lnTo>
                  <a:pt x="9098" y="2049"/>
                </a:lnTo>
                <a:cubicBezTo>
                  <a:pt x="8927" y="1976"/>
                  <a:pt x="8927" y="2000"/>
                  <a:pt x="8903" y="1976"/>
                </a:cubicBezTo>
                <a:cubicBezTo>
                  <a:pt x="8878" y="1976"/>
                  <a:pt x="8854" y="1976"/>
                  <a:pt x="8805" y="1951"/>
                </a:cubicBezTo>
                <a:lnTo>
                  <a:pt x="8683" y="1927"/>
                </a:lnTo>
                <a:lnTo>
                  <a:pt x="8464" y="1829"/>
                </a:lnTo>
                <a:lnTo>
                  <a:pt x="8366" y="1805"/>
                </a:lnTo>
                <a:cubicBezTo>
                  <a:pt x="8220" y="1854"/>
                  <a:pt x="8049" y="1927"/>
                  <a:pt x="7829" y="2000"/>
                </a:cubicBezTo>
                <a:lnTo>
                  <a:pt x="7683" y="2073"/>
                </a:lnTo>
                <a:lnTo>
                  <a:pt x="7488" y="2171"/>
                </a:lnTo>
                <a:lnTo>
                  <a:pt x="7122" y="2366"/>
                </a:lnTo>
                <a:cubicBezTo>
                  <a:pt x="6878" y="2537"/>
                  <a:pt x="6586" y="2707"/>
                  <a:pt x="6342" y="2927"/>
                </a:cubicBezTo>
                <a:cubicBezTo>
                  <a:pt x="6171" y="3073"/>
                  <a:pt x="6000" y="3220"/>
                  <a:pt x="5829" y="3366"/>
                </a:cubicBezTo>
                <a:lnTo>
                  <a:pt x="5342" y="3805"/>
                </a:lnTo>
                <a:cubicBezTo>
                  <a:pt x="5220" y="3902"/>
                  <a:pt x="5244" y="3902"/>
                  <a:pt x="5195" y="3927"/>
                </a:cubicBezTo>
                <a:lnTo>
                  <a:pt x="5147" y="3976"/>
                </a:lnTo>
                <a:cubicBezTo>
                  <a:pt x="5073" y="4049"/>
                  <a:pt x="5000" y="4098"/>
                  <a:pt x="4927" y="4122"/>
                </a:cubicBezTo>
                <a:cubicBezTo>
                  <a:pt x="4903" y="4146"/>
                  <a:pt x="4854" y="4171"/>
                  <a:pt x="4805" y="4171"/>
                </a:cubicBezTo>
                <a:lnTo>
                  <a:pt x="4781" y="4195"/>
                </a:lnTo>
                <a:cubicBezTo>
                  <a:pt x="4781" y="4171"/>
                  <a:pt x="4781" y="4146"/>
                  <a:pt x="4781" y="4122"/>
                </a:cubicBezTo>
                <a:cubicBezTo>
                  <a:pt x="4781" y="4098"/>
                  <a:pt x="4781" y="4049"/>
                  <a:pt x="4781" y="4000"/>
                </a:cubicBezTo>
                <a:lnTo>
                  <a:pt x="4781" y="3976"/>
                </a:lnTo>
                <a:cubicBezTo>
                  <a:pt x="4781" y="3951"/>
                  <a:pt x="4781" y="3927"/>
                  <a:pt x="4781" y="3902"/>
                </a:cubicBezTo>
                <a:lnTo>
                  <a:pt x="4781" y="3756"/>
                </a:lnTo>
                <a:cubicBezTo>
                  <a:pt x="4781" y="3512"/>
                  <a:pt x="4830" y="3293"/>
                  <a:pt x="4830" y="3049"/>
                </a:cubicBezTo>
                <a:cubicBezTo>
                  <a:pt x="4854" y="2805"/>
                  <a:pt x="4878" y="2537"/>
                  <a:pt x="4903" y="2293"/>
                </a:cubicBezTo>
                <a:cubicBezTo>
                  <a:pt x="4951" y="1781"/>
                  <a:pt x="4976" y="1293"/>
                  <a:pt x="5025" y="829"/>
                </a:cubicBezTo>
                <a:lnTo>
                  <a:pt x="4781" y="610"/>
                </a:lnTo>
                <a:lnTo>
                  <a:pt x="4756" y="585"/>
                </a:lnTo>
                <a:lnTo>
                  <a:pt x="4756" y="561"/>
                </a:lnTo>
                <a:lnTo>
                  <a:pt x="4732" y="537"/>
                </a:lnTo>
                <a:lnTo>
                  <a:pt x="4683" y="464"/>
                </a:lnTo>
                <a:lnTo>
                  <a:pt x="4561" y="342"/>
                </a:lnTo>
                <a:lnTo>
                  <a:pt x="4561" y="342"/>
                </a:lnTo>
                <a:cubicBezTo>
                  <a:pt x="4391" y="195"/>
                  <a:pt x="4439" y="146"/>
                  <a:pt x="4342" y="49"/>
                </a:cubicBezTo>
                <a:lnTo>
                  <a:pt x="431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3"/>
          <p:cNvSpPr/>
          <p:nvPr/>
        </p:nvSpPr>
        <p:spPr>
          <a:xfrm rot="-8386458">
            <a:off x="8471017" y="4609639"/>
            <a:ext cx="388388" cy="262585"/>
          </a:xfrm>
          <a:custGeom>
            <a:rect b="b" l="l" r="r" t="t"/>
            <a:pathLst>
              <a:path extrusionOk="0" h="11098" w="16415">
                <a:moveTo>
                  <a:pt x="14537" y="2268"/>
                </a:moveTo>
                <a:cubicBezTo>
                  <a:pt x="14546" y="2287"/>
                  <a:pt x="14555" y="2306"/>
                  <a:pt x="14564" y="2325"/>
                </a:cubicBezTo>
                <a:lnTo>
                  <a:pt x="14564" y="2325"/>
                </a:lnTo>
                <a:cubicBezTo>
                  <a:pt x="14559" y="2307"/>
                  <a:pt x="14549" y="2287"/>
                  <a:pt x="14537" y="2268"/>
                </a:cubicBezTo>
                <a:close/>
                <a:moveTo>
                  <a:pt x="11890" y="6000"/>
                </a:moveTo>
                <a:lnTo>
                  <a:pt x="11890" y="6000"/>
                </a:lnTo>
                <a:cubicBezTo>
                  <a:pt x="11886" y="6017"/>
                  <a:pt x="11882" y="6034"/>
                  <a:pt x="11878" y="6049"/>
                </a:cubicBezTo>
                <a:cubicBezTo>
                  <a:pt x="11887" y="6040"/>
                  <a:pt x="11891" y="6022"/>
                  <a:pt x="11890" y="6000"/>
                </a:cubicBezTo>
                <a:close/>
                <a:moveTo>
                  <a:pt x="6388" y="9388"/>
                </a:moveTo>
                <a:lnTo>
                  <a:pt x="6388" y="9388"/>
                </a:lnTo>
                <a:cubicBezTo>
                  <a:pt x="6383" y="9395"/>
                  <a:pt x="6380" y="9400"/>
                  <a:pt x="6381" y="9400"/>
                </a:cubicBezTo>
                <a:cubicBezTo>
                  <a:pt x="6381" y="9400"/>
                  <a:pt x="6384" y="9397"/>
                  <a:pt x="6391" y="9390"/>
                </a:cubicBezTo>
                <a:cubicBezTo>
                  <a:pt x="6391" y="9390"/>
                  <a:pt x="6390" y="9389"/>
                  <a:pt x="6388" y="9388"/>
                </a:cubicBezTo>
                <a:close/>
                <a:moveTo>
                  <a:pt x="13000" y="0"/>
                </a:moveTo>
                <a:lnTo>
                  <a:pt x="12171" y="49"/>
                </a:lnTo>
                <a:cubicBezTo>
                  <a:pt x="12074" y="49"/>
                  <a:pt x="12000" y="73"/>
                  <a:pt x="11903" y="73"/>
                </a:cubicBezTo>
                <a:lnTo>
                  <a:pt x="11659" y="146"/>
                </a:lnTo>
                <a:lnTo>
                  <a:pt x="11391" y="220"/>
                </a:lnTo>
                <a:lnTo>
                  <a:pt x="11000" y="293"/>
                </a:lnTo>
                <a:cubicBezTo>
                  <a:pt x="10952" y="439"/>
                  <a:pt x="10903" y="610"/>
                  <a:pt x="10878" y="756"/>
                </a:cubicBezTo>
                <a:cubicBezTo>
                  <a:pt x="10830" y="902"/>
                  <a:pt x="10781" y="1073"/>
                  <a:pt x="10757" y="1219"/>
                </a:cubicBezTo>
                <a:cubicBezTo>
                  <a:pt x="10708" y="1561"/>
                  <a:pt x="10635" y="1878"/>
                  <a:pt x="10586" y="2219"/>
                </a:cubicBezTo>
                <a:cubicBezTo>
                  <a:pt x="10561" y="2366"/>
                  <a:pt x="10513" y="2537"/>
                  <a:pt x="10488" y="2707"/>
                </a:cubicBezTo>
                <a:cubicBezTo>
                  <a:pt x="10464" y="2854"/>
                  <a:pt x="10439" y="3024"/>
                  <a:pt x="10439" y="3195"/>
                </a:cubicBezTo>
                <a:cubicBezTo>
                  <a:pt x="10415" y="3341"/>
                  <a:pt x="10391" y="3561"/>
                  <a:pt x="10366" y="3732"/>
                </a:cubicBezTo>
                <a:cubicBezTo>
                  <a:pt x="10318" y="4024"/>
                  <a:pt x="10293" y="4341"/>
                  <a:pt x="10269" y="4585"/>
                </a:cubicBezTo>
                <a:cubicBezTo>
                  <a:pt x="10269" y="4707"/>
                  <a:pt x="10220" y="4829"/>
                  <a:pt x="10220" y="4927"/>
                </a:cubicBezTo>
                <a:cubicBezTo>
                  <a:pt x="10220" y="4975"/>
                  <a:pt x="10220" y="5000"/>
                  <a:pt x="10196" y="5049"/>
                </a:cubicBezTo>
                <a:cubicBezTo>
                  <a:pt x="10196" y="5097"/>
                  <a:pt x="10171" y="5146"/>
                  <a:pt x="10171" y="5195"/>
                </a:cubicBezTo>
                <a:cubicBezTo>
                  <a:pt x="10171" y="5244"/>
                  <a:pt x="10147" y="5293"/>
                  <a:pt x="10147" y="5317"/>
                </a:cubicBezTo>
                <a:cubicBezTo>
                  <a:pt x="10122" y="5293"/>
                  <a:pt x="10074" y="5268"/>
                  <a:pt x="10049" y="5244"/>
                </a:cubicBezTo>
                <a:lnTo>
                  <a:pt x="9927" y="5146"/>
                </a:lnTo>
                <a:lnTo>
                  <a:pt x="9171" y="4366"/>
                </a:lnTo>
                <a:cubicBezTo>
                  <a:pt x="8927" y="4097"/>
                  <a:pt x="8683" y="3854"/>
                  <a:pt x="8440" y="3634"/>
                </a:cubicBezTo>
                <a:lnTo>
                  <a:pt x="8074" y="3268"/>
                </a:lnTo>
                <a:cubicBezTo>
                  <a:pt x="7879" y="3097"/>
                  <a:pt x="7683" y="2902"/>
                  <a:pt x="7513" y="2780"/>
                </a:cubicBezTo>
                <a:cubicBezTo>
                  <a:pt x="7269" y="2537"/>
                  <a:pt x="6952" y="2268"/>
                  <a:pt x="6635" y="2024"/>
                </a:cubicBezTo>
                <a:cubicBezTo>
                  <a:pt x="6562" y="2024"/>
                  <a:pt x="6513" y="2024"/>
                  <a:pt x="6464" y="2049"/>
                </a:cubicBezTo>
                <a:lnTo>
                  <a:pt x="6318" y="2049"/>
                </a:lnTo>
                <a:cubicBezTo>
                  <a:pt x="6488" y="2049"/>
                  <a:pt x="6440" y="2098"/>
                  <a:pt x="6318" y="2122"/>
                </a:cubicBezTo>
                <a:cubicBezTo>
                  <a:pt x="5708" y="2195"/>
                  <a:pt x="5927" y="2171"/>
                  <a:pt x="5805" y="2195"/>
                </a:cubicBezTo>
                <a:cubicBezTo>
                  <a:pt x="5805" y="2195"/>
                  <a:pt x="5757" y="2219"/>
                  <a:pt x="5708" y="2268"/>
                </a:cubicBezTo>
                <a:lnTo>
                  <a:pt x="5488" y="2390"/>
                </a:lnTo>
                <a:cubicBezTo>
                  <a:pt x="5366" y="2439"/>
                  <a:pt x="5269" y="2512"/>
                  <a:pt x="5074" y="2610"/>
                </a:cubicBezTo>
                <a:cubicBezTo>
                  <a:pt x="5025" y="2805"/>
                  <a:pt x="4952" y="2976"/>
                  <a:pt x="4903" y="3219"/>
                </a:cubicBezTo>
                <a:cubicBezTo>
                  <a:pt x="4879" y="3341"/>
                  <a:pt x="4830" y="3463"/>
                  <a:pt x="4805" y="3585"/>
                </a:cubicBezTo>
                <a:cubicBezTo>
                  <a:pt x="4757" y="3707"/>
                  <a:pt x="4732" y="3829"/>
                  <a:pt x="4708" y="3976"/>
                </a:cubicBezTo>
                <a:cubicBezTo>
                  <a:pt x="4683" y="4097"/>
                  <a:pt x="4659" y="4244"/>
                  <a:pt x="4635" y="4390"/>
                </a:cubicBezTo>
                <a:cubicBezTo>
                  <a:pt x="4635" y="4463"/>
                  <a:pt x="4610" y="4536"/>
                  <a:pt x="4610" y="4610"/>
                </a:cubicBezTo>
                <a:cubicBezTo>
                  <a:pt x="4610" y="4658"/>
                  <a:pt x="4610" y="4707"/>
                  <a:pt x="4586" y="4756"/>
                </a:cubicBezTo>
                <a:cubicBezTo>
                  <a:pt x="4562" y="4951"/>
                  <a:pt x="4562" y="5146"/>
                  <a:pt x="4537" y="5341"/>
                </a:cubicBezTo>
                <a:cubicBezTo>
                  <a:pt x="4513" y="5732"/>
                  <a:pt x="4513" y="6146"/>
                  <a:pt x="4537" y="6536"/>
                </a:cubicBezTo>
                <a:lnTo>
                  <a:pt x="4537" y="6683"/>
                </a:lnTo>
                <a:lnTo>
                  <a:pt x="4537" y="6805"/>
                </a:lnTo>
                <a:cubicBezTo>
                  <a:pt x="4537" y="6829"/>
                  <a:pt x="4537" y="6878"/>
                  <a:pt x="4537" y="6902"/>
                </a:cubicBezTo>
                <a:cubicBezTo>
                  <a:pt x="4562" y="6975"/>
                  <a:pt x="4562" y="7049"/>
                  <a:pt x="4586" y="7122"/>
                </a:cubicBezTo>
                <a:lnTo>
                  <a:pt x="4635" y="7195"/>
                </a:lnTo>
                <a:lnTo>
                  <a:pt x="4659" y="7219"/>
                </a:lnTo>
                <a:cubicBezTo>
                  <a:pt x="4647" y="7232"/>
                  <a:pt x="4635" y="7238"/>
                  <a:pt x="4623" y="7238"/>
                </a:cubicBezTo>
                <a:cubicBezTo>
                  <a:pt x="4610" y="7238"/>
                  <a:pt x="4598" y="7232"/>
                  <a:pt x="4586" y="7219"/>
                </a:cubicBezTo>
                <a:cubicBezTo>
                  <a:pt x="4537" y="7219"/>
                  <a:pt x="4488" y="7195"/>
                  <a:pt x="4440" y="7171"/>
                </a:cubicBezTo>
                <a:lnTo>
                  <a:pt x="4415" y="7171"/>
                </a:lnTo>
                <a:lnTo>
                  <a:pt x="4415" y="7146"/>
                </a:lnTo>
                <a:cubicBezTo>
                  <a:pt x="4366" y="7146"/>
                  <a:pt x="4318" y="7097"/>
                  <a:pt x="4269" y="7073"/>
                </a:cubicBezTo>
                <a:cubicBezTo>
                  <a:pt x="4244" y="7049"/>
                  <a:pt x="4196" y="7024"/>
                  <a:pt x="4171" y="7000"/>
                </a:cubicBezTo>
                <a:lnTo>
                  <a:pt x="4098" y="6951"/>
                </a:lnTo>
                <a:lnTo>
                  <a:pt x="4049" y="6902"/>
                </a:lnTo>
                <a:lnTo>
                  <a:pt x="3927" y="6805"/>
                </a:lnTo>
                <a:cubicBezTo>
                  <a:pt x="3757" y="6683"/>
                  <a:pt x="3610" y="6536"/>
                  <a:pt x="3440" y="6414"/>
                </a:cubicBezTo>
                <a:lnTo>
                  <a:pt x="2684" y="5805"/>
                </a:lnTo>
                <a:lnTo>
                  <a:pt x="2025" y="5244"/>
                </a:lnTo>
                <a:cubicBezTo>
                  <a:pt x="1830" y="5097"/>
                  <a:pt x="1684" y="5000"/>
                  <a:pt x="1586" y="4902"/>
                </a:cubicBezTo>
                <a:lnTo>
                  <a:pt x="1586" y="4902"/>
                </a:lnTo>
                <a:lnTo>
                  <a:pt x="1684" y="5000"/>
                </a:lnTo>
                <a:lnTo>
                  <a:pt x="1684" y="5000"/>
                </a:lnTo>
                <a:lnTo>
                  <a:pt x="1586" y="4927"/>
                </a:lnTo>
                <a:cubicBezTo>
                  <a:pt x="1366" y="5000"/>
                  <a:pt x="1147" y="5000"/>
                  <a:pt x="927" y="5000"/>
                </a:cubicBezTo>
                <a:cubicBezTo>
                  <a:pt x="976" y="5049"/>
                  <a:pt x="806" y="5097"/>
                  <a:pt x="659" y="5097"/>
                </a:cubicBezTo>
                <a:lnTo>
                  <a:pt x="635" y="5097"/>
                </a:lnTo>
                <a:lnTo>
                  <a:pt x="586" y="5122"/>
                </a:lnTo>
                <a:cubicBezTo>
                  <a:pt x="537" y="5195"/>
                  <a:pt x="464" y="5268"/>
                  <a:pt x="367" y="5390"/>
                </a:cubicBezTo>
                <a:lnTo>
                  <a:pt x="318" y="5463"/>
                </a:lnTo>
                <a:cubicBezTo>
                  <a:pt x="269" y="5512"/>
                  <a:pt x="245" y="5536"/>
                  <a:pt x="220" y="5585"/>
                </a:cubicBezTo>
                <a:lnTo>
                  <a:pt x="49" y="5780"/>
                </a:lnTo>
                <a:lnTo>
                  <a:pt x="49" y="6073"/>
                </a:lnTo>
                <a:lnTo>
                  <a:pt x="1" y="6024"/>
                </a:lnTo>
                <a:lnTo>
                  <a:pt x="1" y="6024"/>
                </a:lnTo>
                <a:cubicBezTo>
                  <a:pt x="25" y="6317"/>
                  <a:pt x="74" y="6707"/>
                  <a:pt x="74" y="7073"/>
                </a:cubicBezTo>
                <a:cubicBezTo>
                  <a:pt x="74" y="7244"/>
                  <a:pt x="98" y="7414"/>
                  <a:pt x="123" y="7610"/>
                </a:cubicBezTo>
                <a:cubicBezTo>
                  <a:pt x="147" y="7756"/>
                  <a:pt x="171" y="7902"/>
                  <a:pt x="196" y="8000"/>
                </a:cubicBezTo>
                <a:cubicBezTo>
                  <a:pt x="196" y="8122"/>
                  <a:pt x="220" y="8244"/>
                  <a:pt x="245" y="8390"/>
                </a:cubicBezTo>
                <a:cubicBezTo>
                  <a:pt x="245" y="8439"/>
                  <a:pt x="245" y="8488"/>
                  <a:pt x="269" y="8536"/>
                </a:cubicBezTo>
                <a:cubicBezTo>
                  <a:pt x="269" y="8585"/>
                  <a:pt x="269" y="8610"/>
                  <a:pt x="293" y="8658"/>
                </a:cubicBezTo>
                <a:cubicBezTo>
                  <a:pt x="318" y="8853"/>
                  <a:pt x="367" y="9049"/>
                  <a:pt x="391" y="9268"/>
                </a:cubicBezTo>
                <a:cubicBezTo>
                  <a:pt x="440" y="9463"/>
                  <a:pt x="513" y="9683"/>
                  <a:pt x="562" y="9878"/>
                </a:cubicBezTo>
                <a:cubicBezTo>
                  <a:pt x="635" y="10073"/>
                  <a:pt x="708" y="10268"/>
                  <a:pt x="806" y="10488"/>
                </a:cubicBezTo>
                <a:lnTo>
                  <a:pt x="806" y="10561"/>
                </a:lnTo>
                <a:cubicBezTo>
                  <a:pt x="806" y="10609"/>
                  <a:pt x="806" y="10683"/>
                  <a:pt x="830" y="10756"/>
                </a:cubicBezTo>
                <a:lnTo>
                  <a:pt x="903" y="11024"/>
                </a:lnTo>
                <a:lnTo>
                  <a:pt x="952" y="11097"/>
                </a:lnTo>
                <a:lnTo>
                  <a:pt x="1220" y="11097"/>
                </a:lnTo>
                <a:cubicBezTo>
                  <a:pt x="1391" y="11097"/>
                  <a:pt x="1586" y="11073"/>
                  <a:pt x="1781" y="11024"/>
                </a:cubicBezTo>
                <a:cubicBezTo>
                  <a:pt x="2171" y="10902"/>
                  <a:pt x="2537" y="10609"/>
                  <a:pt x="2488" y="10146"/>
                </a:cubicBezTo>
                <a:lnTo>
                  <a:pt x="2537" y="10146"/>
                </a:lnTo>
                <a:cubicBezTo>
                  <a:pt x="2537" y="10146"/>
                  <a:pt x="2464" y="10000"/>
                  <a:pt x="2464" y="10000"/>
                </a:cubicBezTo>
                <a:cubicBezTo>
                  <a:pt x="2415" y="9780"/>
                  <a:pt x="2318" y="9683"/>
                  <a:pt x="2366" y="9683"/>
                </a:cubicBezTo>
                <a:lnTo>
                  <a:pt x="2464" y="9975"/>
                </a:lnTo>
                <a:cubicBezTo>
                  <a:pt x="2445" y="9889"/>
                  <a:pt x="2441" y="9859"/>
                  <a:pt x="2447" y="9859"/>
                </a:cubicBezTo>
                <a:cubicBezTo>
                  <a:pt x="2457" y="9859"/>
                  <a:pt x="2493" y="9931"/>
                  <a:pt x="2537" y="9975"/>
                </a:cubicBezTo>
                <a:cubicBezTo>
                  <a:pt x="2488" y="9878"/>
                  <a:pt x="2488" y="9805"/>
                  <a:pt x="2464" y="9731"/>
                </a:cubicBezTo>
                <a:cubicBezTo>
                  <a:pt x="2458" y="9720"/>
                  <a:pt x="2455" y="9715"/>
                  <a:pt x="2454" y="9715"/>
                </a:cubicBezTo>
                <a:cubicBezTo>
                  <a:pt x="2450" y="9715"/>
                  <a:pt x="2464" y="9767"/>
                  <a:pt x="2464" y="9805"/>
                </a:cubicBezTo>
                <a:cubicBezTo>
                  <a:pt x="2391" y="9683"/>
                  <a:pt x="2318" y="9536"/>
                  <a:pt x="2269" y="9414"/>
                </a:cubicBezTo>
                <a:cubicBezTo>
                  <a:pt x="2220" y="9195"/>
                  <a:pt x="2342" y="9366"/>
                  <a:pt x="2269" y="9097"/>
                </a:cubicBezTo>
                <a:cubicBezTo>
                  <a:pt x="2220" y="8878"/>
                  <a:pt x="2171" y="8683"/>
                  <a:pt x="2123" y="8463"/>
                </a:cubicBezTo>
                <a:lnTo>
                  <a:pt x="2049" y="8122"/>
                </a:lnTo>
                <a:lnTo>
                  <a:pt x="2049" y="8049"/>
                </a:lnTo>
                <a:lnTo>
                  <a:pt x="2049" y="8024"/>
                </a:lnTo>
                <a:cubicBezTo>
                  <a:pt x="2049" y="7975"/>
                  <a:pt x="2049" y="7951"/>
                  <a:pt x="2074" y="7927"/>
                </a:cubicBezTo>
                <a:lnTo>
                  <a:pt x="2074" y="7878"/>
                </a:lnTo>
                <a:lnTo>
                  <a:pt x="2098" y="7878"/>
                </a:lnTo>
                <a:cubicBezTo>
                  <a:pt x="2123" y="7902"/>
                  <a:pt x="2098" y="7902"/>
                  <a:pt x="2123" y="7927"/>
                </a:cubicBezTo>
                <a:lnTo>
                  <a:pt x="2147" y="7927"/>
                </a:lnTo>
                <a:cubicBezTo>
                  <a:pt x="2147" y="7943"/>
                  <a:pt x="2147" y="7959"/>
                  <a:pt x="2147" y="7975"/>
                </a:cubicBezTo>
                <a:lnTo>
                  <a:pt x="2220" y="8049"/>
                </a:lnTo>
                <a:lnTo>
                  <a:pt x="2586" y="8317"/>
                </a:lnTo>
                <a:cubicBezTo>
                  <a:pt x="2635" y="8366"/>
                  <a:pt x="2708" y="8414"/>
                  <a:pt x="2781" y="8463"/>
                </a:cubicBezTo>
                <a:cubicBezTo>
                  <a:pt x="2830" y="8512"/>
                  <a:pt x="2879" y="8536"/>
                  <a:pt x="3001" y="8634"/>
                </a:cubicBezTo>
                <a:lnTo>
                  <a:pt x="3635" y="9073"/>
                </a:lnTo>
                <a:cubicBezTo>
                  <a:pt x="4025" y="9317"/>
                  <a:pt x="4293" y="9463"/>
                  <a:pt x="4293" y="9463"/>
                </a:cubicBezTo>
                <a:lnTo>
                  <a:pt x="4342" y="9390"/>
                </a:lnTo>
                <a:cubicBezTo>
                  <a:pt x="4513" y="9463"/>
                  <a:pt x="4659" y="9561"/>
                  <a:pt x="4805" y="9683"/>
                </a:cubicBezTo>
                <a:cubicBezTo>
                  <a:pt x="4830" y="9731"/>
                  <a:pt x="4879" y="9756"/>
                  <a:pt x="4903" y="9780"/>
                </a:cubicBezTo>
                <a:lnTo>
                  <a:pt x="5025" y="9853"/>
                </a:lnTo>
                <a:lnTo>
                  <a:pt x="5220" y="9927"/>
                </a:lnTo>
                <a:cubicBezTo>
                  <a:pt x="5391" y="9951"/>
                  <a:pt x="5562" y="10000"/>
                  <a:pt x="5732" y="10097"/>
                </a:cubicBezTo>
                <a:cubicBezTo>
                  <a:pt x="5805" y="10024"/>
                  <a:pt x="5879" y="9951"/>
                  <a:pt x="5952" y="9878"/>
                </a:cubicBezTo>
                <a:lnTo>
                  <a:pt x="6025" y="9805"/>
                </a:lnTo>
                <a:cubicBezTo>
                  <a:pt x="6025" y="9780"/>
                  <a:pt x="6049" y="9756"/>
                  <a:pt x="6049" y="9731"/>
                </a:cubicBezTo>
                <a:cubicBezTo>
                  <a:pt x="6049" y="9731"/>
                  <a:pt x="6146" y="9654"/>
                  <a:pt x="6167" y="9654"/>
                </a:cubicBezTo>
                <a:cubicBezTo>
                  <a:pt x="6170" y="9654"/>
                  <a:pt x="6171" y="9656"/>
                  <a:pt x="6171" y="9658"/>
                </a:cubicBezTo>
                <a:cubicBezTo>
                  <a:pt x="6171" y="9585"/>
                  <a:pt x="6269" y="9536"/>
                  <a:pt x="6342" y="9463"/>
                </a:cubicBezTo>
                <a:cubicBezTo>
                  <a:pt x="6357" y="9440"/>
                  <a:pt x="6361" y="9431"/>
                  <a:pt x="6357" y="9431"/>
                </a:cubicBezTo>
                <a:cubicBezTo>
                  <a:pt x="6349" y="9431"/>
                  <a:pt x="6310" y="9471"/>
                  <a:pt x="6293" y="9488"/>
                </a:cubicBezTo>
                <a:lnTo>
                  <a:pt x="6366" y="9390"/>
                </a:lnTo>
                <a:cubicBezTo>
                  <a:pt x="6366" y="9382"/>
                  <a:pt x="6369" y="9379"/>
                  <a:pt x="6373" y="9379"/>
                </a:cubicBezTo>
                <a:cubicBezTo>
                  <a:pt x="6378" y="9379"/>
                  <a:pt x="6385" y="9384"/>
                  <a:pt x="6388" y="9388"/>
                </a:cubicBezTo>
                <a:lnTo>
                  <a:pt x="6388" y="9388"/>
                </a:lnTo>
                <a:cubicBezTo>
                  <a:pt x="6395" y="9378"/>
                  <a:pt x="6405" y="9361"/>
                  <a:pt x="6415" y="9341"/>
                </a:cubicBezTo>
                <a:cubicBezTo>
                  <a:pt x="6464" y="9244"/>
                  <a:pt x="6586" y="9097"/>
                  <a:pt x="7074" y="8488"/>
                </a:cubicBezTo>
                <a:cubicBezTo>
                  <a:pt x="7025" y="8366"/>
                  <a:pt x="6976" y="8268"/>
                  <a:pt x="6927" y="8146"/>
                </a:cubicBezTo>
                <a:lnTo>
                  <a:pt x="6854" y="8000"/>
                </a:lnTo>
                <a:cubicBezTo>
                  <a:pt x="6830" y="7951"/>
                  <a:pt x="6805" y="7878"/>
                  <a:pt x="6805" y="7829"/>
                </a:cubicBezTo>
                <a:cubicBezTo>
                  <a:pt x="6757" y="7658"/>
                  <a:pt x="6708" y="7463"/>
                  <a:pt x="6683" y="7268"/>
                </a:cubicBezTo>
                <a:cubicBezTo>
                  <a:pt x="6659" y="7171"/>
                  <a:pt x="6635" y="7073"/>
                  <a:pt x="6610" y="6975"/>
                </a:cubicBezTo>
                <a:lnTo>
                  <a:pt x="6586" y="6683"/>
                </a:lnTo>
                <a:lnTo>
                  <a:pt x="6562" y="6561"/>
                </a:lnTo>
                <a:lnTo>
                  <a:pt x="6562" y="6488"/>
                </a:lnTo>
                <a:lnTo>
                  <a:pt x="6562" y="6366"/>
                </a:lnTo>
                <a:cubicBezTo>
                  <a:pt x="6562" y="6024"/>
                  <a:pt x="6562" y="5707"/>
                  <a:pt x="6586" y="5366"/>
                </a:cubicBezTo>
                <a:cubicBezTo>
                  <a:pt x="6586" y="5219"/>
                  <a:pt x="6610" y="5073"/>
                  <a:pt x="6610" y="4927"/>
                </a:cubicBezTo>
                <a:lnTo>
                  <a:pt x="6610" y="4878"/>
                </a:lnTo>
                <a:cubicBezTo>
                  <a:pt x="6598" y="4854"/>
                  <a:pt x="6598" y="4854"/>
                  <a:pt x="6592" y="4854"/>
                </a:cubicBezTo>
                <a:cubicBezTo>
                  <a:pt x="6586" y="4854"/>
                  <a:pt x="6574" y="4854"/>
                  <a:pt x="6537" y="4829"/>
                </a:cubicBezTo>
                <a:cubicBezTo>
                  <a:pt x="6464" y="4780"/>
                  <a:pt x="6561" y="4805"/>
                  <a:pt x="6537" y="4756"/>
                </a:cubicBezTo>
                <a:lnTo>
                  <a:pt x="6537" y="4756"/>
                </a:lnTo>
                <a:cubicBezTo>
                  <a:pt x="6562" y="4805"/>
                  <a:pt x="6586" y="4805"/>
                  <a:pt x="6586" y="4805"/>
                </a:cubicBezTo>
                <a:cubicBezTo>
                  <a:pt x="6586" y="4805"/>
                  <a:pt x="6586" y="4805"/>
                  <a:pt x="6635" y="4902"/>
                </a:cubicBezTo>
                <a:lnTo>
                  <a:pt x="6610" y="4805"/>
                </a:lnTo>
                <a:lnTo>
                  <a:pt x="6635" y="4854"/>
                </a:lnTo>
                <a:cubicBezTo>
                  <a:pt x="6635" y="4854"/>
                  <a:pt x="6635" y="4829"/>
                  <a:pt x="6635" y="4829"/>
                </a:cubicBezTo>
                <a:cubicBezTo>
                  <a:pt x="6635" y="4800"/>
                  <a:pt x="6635" y="4790"/>
                  <a:pt x="6636" y="4790"/>
                </a:cubicBezTo>
                <a:cubicBezTo>
                  <a:pt x="6638" y="4790"/>
                  <a:pt x="6644" y="4814"/>
                  <a:pt x="6659" y="4829"/>
                </a:cubicBezTo>
                <a:cubicBezTo>
                  <a:pt x="6659" y="4829"/>
                  <a:pt x="6659" y="4805"/>
                  <a:pt x="6683" y="4780"/>
                </a:cubicBezTo>
                <a:lnTo>
                  <a:pt x="6708" y="4780"/>
                </a:lnTo>
                <a:cubicBezTo>
                  <a:pt x="6708" y="4780"/>
                  <a:pt x="6708" y="4756"/>
                  <a:pt x="6757" y="4756"/>
                </a:cubicBezTo>
                <a:cubicBezTo>
                  <a:pt x="6781" y="4756"/>
                  <a:pt x="6757" y="4756"/>
                  <a:pt x="6757" y="4780"/>
                </a:cubicBezTo>
                <a:lnTo>
                  <a:pt x="6830" y="4854"/>
                </a:lnTo>
                <a:cubicBezTo>
                  <a:pt x="6903" y="4902"/>
                  <a:pt x="6976" y="4951"/>
                  <a:pt x="6976" y="5000"/>
                </a:cubicBezTo>
                <a:cubicBezTo>
                  <a:pt x="7053" y="5058"/>
                  <a:pt x="7238" y="5269"/>
                  <a:pt x="7299" y="5269"/>
                </a:cubicBezTo>
                <a:cubicBezTo>
                  <a:pt x="7315" y="5269"/>
                  <a:pt x="7323" y="5255"/>
                  <a:pt x="7318" y="5219"/>
                </a:cubicBezTo>
                <a:lnTo>
                  <a:pt x="7318" y="5219"/>
                </a:lnTo>
                <a:cubicBezTo>
                  <a:pt x="7337" y="5278"/>
                  <a:pt x="7483" y="5479"/>
                  <a:pt x="7450" y="5479"/>
                </a:cubicBezTo>
                <a:cubicBezTo>
                  <a:pt x="7443" y="5479"/>
                  <a:pt x="7424" y="5467"/>
                  <a:pt x="7391" y="5439"/>
                </a:cubicBezTo>
                <a:lnTo>
                  <a:pt x="7391" y="5439"/>
                </a:lnTo>
                <a:cubicBezTo>
                  <a:pt x="7464" y="5512"/>
                  <a:pt x="7537" y="5610"/>
                  <a:pt x="7635" y="5683"/>
                </a:cubicBezTo>
                <a:lnTo>
                  <a:pt x="7537" y="5536"/>
                </a:lnTo>
                <a:lnTo>
                  <a:pt x="7537" y="5536"/>
                </a:lnTo>
                <a:cubicBezTo>
                  <a:pt x="7732" y="5780"/>
                  <a:pt x="7952" y="6000"/>
                  <a:pt x="8196" y="6195"/>
                </a:cubicBezTo>
                <a:lnTo>
                  <a:pt x="8098" y="6073"/>
                </a:lnTo>
                <a:lnTo>
                  <a:pt x="8098" y="6073"/>
                </a:lnTo>
                <a:cubicBezTo>
                  <a:pt x="8269" y="6244"/>
                  <a:pt x="8440" y="6414"/>
                  <a:pt x="8440" y="6536"/>
                </a:cubicBezTo>
                <a:lnTo>
                  <a:pt x="8464" y="6561"/>
                </a:lnTo>
                <a:lnTo>
                  <a:pt x="8805" y="6902"/>
                </a:lnTo>
                <a:cubicBezTo>
                  <a:pt x="9000" y="7097"/>
                  <a:pt x="9220" y="7292"/>
                  <a:pt x="9439" y="7488"/>
                </a:cubicBezTo>
                <a:lnTo>
                  <a:pt x="9293" y="7317"/>
                </a:lnTo>
                <a:lnTo>
                  <a:pt x="9293" y="7317"/>
                </a:lnTo>
                <a:cubicBezTo>
                  <a:pt x="9415" y="7414"/>
                  <a:pt x="9659" y="7634"/>
                  <a:pt x="9952" y="7878"/>
                </a:cubicBezTo>
                <a:cubicBezTo>
                  <a:pt x="10122" y="7853"/>
                  <a:pt x="10269" y="7829"/>
                  <a:pt x="10391" y="7805"/>
                </a:cubicBezTo>
                <a:cubicBezTo>
                  <a:pt x="10513" y="7805"/>
                  <a:pt x="10683" y="7780"/>
                  <a:pt x="10830" y="7756"/>
                </a:cubicBezTo>
                <a:cubicBezTo>
                  <a:pt x="10952" y="7707"/>
                  <a:pt x="11074" y="7634"/>
                  <a:pt x="11196" y="7561"/>
                </a:cubicBezTo>
                <a:lnTo>
                  <a:pt x="11391" y="7463"/>
                </a:lnTo>
                <a:cubicBezTo>
                  <a:pt x="11439" y="7414"/>
                  <a:pt x="11488" y="7390"/>
                  <a:pt x="11586" y="7341"/>
                </a:cubicBezTo>
                <a:cubicBezTo>
                  <a:pt x="11683" y="6878"/>
                  <a:pt x="11781" y="6414"/>
                  <a:pt x="11854" y="5951"/>
                </a:cubicBezTo>
                <a:lnTo>
                  <a:pt x="11854" y="5951"/>
                </a:lnTo>
                <a:cubicBezTo>
                  <a:pt x="11854" y="5951"/>
                  <a:pt x="11830" y="6024"/>
                  <a:pt x="11805" y="6097"/>
                </a:cubicBezTo>
                <a:lnTo>
                  <a:pt x="11757" y="6219"/>
                </a:lnTo>
                <a:lnTo>
                  <a:pt x="11757" y="6146"/>
                </a:lnTo>
                <a:cubicBezTo>
                  <a:pt x="11757" y="6073"/>
                  <a:pt x="11757" y="6000"/>
                  <a:pt x="11781" y="5951"/>
                </a:cubicBezTo>
                <a:cubicBezTo>
                  <a:pt x="11781" y="5805"/>
                  <a:pt x="11805" y="5658"/>
                  <a:pt x="11805" y="5658"/>
                </a:cubicBezTo>
                <a:cubicBezTo>
                  <a:pt x="11805" y="5698"/>
                  <a:pt x="11886" y="5900"/>
                  <a:pt x="11890" y="6000"/>
                </a:cubicBezTo>
                <a:lnTo>
                  <a:pt x="11890" y="6000"/>
                </a:lnTo>
                <a:cubicBezTo>
                  <a:pt x="11911" y="5905"/>
                  <a:pt x="11935" y="5778"/>
                  <a:pt x="11976" y="5634"/>
                </a:cubicBezTo>
                <a:cubicBezTo>
                  <a:pt x="11976" y="5536"/>
                  <a:pt x="12000" y="5439"/>
                  <a:pt x="12025" y="5341"/>
                </a:cubicBezTo>
                <a:cubicBezTo>
                  <a:pt x="12025" y="5244"/>
                  <a:pt x="12049" y="5195"/>
                  <a:pt x="12049" y="5122"/>
                </a:cubicBezTo>
                <a:cubicBezTo>
                  <a:pt x="12098" y="4854"/>
                  <a:pt x="12147" y="4512"/>
                  <a:pt x="12196" y="4122"/>
                </a:cubicBezTo>
                <a:cubicBezTo>
                  <a:pt x="12220" y="3878"/>
                  <a:pt x="12244" y="3610"/>
                  <a:pt x="12293" y="3341"/>
                </a:cubicBezTo>
                <a:cubicBezTo>
                  <a:pt x="12293" y="3219"/>
                  <a:pt x="12317" y="3122"/>
                  <a:pt x="12342" y="3000"/>
                </a:cubicBezTo>
                <a:cubicBezTo>
                  <a:pt x="12342" y="2927"/>
                  <a:pt x="12366" y="2829"/>
                  <a:pt x="12391" y="2756"/>
                </a:cubicBezTo>
                <a:cubicBezTo>
                  <a:pt x="12391" y="2707"/>
                  <a:pt x="12415" y="2683"/>
                  <a:pt x="12439" y="2658"/>
                </a:cubicBezTo>
                <a:cubicBezTo>
                  <a:pt x="12439" y="2683"/>
                  <a:pt x="12464" y="2707"/>
                  <a:pt x="12464" y="2732"/>
                </a:cubicBezTo>
                <a:cubicBezTo>
                  <a:pt x="12488" y="2805"/>
                  <a:pt x="12513" y="2902"/>
                  <a:pt x="12513" y="2976"/>
                </a:cubicBezTo>
                <a:cubicBezTo>
                  <a:pt x="12531" y="2976"/>
                  <a:pt x="12521" y="2903"/>
                  <a:pt x="12538" y="2903"/>
                </a:cubicBezTo>
                <a:cubicBezTo>
                  <a:pt x="12543" y="2903"/>
                  <a:pt x="12550" y="2910"/>
                  <a:pt x="12561" y="2927"/>
                </a:cubicBezTo>
                <a:cubicBezTo>
                  <a:pt x="12561" y="2976"/>
                  <a:pt x="12561" y="3000"/>
                  <a:pt x="12561" y="3024"/>
                </a:cubicBezTo>
                <a:cubicBezTo>
                  <a:pt x="12561" y="3024"/>
                  <a:pt x="12575" y="3065"/>
                  <a:pt x="12582" y="3065"/>
                </a:cubicBezTo>
                <a:cubicBezTo>
                  <a:pt x="12584" y="3065"/>
                  <a:pt x="12586" y="3061"/>
                  <a:pt x="12586" y="3049"/>
                </a:cubicBezTo>
                <a:cubicBezTo>
                  <a:pt x="12561" y="2951"/>
                  <a:pt x="12561" y="2854"/>
                  <a:pt x="12537" y="2732"/>
                </a:cubicBezTo>
                <a:lnTo>
                  <a:pt x="12537" y="2732"/>
                </a:lnTo>
                <a:lnTo>
                  <a:pt x="12610" y="2854"/>
                </a:lnTo>
                <a:lnTo>
                  <a:pt x="12610" y="2927"/>
                </a:lnTo>
                <a:cubicBezTo>
                  <a:pt x="12610" y="2927"/>
                  <a:pt x="12628" y="2873"/>
                  <a:pt x="12664" y="2873"/>
                </a:cubicBezTo>
                <a:cubicBezTo>
                  <a:pt x="12670" y="2873"/>
                  <a:pt x="12676" y="2874"/>
                  <a:pt x="12683" y="2878"/>
                </a:cubicBezTo>
                <a:cubicBezTo>
                  <a:pt x="12708" y="2878"/>
                  <a:pt x="12708" y="2902"/>
                  <a:pt x="12732" y="2927"/>
                </a:cubicBezTo>
                <a:cubicBezTo>
                  <a:pt x="12781" y="3049"/>
                  <a:pt x="12854" y="3146"/>
                  <a:pt x="12927" y="3244"/>
                </a:cubicBezTo>
                <a:cubicBezTo>
                  <a:pt x="13074" y="3488"/>
                  <a:pt x="13220" y="3707"/>
                  <a:pt x="13366" y="3951"/>
                </a:cubicBezTo>
                <a:cubicBezTo>
                  <a:pt x="13342" y="3951"/>
                  <a:pt x="13269" y="3854"/>
                  <a:pt x="13171" y="3756"/>
                </a:cubicBezTo>
                <a:lnTo>
                  <a:pt x="13171" y="3756"/>
                </a:lnTo>
                <a:cubicBezTo>
                  <a:pt x="13220" y="3829"/>
                  <a:pt x="13269" y="3902"/>
                  <a:pt x="13317" y="4000"/>
                </a:cubicBezTo>
                <a:cubicBezTo>
                  <a:pt x="13309" y="3973"/>
                  <a:pt x="13309" y="3963"/>
                  <a:pt x="13314" y="3963"/>
                </a:cubicBezTo>
                <a:cubicBezTo>
                  <a:pt x="13335" y="3963"/>
                  <a:pt x="13438" y="4115"/>
                  <a:pt x="13446" y="4115"/>
                </a:cubicBezTo>
                <a:cubicBezTo>
                  <a:pt x="13448" y="4115"/>
                  <a:pt x="13446" y="4110"/>
                  <a:pt x="13439" y="4097"/>
                </a:cubicBezTo>
                <a:lnTo>
                  <a:pt x="13439" y="4097"/>
                </a:lnTo>
                <a:cubicBezTo>
                  <a:pt x="13781" y="4415"/>
                  <a:pt x="14025" y="4951"/>
                  <a:pt x="14317" y="5268"/>
                </a:cubicBezTo>
                <a:cubicBezTo>
                  <a:pt x="14415" y="5244"/>
                  <a:pt x="16171" y="5097"/>
                  <a:pt x="16244" y="5049"/>
                </a:cubicBezTo>
                <a:cubicBezTo>
                  <a:pt x="16317" y="5146"/>
                  <a:pt x="16391" y="5268"/>
                  <a:pt x="16415" y="5293"/>
                </a:cubicBezTo>
                <a:cubicBezTo>
                  <a:pt x="16366" y="5171"/>
                  <a:pt x="16293" y="5049"/>
                  <a:pt x="16195" y="4927"/>
                </a:cubicBezTo>
                <a:lnTo>
                  <a:pt x="16122" y="4951"/>
                </a:lnTo>
                <a:cubicBezTo>
                  <a:pt x="15952" y="4707"/>
                  <a:pt x="16122" y="4878"/>
                  <a:pt x="15952" y="4634"/>
                </a:cubicBezTo>
                <a:cubicBezTo>
                  <a:pt x="15956" y="4629"/>
                  <a:pt x="15962" y="4627"/>
                  <a:pt x="15968" y="4627"/>
                </a:cubicBezTo>
                <a:cubicBezTo>
                  <a:pt x="16028" y="4627"/>
                  <a:pt x="16161" y="4823"/>
                  <a:pt x="16293" y="5000"/>
                </a:cubicBezTo>
                <a:cubicBezTo>
                  <a:pt x="16171" y="4829"/>
                  <a:pt x="16073" y="4634"/>
                  <a:pt x="15976" y="4585"/>
                </a:cubicBezTo>
                <a:cubicBezTo>
                  <a:pt x="15878" y="4390"/>
                  <a:pt x="16049" y="4585"/>
                  <a:pt x="15927" y="4341"/>
                </a:cubicBezTo>
                <a:cubicBezTo>
                  <a:pt x="15781" y="4195"/>
                  <a:pt x="15659" y="4049"/>
                  <a:pt x="15561" y="3878"/>
                </a:cubicBezTo>
                <a:cubicBezTo>
                  <a:pt x="15342" y="3439"/>
                  <a:pt x="15098" y="3293"/>
                  <a:pt x="14903" y="2878"/>
                </a:cubicBezTo>
                <a:lnTo>
                  <a:pt x="14903" y="2878"/>
                </a:lnTo>
                <a:lnTo>
                  <a:pt x="14927" y="2927"/>
                </a:lnTo>
                <a:cubicBezTo>
                  <a:pt x="14882" y="2791"/>
                  <a:pt x="14689" y="2570"/>
                  <a:pt x="14564" y="2325"/>
                </a:cubicBezTo>
                <a:lnTo>
                  <a:pt x="14564" y="2325"/>
                </a:lnTo>
                <a:cubicBezTo>
                  <a:pt x="14571" y="2347"/>
                  <a:pt x="14571" y="2363"/>
                  <a:pt x="14562" y="2363"/>
                </a:cubicBezTo>
                <a:cubicBezTo>
                  <a:pt x="14552" y="2363"/>
                  <a:pt x="14528" y="2338"/>
                  <a:pt x="14488" y="2268"/>
                </a:cubicBezTo>
                <a:cubicBezTo>
                  <a:pt x="14147" y="1732"/>
                  <a:pt x="13903" y="1390"/>
                  <a:pt x="13659" y="951"/>
                </a:cubicBezTo>
                <a:lnTo>
                  <a:pt x="13391" y="659"/>
                </a:lnTo>
                <a:lnTo>
                  <a:pt x="13000" y="0"/>
                </a:lnTo>
                <a:close/>
              </a:path>
            </a:pathLst>
          </a:custGeom>
          <a:solidFill>
            <a:srgbClr val="9244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3"/>
          <p:cNvSpPr/>
          <p:nvPr/>
        </p:nvSpPr>
        <p:spPr>
          <a:xfrm rot="-8386458">
            <a:off x="8748161" y="4004642"/>
            <a:ext cx="377433" cy="314520"/>
          </a:xfrm>
          <a:custGeom>
            <a:rect b="b" l="l" r="r" t="t"/>
            <a:pathLst>
              <a:path extrusionOk="0" h="13293" w="15952">
                <a:moveTo>
                  <a:pt x="1965" y="4136"/>
                </a:moveTo>
                <a:cubicBezTo>
                  <a:pt x="1969" y="4136"/>
                  <a:pt x="1973" y="4139"/>
                  <a:pt x="1976" y="4147"/>
                </a:cubicBezTo>
                <a:lnTo>
                  <a:pt x="1853" y="4285"/>
                </a:lnTo>
                <a:lnTo>
                  <a:pt x="1853" y="4285"/>
                </a:lnTo>
                <a:cubicBezTo>
                  <a:pt x="1921" y="4199"/>
                  <a:pt x="1947" y="4136"/>
                  <a:pt x="1965" y="4136"/>
                </a:cubicBezTo>
                <a:close/>
                <a:moveTo>
                  <a:pt x="4077" y="7219"/>
                </a:moveTo>
                <a:lnTo>
                  <a:pt x="4077" y="7219"/>
                </a:lnTo>
                <a:cubicBezTo>
                  <a:pt x="4076" y="7219"/>
                  <a:pt x="4075" y="7219"/>
                  <a:pt x="4074" y="7220"/>
                </a:cubicBezTo>
                <a:cubicBezTo>
                  <a:pt x="4076" y="7220"/>
                  <a:pt x="4077" y="7219"/>
                  <a:pt x="4077" y="7219"/>
                </a:cubicBezTo>
                <a:close/>
                <a:moveTo>
                  <a:pt x="10333" y="9981"/>
                </a:moveTo>
                <a:lnTo>
                  <a:pt x="10293" y="10000"/>
                </a:lnTo>
                <a:cubicBezTo>
                  <a:pt x="10305" y="10000"/>
                  <a:pt x="10318" y="9993"/>
                  <a:pt x="10333" y="9981"/>
                </a:cubicBezTo>
                <a:close/>
                <a:moveTo>
                  <a:pt x="3928" y="0"/>
                </a:moveTo>
                <a:lnTo>
                  <a:pt x="3684" y="195"/>
                </a:lnTo>
                <a:lnTo>
                  <a:pt x="3708" y="122"/>
                </a:lnTo>
                <a:lnTo>
                  <a:pt x="3708" y="122"/>
                </a:lnTo>
                <a:cubicBezTo>
                  <a:pt x="3464" y="293"/>
                  <a:pt x="3171" y="537"/>
                  <a:pt x="2879" y="756"/>
                </a:cubicBezTo>
                <a:cubicBezTo>
                  <a:pt x="2732" y="854"/>
                  <a:pt x="2586" y="976"/>
                  <a:pt x="2464" y="1098"/>
                </a:cubicBezTo>
                <a:lnTo>
                  <a:pt x="2147" y="1366"/>
                </a:lnTo>
                <a:cubicBezTo>
                  <a:pt x="2074" y="1464"/>
                  <a:pt x="1976" y="1537"/>
                  <a:pt x="1879" y="1610"/>
                </a:cubicBezTo>
                <a:cubicBezTo>
                  <a:pt x="1757" y="1708"/>
                  <a:pt x="1806" y="1683"/>
                  <a:pt x="1757" y="1732"/>
                </a:cubicBezTo>
                <a:lnTo>
                  <a:pt x="1659" y="1830"/>
                </a:lnTo>
                <a:cubicBezTo>
                  <a:pt x="1513" y="1951"/>
                  <a:pt x="1367" y="2098"/>
                  <a:pt x="1220" y="2244"/>
                </a:cubicBezTo>
                <a:cubicBezTo>
                  <a:pt x="1074" y="2390"/>
                  <a:pt x="952" y="2561"/>
                  <a:pt x="806" y="2732"/>
                </a:cubicBezTo>
                <a:cubicBezTo>
                  <a:pt x="684" y="2903"/>
                  <a:pt x="562" y="3073"/>
                  <a:pt x="440" y="3269"/>
                </a:cubicBezTo>
                <a:lnTo>
                  <a:pt x="391" y="3317"/>
                </a:lnTo>
                <a:cubicBezTo>
                  <a:pt x="342" y="3366"/>
                  <a:pt x="293" y="3415"/>
                  <a:pt x="245" y="3464"/>
                </a:cubicBezTo>
                <a:lnTo>
                  <a:pt x="50" y="3659"/>
                </a:lnTo>
                <a:lnTo>
                  <a:pt x="1" y="3732"/>
                </a:lnTo>
                <a:cubicBezTo>
                  <a:pt x="50" y="3829"/>
                  <a:pt x="98" y="3903"/>
                  <a:pt x="147" y="3976"/>
                </a:cubicBezTo>
                <a:cubicBezTo>
                  <a:pt x="269" y="4122"/>
                  <a:pt x="391" y="4268"/>
                  <a:pt x="537" y="4390"/>
                </a:cubicBezTo>
                <a:cubicBezTo>
                  <a:pt x="731" y="4539"/>
                  <a:pt x="970" y="4661"/>
                  <a:pt x="1210" y="4661"/>
                </a:cubicBezTo>
                <a:cubicBezTo>
                  <a:pt x="1363" y="4661"/>
                  <a:pt x="1517" y="4611"/>
                  <a:pt x="1659" y="4488"/>
                </a:cubicBezTo>
                <a:lnTo>
                  <a:pt x="1684" y="4537"/>
                </a:lnTo>
                <a:cubicBezTo>
                  <a:pt x="1684" y="4537"/>
                  <a:pt x="1781" y="4366"/>
                  <a:pt x="1781" y="4366"/>
                </a:cubicBezTo>
                <a:cubicBezTo>
                  <a:pt x="1794" y="4351"/>
                  <a:pt x="1806" y="4338"/>
                  <a:pt x="1816" y="4327"/>
                </a:cubicBezTo>
                <a:lnTo>
                  <a:pt x="1816" y="4327"/>
                </a:lnTo>
                <a:lnTo>
                  <a:pt x="1781" y="4366"/>
                </a:lnTo>
                <a:cubicBezTo>
                  <a:pt x="1801" y="4346"/>
                  <a:pt x="1819" y="4327"/>
                  <a:pt x="1835" y="4308"/>
                </a:cubicBezTo>
                <a:lnTo>
                  <a:pt x="1835" y="4308"/>
                </a:lnTo>
                <a:cubicBezTo>
                  <a:pt x="1850" y="4293"/>
                  <a:pt x="1860" y="4287"/>
                  <a:pt x="1865" y="4287"/>
                </a:cubicBezTo>
                <a:cubicBezTo>
                  <a:pt x="1883" y="4287"/>
                  <a:pt x="1846" y="4367"/>
                  <a:pt x="1830" y="4415"/>
                </a:cubicBezTo>
                <a:cubicBezTo>
                  <a:pt x="1879" y="4366"/>
                  <a:pt x="1928" y="4293"/>
                  <a:pt x="2001" y="4244"/>
                </a:cubicBezTo>
                <a:cubicBezTo>
                  <a:pt x="2001" y="4229"/>
                  <a:pt x="1996" y="4223"/>
                  <a:pt x="1989" y="4223"/>
                </a:cubicBezTo>
                <a:cubicBezTo>
                  <a:pt x="1973" y="4223"/>
                  <a:pt x="1944" y="4252"/>
                  <a:pt x="1928" y="4268"/>
                </a:cubicBezTo>
                <a:cubicBezTo>
                  <a:pt x="2001" y="4147"/>
                  <a:pt x="2074" y="4025"/>
                  <a:pt x="2147" y="3903"/>
                </a:cubicBezTo>
                <a:cubicBezTo>
                  <a:pt x="2205" y="3836"/>
                  <a:pt x="2228" y="3825"/>
                  <a:pt x="2246" y="3825"/>
                </a:cubicBezTo>
                <a:cubicBezTo>
                  <a:pt x="2254" y="3825"/>
                  <a:pt x="2261" y="3827"/>
                  <a:pt x="2270" y="3827"/>
                </a:cubicBezTo>
                <a:cubicBezTo>
                  <a:pt x="2290" y="3827"/>
                  <a:pt x="2318" y="3815"/>
                  <a:pt x="2391" y="3732"/>
                </a:cubicBezTo>
                <a:cubicBezTo>
                  <a:pt x="2562" y="3537"/>
                  <a:pt x="2684" y="3390"/>
                  <a:pt x="2830" y="3244"/>
                </a:cubicBezTo>
                <a:lnTo>
                  <a:pt x="3074" y="3000"/>
                </a:lnTo>
                <a:lnTo>
                  <a:pt x="3123" y="2951"/>
                </a:lnTo>
                <a:lnTo>
                  <a:pt x="3147" y="2951"/>
                </a:lnTo>
                <a:cubicBezTo>
                  <a:pt x="3171" y="2927"/>
                  <a:pt x="3196" y="2903"/>
                  <a:pt x="3245" y="2903"/>
                </a:cubicBezTo>
                <a:lnTo>
                  <a:pt x="3293" y="2903"/>
                </a:lnTo>
                <a:cubicBezTo>
                  <a:pt x="3293" y="2903"/>
                  <a:pt x="3293" y="2927"/>
                  <a:pt x="3293" y="2927"/>
                </a:cubicBezTo>
                <a:cubicBezTo>
                  <a:pt x="3269" y="2951"/>
                  <a:pt x="3269" y="2951"/>
                  <a:pt x="3269" y="2976"/>
                </a:cubicBezTo>
                <a:cubicBezTo>
                  <a:pt x="3245" y="3000"/>
                  <a:pt x="3220" y="3025"/>
                  <a:pt x="3196" y="3025"/>
                </a:cubicBezTo>
                <a:lnTo>
                  <a:pt x="3220" y="3025"/>
                </a:lnTo>
                <a:lnTo>
                  <a:pt x="3220" y="3122"/>
                </a:lnTo>
                <a:cubicBezTo>
                  <a:pt x="3220" y="3269"/>
                  <a:pt x="3196" y="3439"/>
                  <a:pt x="3196" y="3586"/>
                </a:cubicBezTo>
                <a:lnTo>
                  <a:pt x="3196" y="3829"/>
                </a:lnTo>
                <a:lnTo>
                  <a:pt x="3196" y="4122"/>
                </a:lnTo>
                <a:lnTo>
                  <a:pt x="3196" y="4903"/>
                </a:lnTo>
                <a:cubicBezTo>
                  <a:pt x="3171" y="5268"/>
                  <a:pt x="3220" y="5561"/>
                  <a:pt x="3196" y="5586"/>
                </a:cubicBezTo>
                <a:lnTo>
                  <a:pt x="3293" y="5586"/>
                </a:lnTo>
                <a:cubicBezTo>
                  <a:pt x="3318" y="5756"/>
                  <a:pt x="3318" y="5951"/>
                  <a:pt x="3293" y="6122"/>
                </a:cubicBezTo>
                <a:cubicBezTo>
                  <a:pt x="3269" y="6171"/>
                  <a:pt x="3269" y="6220"/>
                  <a:pt x="3293" y="6268"/>
                </a:cubicBezTo>
                <a:lnTo>
                  <a:pt x="3293" y="6415"/>
                </a:lnTo>
                <a:cubicBezTo>
                  <a:pt x="3293" y="6464"/>
                  <a:pt x="3318" y="6537"/>
                  <a:pt x="3318" y="6610"/>
                </a:cubicBezTo>
                <a:cubicBezTo>
                  <a:pt x="3415" y="6756"/>
                  <a:pt x="3464" y="6927"/>
                  <a:pt x="3489" y="7122"/>
                </a:cubicBezTo>
                <a:lnTo>
                  <a:pt x="3781" y="7171"/>
                </a:lnTo>
                <a:lnTo>
                  <a:pt x="3952" y="7171"/>
                </a:lnTo>
                <a:cubicBezTo>
                  <a:pt x="3952" y="7171"/>
                  <a:pt x="4076" y="7212"/>
                  <a:pt x="4077" y="7219"/>
                </a:cubicBezTo>
                <a:lnTo>
                  <a:pt x="4077" y="7219"/>
                </a:lnTo>
                <a:cubicBezTo>
                  <a:pt x="4097" y="7212"/>
                  <a:pt x="4120" y="7210"/>
                  <a:pt x="4144" y="7210"/>
                </a:cubicBezTo>
                <a:cubicBezTo>
                  <a:pt x="4204" y="7210"/>
                  <a:pt x="4273" y="7227"/>
                  <a:pt x="4342" y="7244"/>
                </a:cubicBezTo>
                <a:cubicBezTo>
                  <a:pt x="4391" y="7244"/>
                  <a:pt x="4318" y="7244"/>
                  <a:pt x="4293" y="7220"/>
                </a:cubicBezTo>
                <a:lnTo>
                  <a:pt x="4293" y="7220"/>
                </a:lnTo>
                <a:lnTo>
                  <a:pt x="4415" y="7244"/>
                </a:lnTo>
                <a:lnTo>
                  <a:pt x="4464" y="7244"/>
                </a:lnTo>
                <a:cubicBezTo>
                  <a:pt x="4489" y="7244"/>
                  <a:pt x="4489" y="7268"/>
                  <a:pt x="4464" y="7268"/>
                </a:cubicBezTo>
                <a:lnTo>
                  <a:pt x="4513" y="7268"/>
                </a:lnTo>
                <a:cubicBezTo>
                  <a:pt x="4635" y="7268"/>
                  <a:pt x="4830" y="7268"/>
                  <a:pt x="5610" y="7342"/>
                </a:cubicBezTo>
                <a:lnTo>
                  <a:pt x="5806" y="7025"/>
                </a:lnTo>
                <a:lnTo>
                  <a:pt x="5903" y="6878"/>
                </a:lnTo>
                <a:cubicBezTo>
                  <a:pt x="5928" y="6829"/>
                  <a:pt x="5952" y="6781"/>
                  <a:pt x="6001" y="6732"/>
                </a:cubicBezTo>
                <a:lnTo>
                  <a:pt x="6391" y="6317"/>
                </a:lnTo>
                <a:cubicBezTo>
                  <a:pt x="6464" y="6244"/>
                  <a:pt x="6537" y="6171"/>
                  <a:pt x="6586" y="6098"/>
                </a:cubicBezTo>
                <a:lnTo>
                  <a:pt x="6806" y="5927"/>
                </a:lnTo>
                <a:lnTo>
                  <a:pt x="6927" y="5829"/>
                </a:lnTo>
                <a:lnTo>
                  <a:pt x="6976" y="5805"/>
                </a:lnTo>
                <a:lnTo>
                  <a:pt x="7074" y="5732"/>
                </a:lnTo>
                <a:cubicBezTo>
                  <a:pt x="7342" y="5537"/>
                  <a:pt x="7610" y="5342"/>
                  <a:pt x="7903" y="5195"/>
                </a:cubicBezTo>
                <a:cubicBezTo>
                  <a:pt x="8025" y="5098"/>
                  <a:pt x="8171" y="5025"/>
                  <a:pt x="8293" y="4951"/>
                </a:cubicBezTo>
                <a:lnTo>
                  <a:pt x="8342" y="4951"/>
                </a:lnTo>
                <a:lnTo>
                  <a:pt x="8342" y="4854"/>
                </a:lnTo>
                <a:cubicBezTo>
                  <a:pt x="8342" y="4825"/>
                  <a:pt x="8346" y="4819"/>
                  <a:pt x="8352" y="4819"/>
                </a:cubicBezTo>
                <a:cubicBezTo>
                  <a:pt x="8356" y="4819"/>
                  <a:pt x="8363" y="4823"/>
                  <a:pt x="8370" y="4823"/>
                </a:cubicBezTo>
                <a:cubicBezTo>
                  <a:pt x="8376" y="4823"/>
                  <a:pt x="8384" y="4820"/>
                  <a:pt x="8391" y="4805"/>
                </a:cubicBezTo>
                <a:lnTo>
                  <a:pt x="8391" y="4878"/>
                </a:lnTo>
                <a:cubicBezTo>
                  <a:pt x="8391" y="4878"/>
                  <a:pt x="8391" y="4878"/>
                  <a:pt x="8366" y="4927"/>
                </a:cubicBezTo>
                <a:lnTo>
                  <a:pt x="8366" y="4927"/>
                </a:lnTo>
                <a:lnTo>
                  <a:pt x="8391" y="4903"/>
                </a:lnTo>
                <a:cubicBezTo>
                  <a:pt x="8405" y="4895"/>
                  <a:pt x="8413" y="4893"/>
                  <a:pt x="8417" y="4893"/>
                </a:cubicBezTo>
                <a:cubicBezTo>
                  <a:pt x="8425" y="4893"/>
                  <a:pt x="8408" y="4910"/>
                  <a:pt x="8391" y="4927"/>
                </a:cubicBezTo>
                <a:lnTo>
                  <a:pt x="8440" y="4927"/>
                </a:lnTo>
                <a:cubicBezTo>
                  <a:pt x="8464" y="4927"/>
                  <a:pt x="8464" y="4951"/>
                  <a:pt x="8440" y="4976"/>
                </a:cubicBezTo>
                <a:lnTo>
                  <a:pt x="8464" y="4976"/>
                </a:lnTo>
                <a:cubicBezTo>
                  <a:pt x="8464" y="5000"/>
                  <a:pt x="8464" y="5049"/>
                  <a:pt x="8464" y="5098"/>
                </a:cubicBezTo>
                <a:cubicBezTo>
                  <a:pt x="8464" y="5171"/>
                  <a:pt x="8464" y="5244"/>
                  <a:pt x="8415" y="5293"/>
                </a:cubicBezTo>
                <a:cubicBezTo>
                  <a:pt x="8415" y="5399"/>
                  <a:pt x="8342" y="5706"/>
                  <a:pt x="8386" y="5706"/>
                </a:cubicBezTo>
                <a:cubicBezTo>
                  <a:pt x="8393" y="5706"/>
                  <a:pt x="8402" y="5699"/>
                  <a:pt x="8415" y="5683"/>
                </a:cubicBezTo>
                <a:lnTo>
                  <a:pt x="8415" y="5683"/>
                </a:lnTo>
                <a:cubicBezTo>
                  <a:pt x="8378" y="5739"/>
                  <a:pt x="8327" y="5951"/>
                  <a:pt x="8304" y="5951"/>
                </a:cubicBezTo>
                <a:cubicBezTo>
                  <a:pt x="8297" y="5951"/>
                  <a:pt x="8293" y="5930"/>
                  <a:pt x="8293" y="5878"/>
                </a:cubicBezTo>
                <a:cubicBezTo>
                  <a:pt x="8269" y="5976"/>
                  <a:pt x="8245" y="6098"/>
                  <a:pt x="8245" y="6195"/>
                </a:cubicBezTo>
                <a:lnTo>
                  <a:pt x="8293" y="6049"/>
                </a:lnTo>
                <a:lnTo>
                  <a:pt x="8293" y="6049"/>
                </a:lnTo>
                <a:cubicBezTo>
                  <a:pt x="8196" y="6342"/>
                  <a:pt x="8147" y="6659"/>
                  <a:pt x="8098" y="6951"/>
                </a:cubicBezTo>
                <a:lnTo>
                  <a:pt x="8171" y="6805"/>
                </a:lnTo>
                <a:lnTo>
                  <a:pt x="8171" y="6805"/>
                </a:lnTo>
                <a:cubicBezTo>
                  <a:pt x="8147" y="7000"/>
                  <a:pt x="8074" y="7195"/>
                  <a:pt x="7976" y="7366"/>
                </a:cubicBezTo>
                <a:lnTo>
                  <a:pt x="8025" y="7098"/>
                </a:lnTo>
                <a:lnTo>
                  <a:pt x="8025" y="7098"/>
                </a:lnTo>
                <a:cubicBezTo>
                  <a:pt x="8001" y="7195"/>
                  <a:pt x="7976" y="7293"/>
                  <a:pt x="7952" y="7390"/>
                </a:cubicBezTo>
                <a:cubicBezTo>
                  <a:pt x="7927" y="7561"/>
                  <a:pt x="7903" y="7707"/>
                  <a:pt x="7879" y="7854"/>
                </a:cubicBezTo>
                <a:cubicBezTo>
                  <a:pt x="7806" y="8146"/>
                  <a:pt x="7781" y="8439"/>
                  <a:pt x="7757" y="8732"/>
                </a:cubicBezTo>
                <a:lnTo>
                  <a:pt x="7781" y="8512"/>
                </a:lnTo>
                <a:lnTo>
                  <a:pt x="7781" y="8512"/>
                </a:lnTo>
                <a:cubicBezTo>
                  <a:pt x="7781" y="8683"/>
                  <a:pt x="7732" y="8976"/>
                  <a:pt x="7684" y="9366"/>
                </a:cubicBezTo>
                <a:cubicBezTo>
                  <a:pt x="7830" y="9512"/>
                  <a:pt x="7903" y="9585"/>
                  <a:pt x="8001" y="9707"/>
                </a:cubicBezTo>
                <a:cubicBezTo>
                  <a:pt x="8098" y="9805"/>
                  <a:pt x="8196" y="9927"/>
                  <a:pt x="8269" y="10049"/>
                </a:cubicBezTo>
                <a:cubicBezTo>
                  <a:pt x="8391" y="10122"/>
                  <a:pt x="8537" y="10171"/>
                  <a:pt x="8659" y="10244"/>
                </a:cubicBezTo>
                <a:lnTo>
                  <a:pt x="8854" y="10342"/>
                </a:lnTo>
                <a:lnTo>
                  <a:pt x="9049" y="10415"/>
                </a:lnTo>
                <a:cubicBezTo>
                  <a:pt x="9488" y="10268"/>
                  <a:pt x="9927" y="10098"/>
                  <a:pt x="10366" y="9902"/>
                </a:cubicBezTo>
                <a:lnTo>
                  <a:pt x="10366" y="9902"/>
                </a:lnTo>
                <a:lnTo>
                  <a:pt x="10220" y="9927"/>
                </a:lnTo>
                <a:lnTo>
                  <a:pt x="10074" y="9951"/>
                </a:lnTo>
                <a:lnTo>
                  <a:pt x="10074" y="9951"/>
                </a:lnTo>
                <a:lnTo>
                  <a:pt x="10147" y="9902"/>
                </a:lnTo>
                <a:cubicBezTo>
                  <a:pt x="10220" y="9878"/>
                  <a:pt x="10269" y="9854"/>
                  <a:pt x="10342" y="9829"/>
                </a:cubicBezTo>
                <a:lnTo>
                  <a:pt x="10582" y="9685"/>
                </a:lnTo>
                <a:lnTo>
                  <a:pt x="10582" y="9685"/>
                </a:lnTo>
                <a:cubicBezTo>
                  <a:pt x="10537" y="9716"/>
                  <a:pt x="10414" y="9918"/>
                  <a:pt x="10333" y="9981"/>
                </a:cubicBezTo>
                <a:lnTo>
                  <a:pt x="10333" y="9981"/>
                </a:lnTo>
                <a:lnTo>
                  <a:pt x="10708" y="9805"/>
                </a:lnTo>
                <a:lnTo>
                  <a:pt x="10976" y="9707"/>
                </a:lnTo>
                <a:lnTo>
                  <a:pt x="11147" y="9610"/>
                </a:lnTo>
                <a:cubicBezTo>
                  <a:pt x="11415" y="9488"/>
                  <a:pt x="11732" y="9317"/>
                  <a:pt x="12074" y="9171"/>
                </a:cubicBezTo>
                <a:lnTo>
                  <a:pt x="12781" y="8805"/>
                </a:lnTo>
                <a:cubicBezTo>
                  <a:pt x="12879" y="8756"/>
                  <a:pt x="13001" y="8707"/>
                  <a:pt x="13074" y="8659"/>
                </a:cubicBezTo>
                <a:cubicBezTo>
                  <a:pt x="13171" y="8610"/>
                  <a:pt x="13244" y="8585"/>
                  <a:pt x="13342" y="8561"/>
                </a:cubicBezTo>
                <a:lnTo>
                  <a:pt x="13415" y="8537"/>
                </a:lnTo>
                <a:lnTo>
                  <a:pt x="13415" y="8537"/>
                </a:lnTo>
                <a:cubicBezTo>
                  <a:pt x="13415" y="8561"/>
                  <a:pt x="13391" y="8585"/>
                  <a:pt x="13391" y="8610"/>
                </a:cubicBezTo>
                <a:cubicBezTo>
                  <a:pt x="13342" y="8683"/>
                  <a:pt x="13269" y="8732"/>
                  <a:pt x="13220" y="8781"/>
                </a:cubicBezTo>
                <a:cubicBezTo>
                  <a:pt x="13220" y="8791"/>
                  <a:pt x="13223" y="8795"/>
                  <a:pt x="13228" y="8795"/>
                </a:cubicBezTo>
                <a:cubicBezTo>
                  <a:pt x="13242" y="8795"/>
                  <a:pt x="13267" y="8766"/>
                  <a:pt x="13273" y="8766"/>
                </a:cubicBezTo>
                <a:cubicBezTo>
                  <a:pt x="13275" y="8766"/>
                  <a:pt x="13274" y="8770"/>
                  <a:pt x="13269" y="8781"/>
                </a:cubicBezTo>
                <a:cubicBezTo>
                  <a:pt x="13244" y="8805"/>
                  <a:pt x="13220" y="8829"/>
                  <a:pt x="13196" y="8829"/>
                </a:cubicBezTo>
                <a:cubicBezTo>
                  <a:pt x="13196" y="8829"/>
                  <a:pt x="13160" y="8883"/>
                  <a:pt x="13180" y="8883"/>
                </a:cubicBezTo>
                <a:cubicBezTo>
                  <a:pt x="13184" y="8883"/>
                  <a:pt x="13189" y="8882"/>
                  <a:pt x="13196" y="8878"/>
                </a:cubicBezTo>
                <a:cubicBezTo>
                  <a:pt x="13220" y="8854"/>
                  <a:pt x="13342" y="8756"/>
                  <a:pt x="13415" y="8683"/>
                </a:cubicBezTo>
                <a:lnTo>
                  <a:pt x="13415" y="8683"/>
                </a:lnTo>
                <a:lnTo>
                  <a:pt x="13366" y="8781"/>
                </a:lnTo>
                <a:lnTo>
                  <a:pt x="13293" y="8829"/>
                </a:lnTo>
                <a:cubicBezTo>
                  <a:pt x="13293" y="8829"/>
                  <a:pt x="13311" y="8823"/>
                  <a:pt x="13333" y="8823"/>
                </a:cubicBezTo>
                <a:cubicBezTo>
                  <a:pt x="13354" y="8823"/>
                  <a:pt x="13379" y="8829"/>
                  <a:pt x="13391" y="8854"/>
                </a:cubicBezTo>
                <a:cubicBezTo>
                  <a:pt x="13391" y="8878"/>
                  <a:pt x="13366" y="8903"/>
                  <a:pt x="13342" y="8927"/>
                </a:cubicBezTo>
                <a:cubicBezTo>
                  <a:pt x="13293" y="9049"/>
                  <a:pt x="13244" y="9146"/>
                  <a:pt x="13220" y="9244"/>
                </a:cubicBezTo>
                <a:lnTo>
                  <a:pt x="12879" y="10024"/>
                </a:lnTo>
                <a:cubicBezTo>
                  <a:pt x="12879" y="9927"/>
                  <a:pt x="12903" y="9829"/>
                  <a:pt x="12927" y="9756"/>
                </a:cubicBezTo>
                <a:lnTo>
                  <a:pt x="12927" y="9756"/>
                </a:lnTo>
                <a:cubicBezTo>
                  <a:pt x="12903" y="9829"/>
                  <a:pt x="12854" y="9927"/>
                  <a:pt x="12805" y="10000"/>
                </a:cubicBezTo>
                <a:cubicBezTo>
                  <a:pt x="12819" y="9983"/>
                  <a:pt x="12827" y="9976"/>
                  <a:pt x="12832" y="9976"/>
                </a:cubicBezTo>
                <a:cubicBezTo>
                  <a:pt x="12857" y="9976"/>
                  <a:pt x="12771" y="10187"/>
                  <a:pt x="12789" y="10187"/>
                </a:cubicBezTo>
                <a:cubicBezTo>
                  <a:pt x="12792" y="10187"/>
                  <a:pt x="12797" y="10182"/>
                  <a:pt x="12805" y="10171"/>
                </a:cubicBezTo>
                <a:lnTo>
                  <a:pt x="12805" y="10171"/>
                </a:lnTo>
                <a:cubicBezTo>
                  <a:pt x="12732" y="10634"/>
                  <a:pt x="12415" y="11122"/>
                  <a:pt x="12318" y="11537"/>
                </a:cubicBezTo>
                <a:cubicBezTo>
                  <a:pt x="12391" y="11610"/>
                  <a:pt x="13488" y="12976"/>
                  <a:pt x="13586" y="13024"/>
                </a:cubicBezTo>
                <a:cubicBezTo>
                  <a:pt x="13570" y="13088"/>
                  <a:pt x="13543" y="13152"/>
                  <a:pt x="13513" y="13209"/>
                </a:cubicBezTo>
                <a:lnTo>
                  <a:pt x="13513" y="13209"/>
                </a:lnTo>
                <a:cubicBezTo>
                  <a:pt x="13568" y="13115"/>
                  <a:pt x="13616" y="13021"/>
                  <a:pt x="13635" y="12927"/>
                </a:cubicBezTo>
                <a:lnTo>
                  <a:pt x="13586" y="12878"/>
                </a:lnTo>
                <a:cubicBezTo>
                  <a:pt x="13683" y="12585"/>
                  <a:pt x="13659" y="12829"/>
                  <a:pt x="13757" y="12561"/>
                </a:cubicBezTo>
                <a:cubicBezTo>
                  <a:pt x="13805" y="12561"/>
                  <a:pt x="13732" y="12805"/>
                  <a:pt x="13635" y="13024"/>
                </a:cubicBezTo>
                <a:cubicBezTo>
                  <a:pt x="13732" y="12878"/>
                  <a:pt x="13781" y="12732"/>
                  <a:pt x="13830" y="12561"/>
                </a:cubicBezTo>
                <a:cubicBezTo>
                  <a:pt x="13869" y="12483"/>
                  <a:pt x="13884" y="12471"/>
                  <a:pt x="13895" y="12471"/>
                </a:cubicBezTo>
                <a:cubicBezTo>
                  <a:pt x="13900" y="12471"/>
                  <a:pt x="13904" y="12473"/>
                  <a:pt x="13908" y="12473"/>
                </a:cubicBezTo>
                <a:cubicBezTo>
                  <a:pt x="13919" y="12473"/>
                  <a:pt x="13934" y="12460"/>
                  <a:pt x="13976" y="12366"/>
                </a:cubicBezTo>
                <a:cubicBezTo>
                  <a:pt x="14025" y="12171"/>
                  <a:pt x="14098" y="12000"/>
                  <a:pt x="14196" y="11805"/>
                </a:cubicBezTo>
                <a:cubicBezTo>
                  <a:pt x="14415" y="11366"/>
                  <a:pt x="14415" y="11098"/>
                  <a:pt x="14635" y="10707"/>
                </a:cubicBezTo>
                <a:lnTo>
                  <a:pt x="14635" y="10756"/>
                </a:lnTo>
                <a:cubicBezTo>
                  <a:pt x="14708" y="10610"/>
                  <a:pt x="14805" y="10317"/>
                  <a:pt x="14927" y="10073"/>
                </a:cubicBezTo>
                <a:lnTo>
                  <a:pt x="14927" y="10073"/>
                </a:lnTo>
                <a:cubicBezTo>
                  <a:pt x="14903" y="10110"/>
                  <a:pt x="14879" y="10140"/>
                  <a:pt x="14866" y="10140"/>
                </a:cubicBezTo>
                <a:cubicBezTo>
                  <a:pt x="14854" y="10140"/>
                  <a:pt x="14854" y="10110"/>
                  <a:pt x="14879" y="10024"/>
                </a:cubicBezTo>
                <a:cubicBezTo>
                  <a:pt x="15171" y="9439"/>
                  <a:pt x="15293" y="9049"/>
                  <a:pt x="15537" y="8610"/>
                </a:cubicBezTo>
                <a:lnTo>
                  <a:pt x="15635" y="8220"/>
                </a:lnTo>
                <a:lnTo>
                  <a:pt x="15952" y="7488"/>
                </a:lnTo>
                <a:lnTo>
                  <a:pt x="15439" y="6829"/>
                </a:lnTo>
                <a:cubicBezTo>
                  <a:pt x="15391" y="6756"/>
                  <a:pt x="15342" y="6683"/>
                  <a:pt x="15269" y="6634"/>
                </a:cubicBezTo>
                <a:lnTo>
                  <a:pt x="15074" y="6439"/>
                </a:lnTo>
                <a:lnTo>
                  <a:pt x="14879" y="6268"/>
                </a:lnTo>
                <a:lnTo>
                  <a:pt x="14561" y="6000"/>
                </a:lnTo>
                <a:lnTo>
                  <a:pt x="14122" y="6146"/>
                </a:lnTo>
                <a:cubicBezTo>
                  <a:pt x="13976" y="6195"/>
                  <a:pt x="13830" y="6244"/>
                  <a:pt x="13683" y="6317"/>
                </a:cubicBezTo>
                <a:lnTo>
                  <a:pt x="12757" y="6707"/>
                </a:lnTo>
                <a:cubicBezTo>
                  <a:pt x="12610" y="6781"/>
                  <a:pt x="12464" y="6854"/>
                  <a:pt x="12318" y="6927"/>
                </a:cubicBezTo>
                <a:lnTo>
                  <a:pt x="11854" y="7146"/>
                </a:lnTo>
                <a:lnTo>
                  <a:pt x="11366" y="7390"/>
                </a:lnTo>
                <a:lnTo>
                  <a:pt x="10610" y="7781"/>
                </a:lnTo>
                <a:cubicBezTo>
                  <a:pt x="10488" y="7829"/>
                  <a:pt x="10391" y="7878"/>
                  <a:pt x="10293" y="7927"/>
                </a:cubicBezTo>
                <a:lnTo>
                  <a:pt x="10196" y="7976"/>
                </a:lnTo>
                <a:cubicBezTo>
                  <a:pt x="10147" y="8000"/>
                  <a:pt x="10098" y="8024"/>
                  <a:pt x="10049" y="8049"/>
                </a:cubicBezTo>
                <a:cubicBezTo>
                  <a:pt x="10025" y="8049"/>
                  <a:pt x="9976" y="8073"/>
                  <a:pt x="9952" y="8073"/>
                </a:cubicBezTo>
                <a:lnTo>
                  <a:pt x="9952" y="7951"/>
                </a:lnTo>
                <a:cubicBezTo>
                  <a:pt x="9952" y="7927"/>
                  <a:pt x="9952" y="7854"/>
                  <a:pt x="9976" y="7805"/>
                </a:cubicBezTo>
                <a:cubicBezTo>
                  <a:pt x="10049" y="7439"/>
                  <a:pt x="10123" y="7098"/>
                  <a:pt x="10196" y="6732"/>
                </a:cubicBezTo>
                <a:cubicBezTo>
                  <a:pt x="10269" y="6390"/>
                  <a:pt x="10342" y="6049"/>
                  <a:pt x="10391" y="5732"/>
                </a:cubicBezTo>
                <a:cubicBezTo>
                  <a:pt x="10415" y="5537"/>
                  <a:pt x="10440" y="5366"/>
                  <a:pt x="10488" y="5195"/>
                </a:cubicBezTo>
                <a:cubicBezTo>
                  <a:pt x="10513" y="4951"/>
                  <a:pt x="10562" y="4708"/>
                  <a:pt x="10562" y="4488"/>
                </a:cubicBezTo>
                <a:cubicBezTo>
                  <a:pt x="10635" y="4147"/>
                  <a:pt x="10684" y="3732"/>
                  <a:pt x="10708" y="3317"/>
                </a:cubicBezTo>
                <a:lnTo>
                  <a:pt x="10610" y="3195"/>
                </a:lnTo>
                <a:lnTo>
                  <a:pt x="10513" y="3098"/>
                </a:lnTo>
                <a:lnTo>
                  <a:pt x="10513" y="3098"/>
                </a:lnTo>
                <a:cubicBezTo>
                  <a:pt x="10564" y="3162"/>
                  <a:pt x="10568" y="3193"/>
                  <a:pt x="10546" y="3193"/>
                </a:cubicBezTo>
                <a:cubicBezTo>
                  <a:pt x="10526" y="3193"/>
                  <a:pt x="10486" y="3168"/>
                  <a:pt x="10440" y="3122"/>
                </a:cubicBezTo>
                <a:cubicBezTo>
                  <a:pt x="10049" y="2659"/>
                  <a:pt x="10171" y="2830"/>
                  <a:pt x="10098" y="2756"/>
                </a:cubicBezTo>
                <a:cubicBezTo>
                  <a:pt x="10098" y="2756"/>
                  <a:pt x="10049" y="2732"/>
                  <a:pt x="10001" y="2683"/>
                </a:cubicBezTo>
                <a:cubicBezTo>
                  <a:pt x="9952" y="2659"/>
                  <a:pt x="9879" y="2634"/>
                  <a:pt x="9757" y="2586"/>
                </a:cubicBezTo>
                <a:cubicBezTo>
                  <a:pt x="9635" y="2512"/>
                  <a:pt x="9537" y="2464"/>
                  <a:pt x="9366" y="2366"/>
                </a:cubicBezTo>
                <a:cubicBezTo>
                  <a:pt x="9171" y="2439"/>
                  <a:pt x="8976" y="2488"/>
                  <a:pt x="8757" y="2561"/>
                </a:cubicBezTo>
                <a:lnTo>
                  <a:pt x="8391" y="2683"/>
                </a:lnTo>
                <a:cubicBezTo>
                  <a:pt x="8269" y="2732"/>
                  <a:pt x="8147" y="2781"/>
                  <a:pt x="8025" y="2830"/>
                </a:cubicBezTo>
                <a:lnTo>
                  <a:pt x="7635" y="3025"/>
                </a:lnTo>
                <a:cubicBezTo>
                  <a:pt x="7562" y="3049"/>
                  <a:pt x="7513" y="3073"/>
                  <a:pt x="7440" y="3098"/>
                </a:cubicBezTo>
                <a:lnTo>
                  <a:pt x="7318" y="3195"/>
                </a:lnTo>
                <a:cubicBezTo>
                  <a:pt x="7147" y="3269"/>
                  <a:pt x="6976" y="3366"/>
                  <a:pt x="6806" y="3464"/>
                </a:cubicBezTo>
                <a:cubicBezTo>
                  <a:pt x="6440" y="3683"/>
                  <a:pt x="6123" y="3903"/>
                  <a:pt x="5806" y="4147"/>
                </a:cubicBezTo>
                <a:lnTo>
                  <a:pt x="5684" y="4220"/>
                </a:lnTo>
                <a:lnTo>
                  <a:pt x="5635" y="4244"/>
                </a:lnTo>
                <a:lnTo>
                  <a:pt x="5586" y="4293"/>
                </a:lnTo>
                <a:cubicBezTo>
                  <a:pt x="5562" y="4317"/>
                  <a:pt x="5537" y="4342"/>
                  <a:pt x="5513" y="4366"/>
                </a:cubicBezTo>
                <a:cubicBezTo>
                  <a:pt x="5440" y="4415"/>
                  <a:pt x="5391" y="4464"/>
                  <a:pt x="5342" y="4512"/>
                </a:cubicBezTo>
                <a:lnTo>
                  <a:pt x="5318" y="4610"/>
                </a:lnTo>
                <a:lnTo>
                  <a:pt x="5318" y="4634"/>
                </a:lnTo>
                <a:cubicBezTo>
                  <a:pt x="5293" y="4610"/>
                  <a:pt x="5293" y="4586"/>
                  <a:pt x="5293" y="4561"/>
                </a:cubicBezTo>
                <a:cubicBezTo>
                  <a:pt x="5269" y="4512"/>
                  <a:pt x="5269" y="4464"/>
                  <a:pt x="5245" y="4415"/>
                </a:cubicBezTo>
                <a:lnTo>
                  <a:pt x="5269" y="4415"/>
                </a:lnTo>
                <a:cubicBezTo>
                  <a:pt x="5245" y="4366"/>
                  <a:pt x="5245" y="4317"/>
                  <a:pt x="5245" y="4244"/>
                </a:cubicBezTo>
                <a:lnTo>
                  <a:pt x="5245" y="4122"/>
                </a:lnTo>
                <a:cubicBezTo>
                  <a:pt x="5245" y="4098"/>
                  <a:pt x="5245" y="4049"/>
                  <a:pt x="5245" y="4049"/>
                </a:cubicBezTo>
                <a:lnTo>
                  <a:pt x="5245" y="4025"/>
                </a:lnTo>
                <a:lnTo>
                  <a:pt x="5245" y="3951"/>
                </a:lnTo>
                <a:lnTo>
                  <a:pt x="5245" y="3805"/>
                </a:lnTo>
                <a:cubicBezTo>
                  <a:pt x="5245" y="3586"/>
                  <a:pt x="5293" y="3390"/>
                  <a:pt x="5293" y="3195"/>
                </a:cubicBezTo>
                <a:cubicBezTo>
                  <a:pt x="5342" y="2830"/>
                  <a:pt x="5367" y="2488"/>
                  <a:pt x="5391" y="2171"/>
                </a:cubicBezTo>
                <a:cubicBezTo>
                  <a:pt x="5440" y="1854"/>
                  <a:pt x="5464" y="1561"/>
                  <a:pt x="5488" y="1317"/>
                </a:cubicBezTo>
                <a:cubicBezTo>
                  <a:pt x="5513" y="1073"/>
                  <a:pt x="5513" y="903"/>
                  <a:pt x="5513" y="756"/>
                </a:cubicBezTo>
                <a:lnTo>
                  <a:pt x="5513" y="756"/>
                </a:lnTo>
                <a:lnTo>
                  <a:pt x="5488" y="903"/>
                </a:lnTo>
                <a:lnTo>
                  <a:pt x="5488" y="781"/>
                </a:lnTo>
                <a:cubicBezTo>
                  <a:pt x="5196" y="537"/>
                  <a:pt x="5220" y="464"/>
                  <a:pt x="5074" y="269"/>
                </a:cubicBezTo>
                <a:cubicBezTo>
                  <a:pt x="5069" y="278"/>
                  <a:pt x="5062" y="282"/>
                  <a:pt x="5051" y="282"/>
                </a:cubicBezTo>
                <a:cubicBezTo>
                  <a:pt x="5006" y="282"/>
                  <a:pt x="4914" y="202"/>
                  <a:pt x="4854" y="122"/>
                </a:cubicBezTo>
                <a:lnTo>
                  <a:pt x="4830" y="73"/>
                </a:lnTo>
                <a:lnTo>
                  <a:pt x="4781" y="73"/>
                </a:lnTo>
                <a:cubicBezTo>
                  <a:pt x="4659" y="49"/>
                  <a:pt x="4562" y="49"/>
                  <a:pt x="4440" y="49"/>
                </a:cubicBezTo>
                <a:lnTo>
                  <a:pt x="4196" y="49"/>
                </a:lnTo>
                <a:lnTo>
                  <a:pt x="3928" y="0"/>
                </a:lnTo>
                <a:close/>
                <a:moveTo>
                  <a:pt x="13513" y="13209"/>
                </a:moveTo>
                <a:cubicBezTo>
                  <a:pt x="13497" y="13237"/>
                  <a:pt x="13481" y="13265"/>
                  <a:pt x="13464" y="13293"/>
                </a:cubicBezTo>
                <a:cubicBezTo>
                  <a:pt x="13481" y="13267"/>
                  <a:pt x="13498" y="13239"/>
                  <a:pt x="13513" y="13209"/>
                </a:cubicBezTo>
                <a:close/>
              </a:path>
            </a:pathLst>
          </a:custGeom>
          <a:solidFill>
            <a:srgbClr val="F8AC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7" name="Google Shape;667;p33"/>
          <p:cNvGrpSpPr/>
          <p:nvPr/>
        </p:nvGrpSpPr>
        <p:grpSpPr>
          <a:xfrm>
            <a:off x="-222358" y="1017295"/>
            <a:ext cx="572923" cy="720591"/>
            <a:chOff x="632000" y="3011150"/>
            <a:chExt cx="212225" cy="266925"/>
          </a:xfrm>
        </p:grpSpPr>
        <p:sp>
          <p:nvSpPr>
            <p:cNvPr id="668" name="Google Shape;668;p33"/>
            <p:cNvSpPr/>
            <p:nvPr/>
          </p:nvSpPr>
          <p:spPr>
            <a:xfrm>
              <a:off x="767375" y="3031875"/>
              <a:ext cx="25" cy="3675"/>
            </a:xfrm>
            <a:custGeom>
              <a:rect b="b" l="l" r="r" t="t"/>
              <a:pathLst>
                <a:path extrusionOk="0" h="147" w="1">
                  <a:moveTo>
                    <a:pt x="0" y="147"/>
                  </a:moveTo>
                  <a:lnTo>
                    <a:pt x="0" y="0"/>
                  </a:lnTo>
                  <a:cubicBezTo>
                    <a:pt x="0" y="49"/>
                    <a:pt x="0" y="98"/>
                    <a:pt x="0" y="147"/>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3"/>
            <p:cNvSpPr/>
            <p:nvPr/>
          </p:nvSpPr>
          <p:spPr>
            <a:xfrm>
              <a:off x="701525" y="3033700"/>
              <a:ext cx="25" cy="3075"/>
            </a:xfrm>
            <a:custGeom>
              <a:rect b="b" l="l" r="r" t="t"/>
              <a:pathLst>
                <a:path extrusionOk="0" h="123" w="1">
                  <a:moveTo>
                    <a:pt x="0" y="123"/>
                  </a:moveTo>
                  <a:lnTo>
                    <a:pt x="0" y="1"/>
                  </a:lnTo>
                  <a:cubicBezTo>
                    <a:pt x="0" y="49"/>
                    <a:pt x="0" y="74"/>
                    <a:pt x="0" y="12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3"/>
            <p:cNvSpPr/>
            <p:nvPr/>
          </p:nvSpPr>
          <p:spPr>
            <a:xfrm>
              <a:off x="632000" y="3030050"/>
              <a:ext cx="25" cy="1850"/>
            </a:xfrm>
            <a:custGeom>
              <a:rect b="b" l="l" r="r" t="t"/>
              <a:pathLst>
                <a:path extrusionOk="0" h="74" w="1">
                  <a:moveTo>
                    <a:pt x="1" y="73"/>
                  </a:moveTo>
                  <a:lnTo>
                    <a:pt x="1" y="0"/>
                  </a:lnTo>
                  <a:cubicBezTo>
                    <a:pt x="1" y="25"/>
                    <a:pt x="1" y="49"/>
                    <a:pt x="1"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3"/>
            <p:cNvSpPr/>
            <p:nvPr/>
          </p:nvSpPr>
          <p:spPr>
            <a:xfrm>
              <a:off x="649075" y="3150175"/>
              <a:ext cx="650" cy="1850"/>
            </a:xfrm>
            <a:custGeom>
              <a:rect b="b" l="l" r="r" t="t"/>
              <a:pathLst>
                <a:path extrusionOk="0" h="74" w="26">
                  <a:moveTo>
                    <a:pt x="25" y="0"/>
                  </a:moveTo>
                  <a:cubicBezTo>
                    <a:pt x="1" y="0"/>
                    <a:pt x="1" y="49"/>
                    <a:pt x="1" y="73"/>
                  </a:cubicBezTo>
                  <a:cubicBezTo>
                    <a:pt x="1" y="49"/>
                    <a:pt x="25" y="24"/>
                    <a:pt x="2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33"/>
            <p:cNvSpPr/>
            <p:nvPr/>
          </p:nvSpPr>
          <p:spPr>
            <a:xfrm>
              <a:off x="649075" y="3152000"/>
              <a:ext cx="25" cy="25"/>
            </a:xfrm>
            <a:custGeom>
              <a:rect b="b" l="l" r="r" t="t"/>
              <a:pathLst>
                <a:path extrusionOk="0" h="1" w="1">
                  <a:moveTo>
                    <a:pt x="1" y="0"/>
                  </a:moveTo>
                  <a:lnTo>
                    <a:pt x="1" y="0"/>
                  </a:lnTo>
                  <a:lnTo>
                    <a:pt x="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3"/>
            <p:cNvSpPr/>
            <p:nvPr/>
          </p:nvSpPr>
          <p:spPr>
            <a:xfrm>
              <a:off x="646025" y="3144675"/>
              <a:ext cx="48800" cy="52925"/>
            </a:xfrm>
            <a:custGeom>
              <a:rect b="b" l="l" r="r" t="t"/>
              <a:pathLst>
                <a:path extrusionOk="0" h="2117" w="1952">
                  <a:moveTo>
                    <a:pt x="1049" y="0"/>
                  </a:moveTo>
                  <a:lnTo>
                    <a:pt x="635" y="98"/>
                  </a:lnTo>
                  <a:cubicBezTo>
                    <a:pt x="586" y="147"/>
                    <a:pt x="562" y="220"/>
                    <a:pt x="537" y="293"/>
                  </a:cubicBezTo>
                  <a:cubicBezTo>
                    <a:pt x="537" y="293"/>
                    <a:pt x="537" y="293"/>
                    <a:pt x="537" y="318"/>
                  </a:cubicBezTo>
                  <a:cubicBezTo>
                    <a:pt x="447" y="287"/>
                    <a:pt x="347" y="267"/>
                    <a:pt x="267" y="267"/>
                  </a:cubicBezTo>
                  <a:cubicBezTo>
                    <a:pt x="217" y="267"/>
                    <a:pt x="175" y="275"/>
                    <a:pt x="147" y="293"/>
                  </a:cubicBezTo>
                  <a:lnTo>
                    <a:pt x="147" y="318"/>
                  </a:lnTo>
                  <a:cubicBezTo>
                    <a:pt x="123" y="342"/>
                    <a:pt x="147" y="366"/>
                    <a:pt x="123" y="366"/>
                  </a:cubicBezTo>
                  <a:cubicBezTo>
                    <a:pt x="123" y="391"/>
                    <a:pt x="123" y="391"/>
                    <a:pt x="123" y="415"/>
                  </a:cubicBezTo>
                  <a:cubicBezTo>
                    <a:pt x="123" y="440"/>
                    <a:pt x="110" y="440"/>
                    <a:pt x="98" y="440"/>
                  </a:cubicBezTo>
                  <a:cubicBezTo>
                    <a:pt x="86" y="440"/>
                    <a:pt x="74" y="440"/>
                    <a:pt x="74" y="464"/>
                  </a:cubicBezTo>
                  <a:cubicBezTo>
                    <a:pt x="25" y="683"/>
                    <a:pt x="1" y="927"/>
                    <a:pt x="1" y="1147"/>
                  </a:cubicBezTo>
                  <a:cubicBezTo>
                    <a:pt x="25" y="1220"/>
                    <a:pt x="25" y="1293"/>
                    <a:pt x="50" y="1366"/>
                  </a:cubicBezTo>
                  <a:cubicBezTo>
                    <a:pt x="50" y="1391"/>
                    <a:pt x="50" y="1391"/>
                    <a:pt x="50" y="1415"/>
                  </a:cubicBezTo>
                  <a:cubicBezTo>
                    <a:pt x="50" y="1415"/>
                    <a:pt x="98" y="1513"/>
                    <a:pt x="147" y="1635"/>
                  </a:cubicBezTo>
                  <a:cubicBezTo>
                    <a:pt x="196" y="1708"/>
                    <a:pt x="245" y="1781"/>
                    <a:pt x="293" y="1854"/>
                  </a:cubicBezTo>
                  <a:lnTo>
                    <a:pt x="318" y="1854"/>
                  </a:lnTo>
                  <a:cubicBezTo>
                    <a:pt x="415" y="1927"/>
                    <a:pt x="318" y="1903"/>
                    <a:pt x="415" y="1976"/>
                  </a:cubicBezTo>
                  <a:cubicBezTo>
                    <a:pt x="440" y="1976"/>
                    <a:pt x="489" y="2000"/>
                    <a:pt x="513" y="2025"/>
                  </a:cubicBezTo>
                  <a:cubicBezTo>
                    <a:pt x="537" y="2049"/>
                    <a:pt x="562" y="2049"/>
                    <a:pt x="610" y="2074"/>
                  </a:cubicBezTo>
                  <a:cubicBezTo>
                    <a:pt x="610" y="2074"/>
                    <a:pt x="659" y="2098"/>
                    <a:pt x="635" y="2098"/>
                  </a:cubicBezTo>
                  <a:cubicBezTo>
                    <a:pt x="635" y="2106"/>
                    <a:pt x="640" y="2109"/>
                    <a:pt x="649" y="2109"/>
                  </a:cubicBezTo>
                  <a:cubicBezTo>
                    <a:pt x="667" y="2109"/>
                    <a:pt x="700" y="2098"/>
                    <a:pt x="732" y="2098"/>
                  </a:cubicBezTo>
                  <a:cubicBezTo>
                    <a:pt x="757" y="2098"/>
                    <a:pt x="732" y="2098"/>
                    <a:pt x="732" y="2074"/>
                  </a:cubicBezTo>
                  <a:lnTo>
                    <a:pt x="806" y="2074"/>
                  </a:lnTo>
                  <a:cubicBezTo>
                    <a:pt x="822" y="2074"/>
                    <a:pt x="827" y="2096"/>
                    <a:pt x="822" y="2103"/>
                  </a:cubicBezTo>
                  <a:lnTo>
                    <a:pt x="822" y="2103"/>
                  </a:lnTo>
                  <a:cubicBezTo>
                    <a:pt x="816" y="2101"/>
                    <a:pt x="811" y="2100"/>
                    <a:pt x="806" y="2098"/>
                  </a:cubicBezTo>
                  <a:lnTo>
                    <a:pt x="806" y="2098"/>
                  </a:lnTo>
                  <a:cubicBezTo>
                    <a:pt x="810" y="2103"/>
                    <a:pt x="814" y="2105"/>
                    <a:pt x="817" y="2105"/>
                  </a:cubicBezTo>
                  <a:cubicBezTo>
                    <a:pt x="819" y="2105"/>
                    <a:pt x="821" y="2104"/>
                    <a:pt x="822" y="2103"/>
                  </a:cubicBezTo>
                  <a:lnTo>
                    <a:pt x="822" y="2103"/>
                  </a:lnTo>
                  <a:cubicBezTo>
                    <a:pt x="854" y="2112"/>
                    <a:pt x="891" y="2116"/>
                    <a:pt x="928" y="2116"/>
                  </a:cubicBezTo>
                  <a:cubicBezTo>
                    <a:pt x="970" y="2116"/>
                    <a:pt x="1013" y="2110"/>
                    <a:pt x="1049" y="2098"/>
                  </a:cubicBezTo>
                  <a:cubicBezTo>
                    <a:pt x="1171" y="2074"/>
                    <a:pt x="1269" y="2049"/>
                    <a:pt x="1367" y="2000"/>
                  </a:cubicBezTo>
                  <a:cubicBezTo>
                    <a:pt x="1537" y="1903"/>
                    <a:pt x="1684" y="1781"/>
                    <a:pt x="1781" y="1610"/>
                  </a:cubicBezTo>
                  <a:cubicBezTo>
                    <a:pt x="1757" y="1610"/>
                    <a:pt x="1732" y="1683"/>
                    <a:pt x="1708" y="1683"/>
                  </a:cubicBezTo>
                  <a:cubicBezTo>
                    <a:pt x="1708" y="1635"/>
                    <a:pt x="1757" y="1635"/>
                    <a:pt x="1757" y="1586"/>
                  </a:cubicBezTo>
                  <a:cubicBezTo>
                    <a:pt x="1757" y="1561"/>
                    <a:pt x="1806" y="1513"/>
                    <a:pt x="1854" y="1513"/>
                  </a:cubicBezTo>
                  <a:lnTo>
                    <a:pt x="1854" y="1488"/>
                  </a:lnTo>
                  <a:lnTo>
                    <a:pt x="1879" y="1464"/>
                  </a:lnTo>
                  <a:cubicBezTo>
                    <a:pt x="1903" y="1366"/>
                    <a:pt x="1903" y="1342"/>
                    <a:pt x="1928" y="1342"/>
                  </a:cubicBezTo>
                  <a:cubicBezTo>
                    <a:pt x="1928" y="1293"/>
                    <a:pt x="1952" y="1269"/>
                    <a:pt x="1952" y="1220"/>
                  </a:cubicBezTo>
                  <a:cubicBezTo>
                    <a:pt x="1952" y="1147"/>
                    <a:pt x="1952" y="1074"/>
                    <a:pt x="1952" y="1000"/>
                  </a:cubicBezTo>
                  <a:cubicBezTo>
                    <a:pt x="1952" y="1000"/>
                    <a:pt x="1952" y="1011"/>
                    <a:pt x="1945" y="1011"/>
                  </a:cubicBezTo>
                  <a:cubicBezTo>
                    <a:pt x="1941" y="1011"/>
                    <a:pt x="1936" y="1009"/>
                    <a:pt x="1928" y="1000"/>
                  </a:cubicBezTo>
                  <a:cubicBezTo>
                    <a:pt x="1903" y="976"/>
                    <a:pt x="1903" y="927"/>
                    <a:pt x="1928" y="903"/>
                  </a:cubicBezTo>
                  <a:cubicBezTo>
                    <a:pt x="1949" y="903"/>
                    <a:pt x="1913" y="826"/>
                    <a:pt x="1888" y="826"/>
                  </a:cubicBezTo>
                  <a:cubicBezTo>
                    <a:pt x="1884" y="826"/>
                    <a:pt x="1881" y="827"/>
                    <a:pt x="1879" y="830"/>
                  </a:cubicBezTo>
                  <a:cubicBezTo>
                    <a:pt x="1879" y="830"/>
                    <a:pt x="1879" y="767"/>
                    <a:pt x="1891" y="767"/>
                  </a:cubicBezTo>
                  <a:cubicBezTo>
                    <a:pt x="1894" y="767"/>
                    <a:pt x="1898" y="771"/>
                    <a:pt x="1903" y="781"/>
                  </a:cubicBezTo>
                  <a:cubicBezTo>
                    <a:pt x="1903" y="757"/>
                    <a:pt x="1879" y="732"/>
                    <a:pt x="1879" y="732"/>
                  </a:cubicBezTo>
                  <a:lnTo>
                    <a:pt x="1879" y="781"/>
                  </a:lnTo>
                  <a:cubicBezTo>
                    <a:pt x="1830" y="683"/>
                    <a:pt x="1830" y="635"/>
                    <a:pt x="1806" y="610"/>
                  </a:cubicBezTo>
                  <a:lnTo>
                    <a:pt x="1806" y="635"/>
                  </a:lnTo>
                  <a:cubicBezTo>
                    <a:pt x="1781" y="586"/>
                    <a:pt x="1757" y="561"/>
                    <a:pt x="1757" y="537"/>
                  </a:cubicBezTo>
                  <a:lnTo>
                    <a:pt x="1757" y="537"/>
                  </a:lnTo>
                  <a:lnTo>
                    <a:pt x="1806" y="561"/>
                  </a:lnTo>
                  <a:cubicBezTo>
                    <a:pt x="1757" y="513"/>
                    <a:pt x="1732" y="464"/>
                    <a:pt x="1684" y="415"/>
                  </a:cubicBezTo>
                  <a:lnTo>
                    <a:pt x="1684" y="440"/>
                  </a:lnTo>
                  <a:cubicBezTo>
                    <a:pt x="1635" y="415"/>
                    <a:pt x="1562" y="318"/>
                    <a:pt x="1464" y="269"/>
                  </a:cubicBezTo>
                  <a:cubicBezTo>
                    <a:pt x="1391" y="196"/>
                    <a:pt x="1318" y="171"/>
                    <a:pt x="1245" y="147"/>
                  </a:cubicBezTo>
                  <a:lnTo>
                    <a:pt x="1245" y="171"/>
                  </a:lnTo>
                  <a:lnTo>
                    <a:pt x="1196" y="147"/>
                  </a:lnTo>
                  <a:cubicBezTo>
                    <a:pt x="1196" y="147"/>
                    <a:pt x="1245" y="122"/>
                    <a:pt x="1245" y="122"/>
                  </a:cubicBezTo>
                  <a:cubicBezTo>
                    <a:pt x="1245" y="122"/>
                    <a:pt x="1147" y="49"/>
                    <a:pt x="104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3"/>
            <p:cNvSpPr/>
            <p:nvPr/>
          </p:nvSpPr>
          <p:spPr>
            <a:xfrm>
              <a:off x="798475" y="3083700"/>
              <a:ext cx="45750" cy="48200"/>
            </a:xfrm>
            <a:custGeom>
              <a:rect b="b" l="l" r="r" t="t"/>
              <a:pathLst>
                <a:path extrusionOk="0" h="1928" w="1830">
                  <a:moveTo>
                    <a:pt x="927" y="1"/>
                  </a:moveTo>
                  <a:lnTo>
                    <a:pt x="512" y="25"/>
                  </a:lnTo>
                  <a:lnTo>
                    <a:pt x="439" y="98"/>
                  </a:lnTo>
                  <a:lnTo>
                    <a:pt x="390" y="98"/>
                  </a:lnTo>
                  <a:cubicBezTo>
                    <a:pt x="366" y="98"/>
                    <a:pt x="342" y="122"/>
                    <a:pt x="317" y="122"/>
                  </a:cubicBezTo>
                  <a:lnTo>
                    <a:pt x="244" y="171"/>
                  </a:lnTo>
                  <a:cubicBezTo>
                    <a:pt x="206" y="190"/>
                    <a:pt x="182" y="210"/>
                    <a:pt x="162" y="229"/>
                  </a:cubicBezTo>
                  <a:lnTo>
                    <a:pt x="162" y="229"/>
                  </a:lnTo>
                  <a:cubicBezTo>
                    <a:pt x="165" y="226"/>
                    <a:pt x="168" y="223"/>
                    <a:pt x="171" y="220"/>
                  </a:cubicBezTo>
                  <a:lnTo>
                    <a:pt x="171" y="220"/>
                  </a:lnTo>
                  <a:lnTo>
                    <a:pt x="146" y="244"/>
                  </a:lnTo>
                  <a:cubicBezTo>
                    <a:pt x="152" y="239"/>
                    <a:pt x="157" y="234"/>
                    <a:pt x="162" y="229"/>
                  </a:cubicBezTo>
                  <a:lnTo>
                    <a:pt x="162" y="229"/>
                  </a:lnTo>
                  <a:cubicBezTo>
                    <a:pt x="96" y="299"/>
                    <a:pt x="72" y="369"/>
                    <a:pt x="49" y="440"/>
                  </a:cubicBezTo>
                  <a:cubicBezTo>
                    <a:pt x="49" y="464"/>
                    <a:pt x="25" y="488"/>
                    <a:pt x="0" y="513"/>
                  </a:cubicBezTo>
                  <a:lnTo>
                    <a:pt x="0" y="561"/>
                  </a:lnTo>
                  <a:lnTo>
                    <a:pt x="0" y="610"/>
                  </a:lnTo>
                  <a:cubicBezTo>
                    <a:pt x="0" y="610"/>
                    <a:pt x="49" y="635"/>
                    <a:pt x="49" y="683"/>
                  </a:cubicBezTo>
                  <a:cubicBezTo>
                    <a:pt x="73" y="708"/>
                    <a:pt x="73" y="732"/>
                    <a:pt x="98" y="757"/>
                  </a:cubicBezTo>
                  <a:cubicBezTo>
                    <a:pt x="73" y="903"/>
                    <a:pt x="98" y="1049"/>
                    <a:pt x="146" y="1196"/>
                  </a:cubicBezTo>
                  <a:cubicBezTo>
                    <a:pt x="171" y="1342"/>
                    <a:pt x="244" y="1464"/>
                    <a:pt x="317" y="1561"/>
                  </a:cubicBezTo>
                  <a:cubicBezTo>
                    <a:pt x="415" y="1708"/>
                    <a:pt x="561" y="1830"/>
                    <a:pt x="707" y="1927"/>
                  </a:cubicBezTo>
                  <a:lnTo>
                    <a:pt x="1146" y="1927"/>
                  </a:lnTo>
                  <a:cubicBezTo>
                    <a:pt x="1244" y="1854"/>
                    <a:pt x="1317" y="1781"/>
                    <a:pt x="1390" y="1732"/>
                  </a:cubicBezTo>
                  <a:cubicBezTo>
                    <a:pt x="1464" y="1708"/>
                    <a:pt x="1512" y="1659"/>
                    <a:pt x="1561" y="1586"/>
                  </a:cubicBezTo>
                  <a:lnTo>
                    <a:pt x="1561" y="1586"/>
                  </a:lnTo>
                  <a:cubicBezTo>
                    <a:pt x="1553" y="1594"/>
                    <a:pt x="1548" y="1597"/>
                    <a:pt x="1545" y="1597"/>
                  </a:cubicBezTo>
                  <a:cubicBezTo>
                    <a:pt x="1539" y="1597"/>
                    <a:pt x="1545" y="1586"/>
                    <a:pt x="1561" y="1586"/>
                  </a:cubicBezTo>
                  <a:cubicBezTo>
                    <a:pt x="1585" y="1561"/>
                    <a:pt x="1634" y="1513"/>
                    <a:pt x="1634" y="1513"/>
                  </a:cubicBezTo>
                  <a:cubicBezTo>
                    <a:pt x="1634" y="1513"/>
                    <a:pt x="1634" y="1513"/>
                    <a:pt x="1683" y="1415"/>
                  </a:cubicBezTo>
                  <a:cubicBezTo>
                    <a:pt x="1707" y="1391"/>
                    <a:pt x="1707" y="1342"/>
                    <a:pt x="1732" y="1318"/>
                  </a:cubicBezTo>
                  <a:cubicBezTo>
                    <a:pt x="1756" y="1269"/>
                    <a:pt x="1781" y="1196"/>
                    <a:pt x="1805" y="1147"/>
                  </a:cubicBezTo>
                  <a:cubicBezTo>
                    <a:pt x="1829" y="1001"/>
                    <a:pt x="1829" y="854"/>
                    <a:pt x="1781" y="708"/>
                  </a:cubicBezTo>
                  <a:cubicBezTo>
                    <a:pt x="1707" y="586"/>
                    <a:pt x="1634" y="464"/>
                    <a:pt x="1512" y="366"/>
                  </a:cubicBezTo>
                  <a:cubicBezTo>
                    <a:pt x="1464" y="342"/>
                    <a:pt x="1415" y="318"/>
                    <a:pt x="1390" y="269"/>
                  </a:cubicBezTo>
                  <a:lnTo>
                    <a:pt x="1317" y="220"/>
                  </a:lnTo>
                  <a:lnTo>
                    <a:pt x="1244" y="220"/>
                  </a:lnTo>
                  <a:cubicBezTo>
                    <a:pt x="1220" y="171"/>
                    <a:pt x="1195" y="147"/>
                    <a:pt x="1171" y="122"/>
                  </a:cubicBezTo>
                  <a:lnTo>
                    <a:pt x="1122" y="98"/>
                  </a:lnTo>
                  <a:cubicBezTo>
                    <a:pt x="1049" y="49"/>
                    <a:pt x="1000" y="25"/>
                    <a:pt x="92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3"/>
            <p:cNvSpPr/>
            <p:nvPr/>
          </p:nvSpPr>
          <p:spPr>
            <a:xfrm>
              <a:off x="802125" y="3090400"/>
              <a:ext cx="25" cy="25"/>
            </a:xfrm>
            <a:custGeom>
              <a:rect b="b" l="l" r="r" t="t"/>
              <a:pathLst>
                <a:path extrusionOk="0" h="1" w="1">
                  <a:moveTo>
                    <a:pt x="0" y="1"/>
                  </a:moveTo>
                  <a:lnTo>
                    <a:pt x="0" y="1"/>
                  </a:lnTo>
                  <a:cubicBezTo>
                    <a:pt x="0" y="1"/>
                    <a:pt x="0" y="1"/>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3"/>
            <p:cNvSpPr/>
            <p:nvPr/>
          </p:nvSpPr>
          <p:spPr>
            <a:xfrm>
              <a:off x="713700" y="3105650"/>
              <a:ext cx="50025" cy="51850"/>
            </a:xfrm>
            <a:custGeom>
              <a:rect b="b" l="l" r="r" t="t"/>
              <a:pathLst>
                <a:path extrusionOk="0" h="2074" w="2001">
                  <a:moveTo>
                    <a:pt x="1001" y="1"/>
                  </a:moveTo>
                  <a:cubicBezTo>
                    <a:pt x="928" y="25"/>
                    <a:pt x="879" y="25"/>
                    <a:pt x="830" y="49"/>
                  </a:cubicBezTo>
                  <a:lnTo>
                    <a:pt x="684" y="123"/>
                  </a:lnTo>
                  <a:lnTo>
                    <a:pt x="660" y="123"/>
                  </a:lnTo>
                  <a:cubicBezTo>
                    <a:pt x="538" y="123"/>
                    <a:pt x="416" y="147"/>
                    <a:pt x="318" y="220"/>
                  </a:cubicBezTo>
                  <a:cubicBezTo>
                    <a:pt x="220" y="269"/>
                    <a:pt x="147" y="366"/>
                    <a:pt x="99" y="464"/>
                  </a:cubicBezTo>
                  <a:cubicBezTo>
                    <a:pt x="50" y="537"/>
                    <a:pt x="50" y="610"/>
                    <a:pt x="25" y="683"/>
                  </a:cubicBezTo>
                  <a:lnTo>
                    <a:pt x="25" y="659"/>
                  </a:lnTo>
                  <a:cubicBezTo>
                    <a:pt x="25" y="805"/>
                    <a:pt x="1" y="781"/>
                    <a:pt x="25" y="903"/>
                  </a:cubicBezTo>
                  <a:cubicBezTo>
                    <a:pt x="50" y="903"/>
                    <a:pt x="99" y="1025"/>
                    <a:pt x="123" y="1049"/>
                  </a:cubicBezTo>
                  <a:lnTo>
                    <a:pt x="196" y="1196"/>
                  </a:lnTo>
                  <a:cubicBezTo>
                    <a:pt x="220" y="1244"/>
                    <a:pt x="245" y="1293"/>
                    <a:pt x="245" y="1318"/>
                  </a:cubicBezTo>
                  <a:cubicBezTo>
                    <a:pt x="294" y="1391"/>
                    <a:pt x="367" y="1488"/>
                    <a:pt x="391" y="1537"/>
                  </a:cubicBezTo>
                  <a:cubicBezTo>
                    <a:pt x="440" y="1659"/>
                    <a:pt x="513" y="1781"/>
                    <a:pt x="586" y="1879"/>
                  </a:cubicBezTo>
                  <a:lnTo>
                    <a:pt x="586" y="2001"/>
                  </a:lnTo>
                  <a:cubicBezTo>
                    <a:pt x="660" y="1976"/>
                    <a:pt x="708" y="1927"/>
                    <a:pt x="757" y="1903"/>
                  </a:cubicBezTo>
                  <a:cubicBezTo>
                    <a:pt x="903" y="2025"/>
                    <a:pt x="1099" y="2074"/>
                    <a:pt x="1294" y="2074"/>
                  </a:cubicBezTo>
                  <a:cubicBezTo>
                    <a:pt x="1440" y="2049"/>
                    <a:pt x="1611" y="1976"/>
                    <a:pt x="1708" y="1854"/>
                  </a:cubicBezTo>
                  <a:lnTo>
                    <a:pt x="1830" y="1757"/>
                  </a:lnTo>
                  <a:lnTo>
                    <a:pt x="1928" y="1635"/>
                  </a:lnTo>
                  <a:lnTo>
                    <a:pt x="1928" y="1635"/>
                  </a:lnTo>
                  <a:cubicBezTo>
                    <a:pt x="1909" y="1653"/>
                    <a:pt x="1898" y="1661"/>
                    <a:pt x="1893" y="1661"/>
                  </a:cubicBezTo>
                  <a:cubicBezTo>
                    <a:pt x="1886" y="1661"/>
                    <a:pt x="1898" y="1640"/>
                    <a:pt x="1928" y="1610"/>
                  </a:cubicBezTo>
                  <a:cubicBezTo>
                    <a:pt x="1977" y="1513"/>
                    <a:pt x="1977" y="1488"/>
                    <a:pt x="1977" y="1488"/>
                  </a:cubicBezTo>
                  <a:lnTo>
                    <a:pt x="1977" y="1488"/>
                  </a:lnTo>
                  <a:cubicBezTo>
                    <a:pt x="1977" y="1488"/>
                    <a:pt x="1975" y="1490"/>
                    <a:pt x="1973" y="1490"/>
                  </a:cubicBezTo>
                  <a:cubicBezTo>
                    <a:pt x="1967" y="1490"/>
                    <a:pt x="1958" y="1476"/>
                    <a:pt x="1977" y="1366"/>
                  </a:cubicBezTo>
                  <a:cubicBezTo>
                    <a:pt x="2001" y="1244"/>
                    <a:pt x="2001" y="1122"/>
                    <a:pt x="1977" y="1001"/>
                  </a:cubicBezTo>
                  <a:cubicBezTo>
                    <a:pt x="1928" y="854"/>
                    <a:pt x="1855" y="732"/>
                    <a:pt x="1757" y="610"/>
                  </a:cubicBezTo>
                  <a:cubicBezTo>
                    <a:pt x="1757" y="562"/>
                    <a:pt x="1733" y="513"/>
                    <a:pt x="1708" y="464"/>
                  </a:cubicBezTo>
                  <a:lnTo>
                    <a:pt x="1659" y="391"/>
                  </a:lnTo>
                  <a:cubicBezTo>
                    <a:pt x="1659" y="391"/>
                    <a:pt x="1659" y="366"/>
                    <a:pt x="1635" y="342"/>
                  </a:cubicBezTo>
                  <a:cubicBezTo>
                    <a:pt x="1635" y="318"/>
                    <a:pt x="1611" y="293"/>
                    <a:pt x="1586" y="269"/>
                  </a:cubicBezTo>
                  <a:cubicBezTo>
                    <a:pt x="1586" y="244"/>
                    <a:pt x="1562" y="220"/>
                    <a:pt x="1562" y="220"/>
                  </a:cubicBezTo>
                  <a:cubicBezTo>
                    <a:pt x="1538" y="196"/>
                    <a:pt x="1513" y="171"/>
                    <a:pt x="1513" y="171"/>
                  </a:cubicBezTo>
                  <a:cubicBezTo>
                    <a:pt x="1464" y="123"/>
                    <a:pt x="1416" y="98"/>
                    <a:pt x="1367" y="74"/>
                  </a:cubicBezTo>
                  <a:cubicBezTo>
                    <a:pt x="1318" y="49"/>
                    <a:pt x="1245" y="25"/>
                    <a:pt x="119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3"/>
            <p:cNvSpPr/>
            <p:nvPr/>
          </p:nvSpPr>
          <p:spPr>
            <a:xfrm>
              <a:off x="790550" y="3185225"/>
              <a:ext cx="48175" cy="56225"/>
            </a:xfrm>
            <a:custGeom>
              <a:rect b="b" l="l" r="r" t="t"/>
              <a:pathLst>
                <a:path extrusionOk="0" h="2249" w="1927">
                  <a:moveTo>
                    <a:pt x="829" y="988"/>
                  </a:moveTo>
                  <a:cubicBezTo>
                    <a:pt x="829" y="988"/>
                    <a:pt x="829" y="1013"/>
                    <a:pt x="854" y="1013"/>
                  </a:cubicBezTo>
                  <a:cubicBezTo>
                    <a:pt x="854" y="1037"/>
                    <a:pt x="854" y="1037"/>
                    <a:pt x="829" y="1037"/>
                  </a:cubicBezTo>
                  <a:cubicBezTo>
                    <a:pt x="805" y="1037"/>
                    <a:pt x="829" y="1013"/>
                    <a:pt x="829" y="988"/>
                  </a:cubicBezTo>
                  <a:close/>
                  <a:moveTo>
                    <a:pt x="735" y="0"/>
                  </a:moveTo>
                  <a:cubicBezTo>
                    <a:pt x="665" y="0"/>
                    <a:pt x="598" y="13"/>
                    <a:pt x="537" y="37"/>
                  </a:cubicBezTo>
                  <a:cubicBezTo>
                    <a:pt x="366" y="135"/>
                    <a:pt x="220" y="281"/>
                    <a:pt x="171" y="452"/>
                  </a:cubicBezTo>
                  <a:lnTo>
                    <a:pt x="171" y="427"/>
                  </a:lnTo>
                  <a:cubicBezTo>
                    <a:pt x="122" y="500"/>
                    <a:pt x="98" y="598"/>
                    <a:pt x="73" y="671"/>
                  </a:cubicBezTo>
                  <a:cubicBezTo>
                    <a:pt x="73" y="720"/>
                    <a:pt x="49" y="769"/>
                    <a:pt x="49" y="817"/>
                  </a:cubicBezTo>
                  <a:cubicBezTo>
                    <a:pt x="49" y="866"/>
                    <a:pt x="49" y="939"/>
                    <a:pt x="24" y="988"/>
                  </a:cubicBezTo>
                  <a:cubicBezTo>
                    <a:pt x="0" y="1159"/>
                    <a:pt x="24" y="1354"/>
                    <a:pt x="73" y="1525"/>
                  </a:cubicBezTo>
                  <a:lnTo>
                    <a:pt x="73" y="1500"/>
                  </a:lnTo>
                  <a:cubicBezTo>
                    <a:pt x="98" y="1574"/>
                    <a:pt x="122" y="1671"/>
                    <a:pt x="122" y="1744"/>
                  </a:cubicBezTo>
                  <a:cubicBezTo>
                    <a:pt x="124" y="1742"/>
                    <a:pt x="127" y="1741"/>
                    <a:pt x="130" y="1741"/>
                  </a:cubicBezTo>
                  <a:cubicBezTo>
                    <a:pt x="159" y="1741"/>
                    <a:pt x="222" y="1844"/>
                    <a:pt x="244" y="1866"/>
                  </a:cubicBezTo>
                  <a:cubicBezTo>
                    <a:pt x="293" y="1915"/>
                    <a:pt x="342" y="1964"/>
                    <a:pt x="390" y="1988"/>
                  </a:cubicBezTo>
                  <a:cubicBezTo>
                    <a:pt x="439" y="2037"/>
                    <a:pt x="488" y="2086"/>
                    <a:pt x="561" y="2110"/>
                  </a:cubicBezTo>
                  <a:cubicBezTo>
                    <a:pt x="634" y="2159"/>
                    <a:pt x="683" y="2183"/>
                    <a:pt x="756" y="2208"/>
                  </a:cubicBezTo>
                  <a:lnTo>
                    <a:pt x="854" y="2232"/>
                  </a:lnTo>
                  <a:lnTo>
                    <a:pt x="927" y="2232"/>
                  </a:lnTo>
                  <a:cubicBezTo>
                    <a:pt x="1008" y="2242"/>
                    <a:pt x="1089" y="2248"/>
                    <a:pt x="1169" y="2248"/>
                  </a:cubicBezTo>
                  <a:cubicBezTo>
                    <a:pt x="1284" y="2248"/>
                    <a:pt x="1398" y="2236"/>
                    <a:pt x="1512" y="2208"/>
                  </a:cubicBezTo>
                  <a:lnTo>
                    <a:pt x="1659" y="2208"/>
                  </a:lnTo>
                  <a:cubicBezTo>
                    <a:pt x="1659" y="2086"/>
                    <a:pt x="1659" y="1988"/>
                    <a:pt x="1634" y="1891"/>
                  </a:cubicBezTo>
                  <a:lnTo>
                    <a:pt x="1634" y="1842"/>
                  </a:lnTo>
                  <a:cubicBezTo>
                    <a:pt x="1707" y="1793"/>
                    <a:pt x="1756" y="1720"/>
                    <a:pt x="1805" y="1622"/>
                  </a:cubicBezTo>
                  <a:cubicBezTo>
                    <a:pt x="1854" y="1549"/>
                    <a:pt x="1902" y="1427"/>
                    <a:pt x="1927" y="1330"/>
                  </a:cubicBezTo>
                  <a:lnTo>
                    <a:pt x="1927" y="1330"/>
                  </a:lnTo>
                  <a:cubicBezTo>
                    <a:pt x="1917" y="1350"/>
                    <a:pt x="1911" y="1358"/>
                    <a:pt x="1907" y="1358"/>
                  </a:cubicBezTo>
                  <a:cubicBezTo>
                    <a:pt x="1902" y="1358"/>
                    <a:pt x="1902" y="1344"/>
                    <a:pt x="1902" y="1330"/>
                  </a:cubicBezTo>
                  <a:cubicBezTo>
                    <a:pt x="1927" y="1183"/>
                    <a:pt x="1902" y="1183"/>
                    <a:pt x="1902" y="1183"/>
                  </a:cubicBezTo>
                  <a:cubicBezTo>
                    <a:pt x="1902" y="1159"/>
                    <a:pt x="1902" y="1183"/>
                    <a:pt x="1878" y="1013"/>
                  </a:cubicBezTo>
                  <a:cubicBezTo>
                    <a:pt x="1805" y="744"/>
                    <a:pt x="1659" y="500"/>
                    <a:pt x="1439" y="305"/>
                  </a:cubicBezTo>
                  <a:lnTo>
                    <a:pt x="1342" y="232"/>
                  </a:lnTo>
                  <a:lnTo>
                    <a:pt x="1220" y="159"/>
                  </a:lnTo>
                  <a:cubicBezTo>
                    <a:pt x="1171" y="135"/>
                    <a:pt x="1146" y="110"/>
                    <a:pt x="1098" y="86"/>
                  </a:cubicBezTo>
                  <a:cubicBezTo>
                    <a:pt x="1049" y="61"/>
                    <a:pt x="1000" y="37"/>
                    <a:pt x="951" y="37"/>
                  </a:cubicBezTo>
                  <a:cubicBezTo>
                    <a:pt x="878" y="13"/>
                    <a:pt x="805"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3"/>
            <p:cNvSpPr/>
            <p:nvPr/>
          </p:nvSpPr>
          <p:spPr>
            <a:xfrm>
              <a:off x="716750" y="3227600"/>
              <a:ext cx="47600" cy="50475"/>
            </a:xfrm>
            <a:custGeom>
              <a:rect b="b" l="l" r="r" t="t"/>
              <a:pathLst>
                <a:path extrusionOk="0" h="2019" w="1904">
                  <a:moveTo>
                    <a:pt x="611" y="0"/>
                  </a:moveTo>
                  <a:cubicBezTo>
                    <a:pt x="613" y="3"/>
                    <a:pt x="616" y="6"/>
                    <a:pt x="619" y="9"/>
                  </a:cubicBezTo>
                  <a:lnTo>
                    <a:pt x="619" y="9"/>
                  </a:lnTo>
                  <a:lnTo>
                    <a:pt x="635" y="0"/>
                  </a:lnTo>
                  <a:close/>
                  <a:moveTo>
                    <a:pt x="619" y="9"/>
                  </a:moveTo>
                  <a:lnTo>
                    <a:pt x="123" y="269"/>
                  </a:lnTo>
                  <a:cubicBezTo>
                    <a:pt x="123" y="318"/>
                    <a:pt x="123" y="366"/>
                    <a:pt x="123" y="415"/>
                  </a:cubicBezTo>
                  <a:lnTo>
                    <a:pt x="123" y="683"/>
                  </a:lnTo>
                  <a:cubicBezTo>
                    <a:pt x="123" y="708"/>
                    <a:pt x="123" y="708"/>
                    <a:pt x="123" y="732"/>
                  </a:cubicBezTo>
                  <a:cubicBezTo>
                    <a:pt x="123" y="732"/>
                    <a:pt x="98" y="732"/>
                    <a:pt x="98" y="757"/>
                  </a:cubicBezTo>
                  <a:cubicBezTo>
                    <a:pt x="74" y="830"/>
                    <a:pt x="50" y="879"/>
                    <a:pt x="25" y="952"/>
                  </a:cubicBezTo>
                  <a:cubicBezTo>
                    <a:pt x="25" y="1000"/>
                    <a:pt x="1" y="1049"/>
                    <a:pt x="1" y="1074"/>
                  </a:cubicBezTo>
                  <a:cubicBezTo>
                    <a:pt x="1" y="1147"/>
                    <a:pt x="1" y="1196"/>
                    <a:pt x="1" y="1244"/>
                  </a:cubicBezTo>
                  <a:cubicBezTo>
                    <a:pt x="1" y="1464"/>
                    <a:pt x="98" y="1659"/>
                    <a:pt x="245" y="1805"/>
                  </a:cubicBezTo>
                  <a:cubicBezTo>
                    <a:pt x="318" y="1878"/>
                    <a:pt x="416" y="1952"/>
                    <a:pt x="538" y="1976"/>
                  </a:cubicBezTo>
                  <a:cubicBezTo>
                    <a:pt x="562" y="1976"/>
                    <a:pt x="562" y="2000"/>
                    <a:pt x="586" y="2000"/>
                  </a:cubicBezTo>
                  <a:cubicBezTo>
                    <a:pt x="635" y="2013"/>
                    <a:pt x="690" y="2019"/>
                    <a:pt x="745" y="2019"/>
                  </a:cubicBezTo>
                  <a:cubicBezTo>
                    <a:pt x="800" y="2019"/>
                    <a:pt x="855" y="2013"/>
                    <a:pt x="903" y="2000"/>
                  </a:cubicBezTo>
                  <a:cubicBezTo>
                    <a:pt x="1001" y="2000"/>
                    <a:pt x="1123" y="1976"/>
                    <a:pt x="1220" y="1952"/>
                  </a:cubicBezTo>
                  <a:lnTo>
                    <a:pt x="1220" y="1927"/>
                  </a:lnTo>
                  <a:cubicBezTo>
                    <a:pt x="1256" y="1909"/>
                    <a:pt x="1269" y="1905"/>
                    <a:pt x="1276" y="1905"/>
                  </a:cubicBezTo>
                  <a:cubicBezTo>
                    <a:pt x="1283" y="1905"/>
                    <a:pt x="1283" y="1910"/>
                    <a:pt x="1298" y="1910"/>
                  </a:cubicBezTo>
                  <a:cubicBezTo>
                    <a:pt x="1307" y="1910"/>
                    <a:pt x="1320" y="1908"/>
                    <a:pt x="1342" y="1903"/>
                  </a:cubicBezTo>
                  <a:cubicBezTo>
                    <a:pt x="1342" y="1830"/>
                    <a:pt x="1489" y="1830"/>
                    <a:pt x="1489" y="1781"/>
                  </a:cubicBezTo>
                  <a:cubicBezTo>
                    <a:pt x="1489" y="1781"/>
                    <a:pt x="1537" y="1757"/>
                    <a:pt x="1537" y="1757"/>
                  </a:cubicBezTo>
                  <a:cubicBezTo>
                    <a:pt x="1537" y="1760"/>
                    <a:pt x="1538" y="1761"/>
                    <a:pt x="1540" y="1761"/>
                  </a:cubicBezTo>
                  <a:cubicBezTo>
                    <a:pt x="1551" y="1761"/>
                    <a:pt x="1590" y="1704"/>
                    <a:pt x="1611" y="1683"/>
                  </a:cubicBezTo>
                  <a:cubicBezTo>
                    <a:pt x="1619" y="1675"/>
                    <a:pt x="1621" y="1673"/>
                    <a:pt x="1621" y="1673"/>
                  </a:cubicBezTo>
                  <a:cubicBezTo>
                    <a:pt x="1619" y="1673"/>
                    <a:pt x="1603" y="1683"/>
                    <a:pt x="1586" y="1683"/>
                  </a:cubicBezTo>
                  <a:lnTo>
                    <a:pt x="1635" y="1635"/>
                  </a:lnTo>
                  <a:cubicBezTo>
                    <a:pt x="1647" y="1622"/>
                    <a:pt x="1659" y="1616"/>
                    <a:pt x="1666" y="1616"/>
                  </a:cubicBezTo>
                  <a:cubicBezTo>
                    <a:pt x="1672" y="1616"/>
                    <a:pt x="1672" y="1622"/>
                    <a:pt x="1659" y="1635"/>
                  </a:cubicBezTo>
                  <a:cubicBezTo>
                    <a:pt x="1733" y="1561"/>
                    <a:pt x="1781" y="1464"/>
                    <a:pt x="1830" y="1366"/>
                  </a:cubicBezTo>
                  <a:cubicBezTo>
                    <a:pt x="1879" y="1244"/>
                    <a:pt x="1903" y="1074"/>
                    <a:pt x="1879" y="927"/>
                  </a:cubicBezTo>
                  <a:cubicBezTo>
                    <a:pt x="1855" y="781"/>
                    <a:pt x="1781" y="635"/>
                    <a:pt x="1684" y="513"/>
                  </a:cubicBezTo>
                  <a:cubicBezTo>
                    <a:pt x="1611" y="464"/>
                    <a:pt x="1537" y="415"/>
                    <a:pt x="1464" y="366"/>
                  </a:cubicBezTo>
                  <a:lnTo>
                    <a:pt x="1464" y="366"/>
                  </a:lnTo>
                  <a:cubicBezTo>
                    <a:pt x="1464" y="415"/>
                    <a:pt x="1513" y="439"/>
                    <a:pt x="1513" y="464"/>
                  </a:cubicBezTo>
                  <a:cubicBezTo>
                    <a:pt x="1489" y="439"/>
                    <a:pt x="1464" y="415"/>
                    <a:pt x="1440" y="415"/>
                  </a:cubicBezTo>
                  <a:cubicBezTo>
                    <a:pt x="1416" y="415"/>
                    <a:pt x="1367" y="342"/>
                    <a:pt x="1367" y="293"/>
                  </a:cubicBezTo>
                  <a:lnTo>
                    <a:pt x="1342" y="293"/>
                  </a:lnTo>
                  <a:lnTo>
                    <a:pt x="1342" y="269"/>
                  </a:lnTo>
                  <a:cubicBezTo>
                    <a:pt x="1294" y="244"/>
                    <a:pt x="1220" y="220"/>
                    <a:pt x="1172" y="171"/>
                  </a:cubicBezTo>
                  <a:cubicBezTo>
                    <a:pt x="1098" y="147"/>
                    <a:pt x="1050" y="147"/>
                    <a:pt x="1001" y="122"/>
                  </a:cubicBezTo>
                  <a:cubicBezTo>
                    <a:pt x="996" y="118"/>
                    <a:pt x="994" y="116"/>
                    <a:pt x="994" y="116"/>
                  </a:cubicBezTo>
                  <a:lnTo>
                    <a:pt x="994" y="116"/>
                  </a:lnTo>
                  <a:cubicBezTo>
                    <a:pt x="993" y="116"/>
                    <a:pt x="1020" y="147"/>
                    <a:pt x="1001" y="147"/>
                  </a:cubicBezTo>
                  <a:cubicBezTo>
                    <a:pt x="977" y="147"/>
                    <a:pt x="952" y="147"/>
                    <a:pt x="952" y="122"/>
                  </a:cubicBezTo>
                  <a:cubicBezTo>
                    <a:pt x="952" y="98"/>
                    <a:pt x="928" y="86"/>
                    <a:pt x="906" y="86"/>
                  </a:cubicBezTo>
                  <a:cubicBezTo>
                    <a:pt x="888" y="86"/>
                    <a:pt x="872" y="95"/>
                    <a:pt x="876" y="113"/>
                  </a:cubicBezTo>
                  <a:lnTo>
                    <a:pt x="876" y="113"/>
                  </a:lnTo>
                  <a:cubicBezTo>
                    <a:pt x="862" y="92"/>
                    <a:pt x="812" y="74"/>
                    <a:pt x="855" y="74"/>
                  </a:cubicBezTo>
                  <a:cubicBezTo>
                    <a:pt x="830" y="74"/>
                    <a:pt x="806" y="49"/>
                    <a:pt x="806" y="49"/>
                  </a:cubicBezTo>
                  <a:lnTo>
                    <a:pt x="806" y="49"/>
                  </a:lnTo>
                  <a:lnTo>
                    <a:pt x="830" y="74"/>
                  </a:lnTo>
                  <a:cubicBezTo>
                    <a:pt x="757" y="49"/>
                    <a:pt x="733" y="25"/>
                    <a:pt x="684" y="25"/>
                  </a:cubicBezTo>
                  <a:lnTo>
                    <a:pt x="708" y="49"/>
                  </a:lnTo>
                  <a:cubicBezTo>
                    <a:pt x="665" y="49"/>
                    <a:pt x="641" y="30"/>
                    <a:pt x="619" y="9"/>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33"/>
            <p:cNvSpPr/>
            <p:nvPr/>
          </p:nvSpPr>
          <p:spPr>
            <a:xfrm>
              <a:off x="646025" y="3015400"/>
              <a:ext cx="40875" cy="49050"/>
            </a:xfrm>
            <a:custGeom>
              <a:rect b="b" l="l" r="r" t="t"/>
              <a:pathLst>
                <a:path extrusionOk="0" h="1962" w="1635">
                  <a:moveTo>
                    <a:pt x="659" y="1"/>
                  </a:moveTo>
                  <a:cubicBezTo>
                    <a:pt x="513" y="25"/>
                    <a:pt x="367" y="123"/>
                    <a:pt x="269" y="220"/>
                  </a:cubicBezTo>
                  <a:cubicBezTo>
                    <a:pt x="196" y="294"/>
                    <a:pt x="147" y="367"/>
                    <a:pt x="98" y="464"/>
                  </a:cubicBezTo>
                  <a:cubicBezTo>
                    <a:pt x="50" y="586"/>
                    <a:pt x="25" y="684"/>
                    <a:pt x="25" y="806"/>
                  </a:cubicBezTo>
                  <a:cubicBezTo>
                    <a:pt x="1" y="879"/>
                    <a:pt x="1" y="952"/>
                    <a:pt x="25" y="1001"/>
                  </a:cubicBezTo>
                  <a:cubicBezTo>
                    <a:pt x="25" y="1147"/>
                    <a:pt x="74" y="1294"/>
                    <a:pt x="147" y="1415"/>
                  </a:cubicBezTo>
                  <a:cubicBezTo>
                    <a:pt x="220" y="1562"/>
                    <a:pt x="318" y="1684"/>
                    <a:pt x="464" y="1781"/>
                  </a:cubicBezTo>
                  <a:cubicBezTo>
                    <a:pt x="562" y="1879"/>
                    <a:pt x="708" y="1952"/>
                    <a:pt x="830" y="1952"/>
                  </a:cubicBezTo>
                  <a:cubicBezTo>
                    <a:pt x="860" y="1958"/>
                    <a:pt x="891" y="1961"/>
                    <a:pt x="921" y="1961"/>
                  </a:cubicBezTo>
                  <a:cubicBezTo>
                    <a:pt x="1011" y="1961"/>
                    <a:pt x="1098" y="1934"/>
                    <a:pt x="1171" y="1879"/>
                  </a:cubicBezTo>
                  <a:cubicBezTo>
                    <a:pt x="1245" y="1879"/>
                    <a:pt x="1293" y="1830"/>
                    <a:pt x="1342" y="1781"/>
                  </a:cubicBezTo>
                  <a:cubicBezTo>
                    <a:pt x="1318" y="1781"/>
                    <a:pt x="1318" y="1781"/>
                    <a:pt x="1342" y="1757"/>
                  </a:cubicBezTo>
                  <a:cubicBezTo>
                    <a:pt x="1415" y="1684"/>
                    <a:pt x="1415" y="1684"/>
                    <a:pt x="1415" y="1684"/>
                  </a:cubicBezTo>
                  <a:cubicBezTo>
                    <a:pt x="1415" y="1659"/>
                    <a:pt x="1415" y="1684"/>
                    <a:pt x="1440" y="1586"/>
                  </a:cubicBezTo>
                  <a:cubicBezTo>
                    <a:pt x="1488" y="1464"/>
                    <a:pt x="1513" y="1415"/>
                    <a:pt x="1537" y="1294"/>
                  </a:cubicBezTo>
                  <a:cubicBezTo>
                    <a:pt x="1562" y="1220"/>
                    <a:pt x="1586" y="1172"/>
                    <a:pt x="1586" y="1098"/>
                  </a:cubicBezTo>
                  <a:cubicBezTo>
                    <a:pt x="1610" y="1050"/>
                    <a:pt x="1610" y="976"/>
                    <a:pt x="1635" y="903"/>
                  </a:cubicBezTo>
                  <a:cubicBezTo>
                    <a:pt x="1635" y="830"/>
                    <a:pt x="1635" y="781"/>
                    <a:pt x="1635" y="708"/>
                  </a:cubicBezTo>
                  <a:lnTo>
                    <a:pt x="1635" y="586"/>
                  </a:lnTo>
                  <a:lnTo>
                    <a:pt x="1610" y="489"/>
                  </a:lnTo>
                  <a:cubicBezTo>
                    <a:pt x="1586" y="416"/>
                    <a:pt x="1562" y="318"/>
                    <a:pt x="1513" y="245"/>
                  </a:cubicBezTo>
                  <a:cubicBezTo>
                    <a:pt x="1440" y="147"/>
                    <a:pt x="1318" y="98"/>
                    <a:pt x="1196" y="74"/>
                  </a:cubicBezTo>
                  <a:lnTo>
                    <a:pt x="1025" y="74"/>
                  </a:lnTo>
                  <a:cubicBezTo>
                    <a:pt x="903" y="25"/>
                    <a:pt x="781" y="1"/>
                    <a:pt x="6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3"/>
            <p:cNvSpPr/>
            <p:nvPr/>
          </p:nvSpPr>
          <p:spPr>
            <a:xfrm>
              <a:off x="734450" y="3011150"/>
              <a:ext cx="40250" cy="58550"/>
            </a:xfrm>
            <a:custGeom>
              <a:rect b="b" l="l" r="r" t="t"/>
              <a:pathLst>
                <a:path extrusionOk="0" h="2342" w="1610">
                  <a:moveTo>
                    <a:pt x="708" y="0"/>
                  </a:moveTo>
                  <a:lnTo>
                    <a:pt x="98" y="171"/>
                  </a:lnTo>
                  <a:cubicBezTo>
                    <a:pt x="49" y="342"/>
                    <a:pt x="0" y="512"/>
                    <a:pt x="25" y="707"/>
                  </a:cubicBezTo>
                  <a:cubicBezTo>
                    <a:pt x="25" y="829"/>
                    <a:pt x="25" y="976"/>
                    <a:pt x="73" y="1098"/>
                  </a:cubicBezTo>
                  <a:cubicBezTo>
                    <a:pt x="122" y="1293"/>
                    <a:pt x="195" y="1488"/>
                    <a:pt x="293" y="1659"/>
                  </a:cubicBezTo>
                  <a:cubicBezTo>
                    <a:pt x="390" y="1854"/>
                    <a:pt x="537" y="2000"/>
                    <a:pt x="732" y="2122"/>
                  </a:cubicBezTo>
                  <a:cubicBezTo>
                    <a:pt x="756" y="2171"/>
                    <a:pt x="805" y="2220"/>
                    <a:pt x="854" y="2244"/>
                  </a:cubicBezTo>
                  <a:cubicBezTo>
                    <a:pt x="842" y="2232"/>
                    <a:pt x="842" y="2226"/>
                    <a:pt x="845" y="2226"/>
                  </a:cubicBezTo>
                  <a:cubicBezTo>
                    <a:pt x="848" y="2226"/>
                    <a:pt x="854" y="2232"/>
                    <a:pt x="854" y="2244"/>
                  </a:cubicBezTo>
                  <a:cubicBezTo>
                    <a:pt x="911" y="2272"/>
                    <a:pt x="923" y="2279"/>
                    <a:pt x="928" y="2279"/>
                  </a:cubicBezTo>
                  <a:cubicBezTo>
                    <a:pt x="931" y="2279"/>
                    <a:pt x="929" y="2275"/>
                    <a:pt x="940" y="2275"/>
                  </a:cubicBezTo>
                  <a:cubicBezTo>
                    <a:pt x="951" y="2275"/>
                    <a:pt x="974" y="2278"/>
                    <a:pt x="1025" y="2293"/>
                  </a:cubicBezTo>
                  <a:lnTo>
                    <a:pt x="1147" y="2342"/>
                  </a:lnTo>
                  <a:lnTo>
                    <a:pt x="1537" y="2122"/>
                  </a:lnTo>
                  <a:cubicBezTo>
                    <a:pt x="1586" y="1951"/>
                    <a:pt x="1610" y="1756"/>
                    <a:pt x="1610" y="1585"/>
                  </a:cubicBezTo>
                  <a:cubicBezTo>
                    <a:pt x="1586" y="1439"/>
                    <a:pt x="1537" y="1293"/>
                    <a:pt x="1512" y="1171"/>
                  </a:cubicBezTo>
                  <a:cubicBezTo>
                    <a:pt x="1464" y="1073"/>
                    <a:pt x="1415" y="1000"/>
                    <a:pt x="1366" y="927"/>
                  </a:cubicBezTo>
                  <a:cubicBezTo>
                    <a:pt x="1342" y="903"/>
                    <a:pt x="1293" y="854"/>
                    <a:pt x="1220" y="781"/>
                  </a:cubicBezTo>
                  <a:cubicBezTo>
                    <a:pt x="1220" y="781"/>
                    <a:pt x="1220" y="756"/>
                    <a:pt x="1220" y="756"/>
                  </a:cubicBezTo>
                  <a:cubicBezTo>
                    <a:pt x="1220" y="659"/>
                    <a:pt x="1171" y="610"/>
                    <a:pt x="1147" y="537"/>
                  </a:cubicBezTo>
                  <a:cubicBezTo>
                    <a:pt x="1122" y="464"/>
                    <a:pt x="1098" y="415"/>
                    <a:pt x="1073" y="390"/>
                  </a:cubicBezTo>
                  <a:cubicBezTo>
                    <a:pt x="1049" y="342"/>
                    <a:pt x="1000" y="293"/>
                    <a:pt x="976" y="220"/>
                  </a:cubicBezTo>
                  <a:cubicBezTo>
                    <a:pt x="976" y="220"/>
                    <a:pt x="951" y="195"/>
                    <a:pt x="951" y="195"/>
                  </a:cubicBezTo>
                  <a:cubicBezTo>
                    <a:pt x="878" y="122"/>
                    <a:pt x="805" y="49"/>
                    <a:pt x="70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1" name="Google Shape;681;p33"/>
          <p:cNvGrpSpPr/>
          <p:nvPr/>
        </p:nvGrpSpPr>
        <p:grpSpPr>
          <a:xfrm>
            <a:off x="-191589" y="332562"/>
            <a:ext cx="1104456" cy="586021"/>
            <a:chOff x="238125" y="2760550"/>
            <a:chExt cx="528650" cy="280500"/>
          </a:xfrm>
        </p:grpSpPr>
        <p:sp>
          <p:nvSpPr>
            <p:cNvPr id="682" name="Google Shape;682;p33"/>
            <p:cNvSpPr/>
            <p:nvPr/>
          </p:nvSpPr>
          <p:spPr>
            <a:xfrm>
              <a:off x="274700" y="3020300"/>
              <a:ext cx="1850" cy="9150"/>
            </a:xfrm>
            <a:custGeom>
              <a:rect b="b" l="l" r="r" t="t"/>
              <a:pathLst>
                <a:path extrusionOk="0" h="366" w="74">
                  <a:moveTo>
                    <a:pt x="74" y="0"/>
                  </a:moveTo>
                  <a:cubicBezTo>
                    <a:pt x="25" y="122"/>
                    <a:pt x="0" y="244"/>
                    <a:pt x="0" y="366"/>
                  </a:cubicBezTo>
                  <a:cubicBezTo>
                    <a:pt x="49" y="244"/>
                    <a:pt x="74" y="122"/>
                    <a:pt x="7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3"/>
            <p:cNvSpPr/>
            <p:nvPr/>
          </p:nvSpPr>
          <p:spPr>
            <a:xfrm>
              <a:off x="277125" y="3020300"/>
              <a:ext cx="25" cy="25"/>
            </a:xfrm>
            <a:custGeom>
              <a:rect b="b" l="l" r="r" t="t"/>
              <a:pathLst>
                <a:path extrusionOk="0" h="1" w="1">
                  <a:moveTo>
                    <a:pt x="1" y="0"/>
                  </a:move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4" name="Google Shape;684;p33"/>
            <p:cNvGrpSpPr/>
            <p:nvPr/>
          </p:nvGrpSpPr>
          <p:grpSpPr>
            <a:xfrm>
              <a:off x="238125" y="2760550"/>
              <a:ext cx="528650" cy="279275"/>
              <a:chOff x="238125" y="2760550"/>
              <a:chExt cx="528650" cy="279275"/>
            </a:xfrm>
          </p:grpSpPr>
          <p:sp>
            <p:nvSpPr>
              <p:cNvPr id="685" name="Google Shape;685;p33"/>
              <p:cNvSpPr/>
              <p:nvPr/>
            </p:nvSpPr>
            <p:spPr>
              <a:xfrm>
                <a:off x="238125" y="2760550"/>
                <a:ext cx="528650" cy="278050"/>
              </a:xfrm>
              <a:custGeom>
                <a:rect b="b" l="l" r="r" t="t"/>
                <a:pathLst>
                  <a:path extrusionOk="0" h="11122" w="21146">
                    <a:moveTo>
                      <a:pt x="11622" y="1778"/>
                    </a:moveTo>
                    <a:lnTo>
                      <a:pt x="11622" y="1778"/>
                    </a:lnTo>
                    <a:cubicBezTo>
                      <a:pt x="11627" y="1780"/>
                      <a:pt x="11631" y="1781"/>
                      <a:pt x="11634" y="1781"/>
                    </a:cubicBezTo>
                    <a:cubicBezTo>
                      <a:pt x="11630" y="1780"/>
                      <a:pt x="11626" y="1779"/>
                      <a:pt x="11622" y="1778"/>
                    </a:cubicBezTo>
                    <a:close/>
                    <a:moveTo>
                      <a:pt x="15975" y="3512"/>
                    </a:moveTo>
                    <a:cubicBezTo>
                      <a:pt x="15975" y="3515"/>
                      <a:pt x="15978" y="3517"/>
                      <a:pt x="15983" y="3518"/>
                    </a:cubicBezTo>
                    <a:lnTo>
                      <a:pt x="15983" y="3518"/>
                    </a:lnTo>
                    <a:cubicBezTo>
                      <a:pt x="15980" y="3516"/>
                      <a:pt x="15978" y="3514"/>
                      <a:pt x="15975" y="3512"/>
                    </a:cubicBezTo>
                    <a:close/>
                    <a:moveTo>
                      <a:pt x="1524" y="10118"/>
                    </a:moveTo>
                    <a:cubicBezTo>
                      <a:pt x="1528" y="10118"/>
                      <a:pt x="1532" y="10119"/>
                      <a:pt x="1537" y="10122"/>
                    </a:cubicBezTo>
                    <a:lnTo>
                      <a:pt x="1508" y="10266"/>
                    </a:lnTo>
                    <a:lnTo>
                      <a:pt x="1508" y="10266"/>
                    </a:lnTo>
                    <a:cubicBezTo>
                      <a:pt x="1519" y="10173"/>
                      <a:pt x="1503" y="10118"/>
                      <a:pt x="1524" y="10118"/>
                    </a:cubicBezTo>
                    <a:close/>
                    <a:moveTo>
                      <a:pt x="10756" y="0"/>
                    </a:moveTo>
                    <a:lnTo>
                      <a:pt x="10756" y="0"/>
                    </a:lnTo>
                    <a:cubicBezTo>
                      <a:pt x="10902" y="24"/>
                      <a:pt x="10853" y="49"/>
                      <a:pt x="10731" y="49"/>
                    </a:cubicBezTo>
                    <a:cubicBezTo>
                      <a:pt x="10549" y="24"/>
                      <a:pt x="10451" y="18"/>
                      <a:pt x="10399" y="18"/>
                    </a:cubicBezTo>
                    <a:cubicBezTo>
                      <a:pt x="10347" y="18"/>
                      <a:pt x="10341" y="24"/>
                      <a:pt x="10341" y="24"/>
                    </a:cubicBezTo>
                    <a:lnTo>
                      <a:pt x="9927" y="24"/>
                    </a:lnTo>
                    <a:cubicBezTo>
                      <a:pt x="9024" y="24"/>
                      <a:pt x="8146" y="171"/>
                      <a:pt x="7317" y="463"/>
                    </a:cubicBezTo>
                    <a:cubicBezTo>
                      <a:pt x="6512" y="756"/>
                      <a:pt x="5756" y="1146"/>
                      <a:pt x="5073" y="1634"/>
                    </a:cubicBezTo>
                    <a:cubicBezTo>
                      <a:pt x="4757" y="1926"/>
                      <a:pt x="4319" y="2243"/>
                      <a:pt x="4050" y="2535"/>
                    </a:cubicBezTo>
                    <a:lnTo>
                      <a:pt x="4050" y="2535"/>
                    </a:lnTo>
                    <a:cubicBezTo>
                      <a:pt x="3877" y="2706"/>
                      <a:pt x="3369" y="3198"/>
                      <a:pt x="2927" y="3756"/>
                    </a:cubicBezTo>
                    <a:cubicBezTo>
                      <a:pt x="2537" y="4195"/>
                      <a:pt x="2195" y="4658"/>
                      <a:pt x="1902" y="5171"/>
                    </a:cubicBezTo>
                    <a:lnTo>
                      <a:pt x="1951" y="5097"/>
                    </a:lnTo>
                    <a:lnTo>
                      <a:pt x="1951" y="5097"/>
                    </a:lnTo>
                    <a:cubicBezTo>
                      <a:pt x="1829" y="5317"/>
                      <a:pt x="1683" y="5536"/>
                      <a:pt x="1512" y="5707"/>
                    </a:cubicBezTo>
                    <a:cubicBezTo>
                      <a:pt x="1610" y="5707"/>
                      <a:pt x="1463" y="6049"/>
                      <a:pt x="1390" y="6171"/>
                    </a:cubicBezTo>
                    <a:cubicBezTo>
                      <a:pt x="1341" y="6268"/>
                      <a:pt x="1268" y="6439"/>
                      <a:pt x="1219" y="6634"/>
                    </a:cubicBezTo>
                    <a:cubicBezTo>
                      <a:pt x="1146" y="6805"/>
                      <a:pt x="1073" y="7024"/>
                      <a:pt x="1000" y="7171"/>
                    </a:cubicBezTo>
                    <a:lnTo>
                      <a:pt x="976" y="7146"/>
                    </a:lnTo>
                    <a:cubicBezTo>
                      <a:pt x="902" y="7439"/>
                      <a:pt x="683" y="7975"/>
                      <a:pt x="634" y="8171"/>
                    </a:cubicBezTo>
                    <a:cubicBezTo>
                      <a:pt x="390" y="8780"/>
                      <a:pt x="220" y="9390"/>
                      <a:pt x="146" y="10049"/>
                    </a:cubicBezTo>
                    <a:cubicBezTo>
                      <a:pt x="146" y="10049"/>
                      <a:pt x="98" y="10146"/>
                      <a:pt x="73" y="10244"/>
                    </a:cubicBezTo>
                    <a:lnTo>
                      <a:pt x="24" y="10390"/>
                    </a:lnTo>
                    <a:lnTo>
                      <a:pt x="0" y="10463"/>
                    </a:lnTo>
                    <a:lnTo>
                      <a:pt x="0" y="10536"/>
                    </a:lnTo>
                    <a:cubicBezTo>
                      <a:pt x="195" y="10658"/>
                      <a:pt x="390" y="10756"/>
                      <a:pt x="610" y="10805"/>
                    </a:cubicBezTo>
                    <a:cubicBezTo>
                      <a:pt x="691" y="10836"/>
                      <a:pt x="776" y="10851"/>
                      <a:pt x="859" y="10851"/>
                    </a:cubicBezTo>
                    <a:cubicBezTo>
                      <a:pt x="1102" y="10851"/>
                      <a:pt x="1336" y="10723"/>
                      <a:pt x="1463" y="10488"/>
                    </a:cubicBezTo>
                    <a:lnTo>
                      <a:pt x="1488" y="10512"/>
                    </a:lnTo>
                    <a:cubicBezTo>
                      <a:pt x="1488" y="10488"/>
                      <a:pt x="1488" y="10463"/>
                      <a:pt x="1488" y="10439"/>
                    </a:cubicBezTo>
                    <a:lnTo>
                      <a:pt x="1488" y="10366"/>
                    </a:lnTo>
                    <a:cubicBezTo>
                      <a:pt x="1491" y="10356"/>
                      <a:pt x="1493" y="10346"/>
                      <a:pt x="1495" y="10337"/>
                    </a:cubicBezTo>
                    <a:lnTo>
                      <a:pt x="1495" y="10337"/>
                    </a:lnTo>
                    <a:cubicBezTo>
                      <a:pt x="1509" y="10287"/>
                      <a:pt x="1518" y="10268"/>
                      <a:pt x="1524" y="10268"/>
                    </a:cubicBezTo>
                    <a:cubicBezTo>
                      <a:pt x="1537" y="10268"/>
                      <a:pt x="1537" y="10344"/>
                      <a:pt x="1537" y="10390"/>
                    </a:cubicBezTo>
                    <a:cubicBezTo>
                      <a:pt x="1561" y="10317"/>
                      <a:pt x="1561" y="10244"/>
                      <a:pt x="1585" y="10171"/>
                    </a:cubicBezTo>
                    <a:cubicBezTo>
                      <a:pt x="1585" y="10166"/>
                      <a:pt x="1584" y="10164"/>
                      <a:pt x="1583" y="10164"/>
                    </a:cubicBezTo>
                    <a:cubicBezTo>
                      <a:pt x="1577" y="10164"/>
                      <a:pt x="1561" y="10200"/>
                      <a:pt x="1561" y="10219"/>
                    </a:cubicBezTo>
                    <a:cubicBezTo>
                      <a:pt x="1537" y="10097"/>
                      <a:pt x="1561" y="10000"/>
                      <a:pt x="1585" y="9878"/>
                    </a:cubicBezTo>
                    <a:cubicBezTo>
                      <a:pt x="1634" y="9683"/>
                      <a:pt x="1634" y="9878"/>
                      <a:pt x="1683" y="9658"/>
                    </a:cubicBezTo>
                    <a:cubicBezTo>
                      <a:pt x="1976" y="8536"/>
                      <a:pt x="2415" y="7463"/>
                      <a:pt x="3000" y="6488"/>
                    </a:cubicBezTo>
                    <a:cubicBezTo>
                      <a:pt x="3024" y="6488"/>
                      <a:pt x="3000" y="6488"/>
                      <a:pt x="3000" y="6512"/>
                    </a:cubicBezTo>
                    <a:cubicBezTo>
                      <a:pt x="3073" y="6366"/>
                      <a:pt x="3146" y="6219"/>
                      <a:pt x="3244" y="6073"/>
                    </a:cubicBezTo>
                    <a:cubicBezTo>
                      <a:pt x="3317" y="5927"/>
                      <a:pt x="3415" y="5805"/>
                      <a:pt x="3488" y="5658"/>
                    </a:cubicBezTo>
                    <a:cubicBezTo>
                      <a:pt x="3512" y="5610"/>
                      <a:pt x="3561" y="5585"/>
                      <a:pt x="3610" y="5561"/>
                    </a:cubicBezTo>
                    <a:cubicBezTo>
                      <a:pt x="3585" y="5561"/>
                      <a:pt x="3658" y="5488"/>
                      <a:pt x="3732" y="5341"/>
                    </a:cubicBezTo>
                    <a:cubicBezTo>
                      <a:pt x="3829" y="5219"/>
                      <a:pt x="3951" y="5024"/>
                      <a:pt x="4097" y="4854"/>
                    </a:cubicBezTo>
                    <a:cubicBezTo>
                      <a:pt x="4244" y="4683"/>
                      <a:pt x="4390" y="4512"/>
                      <a:pt x="4512" y="4366"/>
                    </a:cubicBezTo>
                    <a:cubicBezTo>
                      <a:pt x="4610" y="4244"/>
                      <a:pt x="4707" y="4171"/>
                      <a:pt x="4707" y="4146"/>
                    </a:cubicBezTo>
                    <a:lnTo>
                      <a:pt x="4683" y="4098"/>
                    </a:lnTo>
                    <a:cubicBezTo>
                      <a:pt x="4927" y="3854"/>
                      <a:pt x="4805" y="4073"/>
                      <a:pt x="5000" y="3829"/>
                    </a:cubicBezTo>
                    <a:cubicBezTo>
                      <a:pt x="5049" y="3732"/>
                      <a:pt x="5122" y="3658"/>
                      <a:pt x="5219" y="3585"/>
                    </a:cubicBezTo>
                    <a:cubicBezTo>
                      <a:pt x="5317" y="3537"/>
                      <a:pt x="5390" y="3463"/>
                      <a:pt x="5463" y="3366"/>
                    </a:cubicBezTo>
                    <a:cubicBezTo>
                      <a:pt x="5463" y="3366"/>
                      <a:pt x="5553" y="3312"/>
                      <a:pt x="5578" y="3312"/>
                    </a:cubicBezTo>
                    <a:cubicBezTo>
                      <a:pt x="5583" y="3312"/>
                      <a:pt x="5585" y="3314"/>
                      <a:pt x="5585" y="3317"/>
                    </a:cubicBezTo>
                    <a:cubicBezTo>
                      <a:pt x="5585" y="3244"/>
                      <a:pt x="5707" y="3195"/>
                      <a:pt x="5780" y="3122"/>
                    </a:cubicBezTo>
                    <a:cubicBezTo>
                      <a:pt x="5780" y="3114"/>
                      <a:pt x="5775" y="3111"/>
                      <a:pt x="5767" y="3111"/>
                    </a:cubicBezTo>
                    <a:cubicBezTo>
                      <a:pt x="5751" y="3111"/>
                      <a:pt x="5723" y="3122"/>
                      <a:pt x="5707" y="3122"/>
                    </a:cubicBezTo>
                    <a:lnTo>
                      <a:pt x="5780" y="3049"/>
                    </a:lnTo>
                    <a:lnTo>
                      <a:pt x="5878" y="2976"/>
                    </a:lnTo>
                    <a:cubicBezTo>
                      <a:pt x="5905" y="2967"/>
                      <a:pt x="5925" y="2961"/>
                      <a:pt x="5937" y="2961"/>
                    </a:cubicBezTo>
                    <a:cubicBezTo>
                      <a:pt x="5959" y="2961"/>
                      <a:pt x="5958" y="2978"/>
                      <a:pt x="5927" y="3024"/>
                    </a:cubicBezTo>
                    <a:lnTo>
                      <a:pt x="6171" y="2829"/>
                    </a:lnTo>
                    <a:lnTo>
                      <a:pt x="6561" y="2585"/>
                    </a:lnTo>
                    <a:cubicBezTo>
                      <a:pt x="6902" y="2390"/>
                      <a:pt x="7268" y="2220"/>
                      <a:pt x="7634" y="2073"/>
                    </a:cubicBezTo>
                    <a:cubicBezTo>
                      <a:pt x="7975" y="1927"/>
                      <a:pt x="8341" y="1829"/>
                      <a:pt x="8732" y="1756"/>
                    </a:cubicBezTo>
                    <a:cubicBezTo>
                      <a:pt x="8878" y="1707"/>
                      <a:pt x="9024" y="1707"/>
                      <a:pt x="9171" y="1683"/>
                    </a:cubicBezTo>
                    <a:lnTo>
                      <a:pt x="9463" y="1659"/>
                    </a:lnTo>
                    <a:cubicBezTo>
                      <a:pt x="9390" y="1634"/>
                      <a:pt x="9219" y="1659"/>
                      <a:pt x="9146" y="1610"/>
                    </a:cubicBezTo>
                    <a:cubicBezTo>
                      <a:pt x="9219" y="1585"/>
                      <a:pt x="9274" y="1585"/>
                      <a:pt x="9320" y="1585"/>
                    </a:cubicBezTo>
                    <a:cubicBezTo>
                      <a:pt x="9366" y="1585"/>
                      <a:pt x="9402" y="1585"/>
                      <a:pt x="9439" y="1561"/>
                    </a:cubicBezTo>
                    <a:cubicBezTo>
                      <a:pt x="9488" y="1610"/>
                      <a:pt x="9561" y="1610"/>
                      <a:pt x="9658" y="1610"/>
                    </a:cubicBezTo>
                    <a:cubicBezTo>
                      <a:pt x="9732" y="1610"/>
                      <a:pt x="9829" y="1634"/>
                      <a:pt x="9902" y="1659"/>
                    </a:cubicBezTo>
                    <a:lnTo>
                      <a:pt x="9951" y="1610"/>
                    </a:lnTo>
                    <a:lnTo>
                      <a:pt x="10024" y="1659"/>
                    </a:lnTo>
                    <a:lnTo>
                      <a:pt x="10488" y="1659"/>
                    </a:lnTo>
                    <a:lnTo>
                      <a:pt x="10853" y="1707"/>
                    </a:lnTo>
                    <a:cubicBezTo>
                      <a:pt x="11117" y="1707"/>
                      <a:pt x="11381" y="1731"/>
                      <a:pt x="11622" y="1778"/>
                    </a:cubicBezTo>
                    <a:lnTo>
                      <a:pt x="11622" y="1778"/>
                    </a:lnTo>
                    <a:cubicBezTo>
                      <a:pt x="11593" y="1769"/>
                      <a:pt x="11549" y="1732"/>
                      <a:pt x="11634" y="1732"/>
                    </a:cubicBezTo>
                    <a:cubicBezTo>
                      <a:pt x="11634" y="1781"/>
                      <a:pt x="11902" y="1732"/>
                      <a:pt x="11951" y="1805"/>
                    </a:cubicBezTo>
                    <a:cubicBezTo>
                      <a:pt x="12016" y="1805"/>
                      <a:pt x="12168" y="1848"/>
                      <a:pt x="12233" y="1848"/>
                    </a:cubicBezTo>
                    <a:cubicBezTo>
                      <a:pt x="12265" y="1848"/>
                      <a:pt x="12276" y="1837"/>
                      <a:pt x="12244" y="1805"/>
                    </a:cubicBezTo>
                    <a:lnTo>
                      <a:pt x="12244" y="1805"/>
                    </a:lnTo>
                    <a:cubicBezTo>
                      <a:pt x="12292" y="1829"/>
                      <a:pt x="12366" y="1854"/>
                      <a:pt x="12414" y="1878"/>
                    </a:cubicBezTo>
                    <a:cubicBezTo>
                      <a:pt x="12463" y="1902"/>
                      <a:pt x="12488" y="1902"/>
                      <a:pt x="12414" y="1902"/>
                    </a:cubicBezTo>
                    <a:cubicBezTo>
                      <a:pt x="12488" y="1927"/>
                      <a:pt x="12561" y="1951"/>
                      <a:pt x="12658" y="1976"/>
                    </a:cubicBezTo>
                    <a:lnTo>
                      <a:pt x="12536" y="1927"/>
                    </a:lnTo>
                    <a:lnTo>
                      <a:pt x="12536" y="1927"/>
                    </a:lnTo>
                    <a:cubicBezTo>
                      <a:pt x="12683" y="1951"/>
                      <a:pt x="12805" y="2000"/>
                      <a:pt x="12902" y="2024"/>
                    </a:cubicBezTo>
                    <a:cubicBezTo>
                      <a:pt x="13024" y="2073"/>
                      <a:pt x="13122" y="2098"/>
                      <a:pt x="13219" y="2098"/>
                    </a:cubicBezTo>
                    <a:lnTo>
                      <a:pt x="13122" y="2049"/>
                    </a:lnTo>
                    <a:lnTo>
                      <a:pt x="13122" y="2049"/>
                    </a:lnTo>
                    <a:cubicBezTo>
                      <a:pt x="13292" y="2098"/>
                      <a:pt x="13439" y="2146"/>
                      <a:pt x="13488" y="2220"/>
                    </a:cubicBezTo>
                    <a:lnTo>
                      <a:pt x="13414" y="2195"/>
                    </a:lnTo>
                    <a:lnTo>
                      <a:pt x="13317" y="2195"/>
                    </a:lnTo>
                    <a:cubicBezTo>
                      <a:pt x="13463" y="2220"/>
                      <a:pt x="13561" y="2268"/>
                      <a:pt x="13683" y="2317"/>
                    </a:cubicBezTo>
                    <a:cubicBezTo>
                      <a:pt x="13805" y="2366"/>
                      <a:pt x="13902" y="2390"/>
                      <a:pt x="14024" y="2439"/>
                    </a:cubicBezTo>
                    <a:lnTo>
                      <a:pt x="13902" y="2415"/>
                    </a:lnTo>
                    <a:lnTo>
                      <a:pt x="13902" y="2415"/>
                    </a:lnTo>
                    <a:cubicBezTo>
                      <a:pt x="13975" y="2439"/>
                      <a:pt x="14146" y="2488"/>
                      <a:pt x="14341" y="2585"/>
                    </a:cubicBezTo>
                    <a:cubicBezTo>
                      <a:pt x="14439" y="2610"/>
                      <a:pt x="14561" y="2683"/>
                      <a:pt x="14658" y="2732"/>
                    </a:cubicBezTo>
                    <a:cubicBezTo>
                      <a:pt x="14780" y="2780"/>
                      <a:pt x="14878" y="2829"/>
                      <a:pt x="15000" y="2902"/>
                    </a:cubicBezTo>
                    <a:cubicBezTo>
                      <a:pt x="15219" y="3024"/>
                      <a:pt x="15439" y="3146"/>
                      <a:pt x="15634" y="3268"/>
                    </a:cubicBezTo>
                    <a:cubicBezTo>
                      <a:pt x="15805" y="3366"/>
                      <a:pt x="15926" y="3463"/>
                      <a:pt x="16024" y="3512"/>
                    </a:cubicBezTo>
                    <a:lnTo>
                      <a:pt x="15926" y="3390"/>
                    </a:lnTo>
                    <a:lnTo>
                      <a:pt x="16048" y="3439"/>
                    </a:lnTo>
                    <a:cubicBezTo>
                      <a:pt x="16094" y="3462"/>
                      <a:pt x="16118" y="3485"/>
                      <a:pt x="16161" y="3507"/>
                    </a:cubicBezTo>
                    <a:lnTo>
                      <a:pt x="16161" y="3507"/>
                    </a:lnTo>
                    <a:cubicBezTo>
                      <a:pt x="16155" y="3506"/>
                      <a:pt x="16147" y="3505"/>
                      <a:pt x="16138" y="3505"/>
                    </a:cubicBezTo>
                    <a:cubicBezTo>
                      <a:pt x="16097" y="3505"/>
                      <a:pt x="16029" y="3519"/>
                      <a:pt x="15995" y="3519"/>
                    </a:cubicBezTo>
                    <a:cubicBezTo>
                      <a:pt x="15990" y="3519"/>
                      <a:pt x="15986" y="3519"/>
                      <a:pt x="15983" y="3518"/>
                    </a:cubicBezTo>
                    <a:lnTo>
                      <a:pt x="15983" y="3518"/>
                    </a:lnTo>
                    <a:cubicBezTo>
                      <a:pt x="16516" y="3956"/>
                      <a:pt x="16977" y="4441"/>
                      <a:pt x="17390" y="4976"/>
                    </a:cubicBezTo>
                    <a:cubicBezTo>
                      <a:pt x="17804" y="5488"/>
                      <a:pt x="18170" y="6073"/>
                      <a:pt x="18439" y="6683"/>
                    </a:cubicBezTo>
                    <a:cubicBezTo>
                      <a:pt x="18471" y="6770"/>
                      <a:pt x="18470" y="6794"/>
                      <a:pt x="18456" y="6794"/>
                    </a:cubicBezTo>
                    <a:cubicBezTo>
                      <a:pt x="18440" y="6794"/>
                      <a:pt x="18403" y="6756"/>
                      <a:pt x="18390" y="6756"/>
                    </a:cubicBezTo>
                    <a:cubicBezTo>
                      <a:pt x="18512" y="6975"/>
                      <a:pt x="18487" y="6829"/>
                      <a:pt x="18561" y="7024"/>
                    </a:cubicBezTo>
                    <a:cubicBezTo>
                      <a:pt x="18568" y="7047"/>
                      <a:pt x="18569" y="7056"/>
                      <a:pt x="18565" y="7056"/>
                    </a:cubicBezTo>
                    <a:cubicBezTo>
                      <a:pt x="18556" y="7056"/>
                      <a:pt x="18528" y="7017"/>
                      <a:pt x="18512" y="7000"/>
                    </a:cubicBezTo>
                    <a:lnTo>
                      <a:pt x="18512" y="7000"/>
                    </a:lnTo>
                    <a:cubicBezTo>
                      <a:pt x="18561" y="7097"/>
                      <a:pt x="18585" y="7171"/>
                      <a:pt x="18609" y="7171"/>
                    </a:cubicBezTo>
                    <a:cubicBezTo>
                      <a:pt x="18561" y="7049"/>
                      <a:pt x="18634" y="7097"/>
                      <a:pt x="18658" y="7024"/>
                    </a:cubicBezTo>
                    <a:lnTo>
                      <a:pt x="18707" y="7171"/>
                    </a:lnTo>
                    <a:cubicBezTo>
                      <a:pt x="18731" y="7219"/>
                      <a:pt x="18756" y="7293"/>
                      <a:pt x="18756" y="7293"/>
                    </a:cubicBezTo>
                    <a:lnTo>
                      <a:pt x="18731" y="7293"/>
                    </a:lnTo>
                    <a:cubicBezTo>
                      <a:pt x="18829" y="7414"/>
                      <a:pt x="18902" y="7536"/>
                      <a:pt x="18951" y="7683"/>
                    </a:cubicBezTo>
                    <a:cubicBezTo>
                      <a:pt x="19122" y="8146"/>
                      <a:pt x="19243" y="8634"/>
                      <a:pt x="19365" y="9122"/>
                    </a:cubicBezTo>
                    <a:cubicBezTo>
                      <a:pt x="19341" y="9122"/>
                      <a:pt x="19317" y="9024"/>
                      <a:pt x="19268" y="8927"/>
                    </a:cubicBezTo>
                    <a:lnTo>
                      <a:pt x="19268" y="8927"/>
                    </a:lnTo>
                    <a:cubicBezTo>
                      <a:pt x="19292" y="9000"/>
                      <a:pt x="19317" y="9073"/>
                      <a:pt x="19317" y="9146"/>
                    </a:cubicBezTo>
                    <a:cubicBezTo>
                      <a:pt x="19317" y="9126"/>
                      <a:pt x="19319" y="9118"/>
                      <a:pt x="19322" y="9118"/>
                    </a:cubicBezTo>
                    <a:cubicBezTo>
                      <a:pt x="19336" y="9118"/>
                      <a:pt x="19374" y="9263"/>
                      <a:pt x="19386" y="9263"/>
                    </a:cubicBezTo>
                    <a:cubicBezTo>
                      <a:pt x="19388" y="9263"/>
                      <a:pt x="19390" y="9257"/>
                      <a:pt x="19390" y="9244"/>
                    </a:cubicBezTo>
                    <a:cubicBezTo>
                      <a:pt x="19536" y="9585"/>
                      <a:pt x="19536" y="10049"/>
                      <a:pt x="19658" y="10341"/>
                    </a:cubicBezTo>
                    <a:cubicBezTo>
                      <a:pt x="19683" y="10341"/>
                      <a:pt x="20024" y="10488"/>
                      <a:pt x="20390" y="10610"/>
                    </a:cubicBezTo>
                    <a:cubicBezTo>
                      <a:pt x="20715" y="10749"/>
                      <a:pt x="21039" y="10866"/>
                      <a:pt x="21112" y="10877"/>
                    </a:cubicBezTo>
                    <a:lnTo>
                      <a:pt x="21112" y="10877"/>
                    </a:lnTo>
                    <a:cubicBezTo>
                      <a:pt x="21109" y="10846"/>
                      <a:pt x="21104" y="10814"/>
                      <a:pt x="21097" y="10780"/>
                    </a:cubicBezTo>
                    <a:lnTo>
                      <a:pt x="21048" y="10780"/>
                    </a:lnTo>
                    <a:cubicBezTo>
                      <a:pt x="21000" y="10536"/>
                      <a:pt x="21073" y="10707"/>
                      <a:pt x="21048" y="10463"/>
                    </a:cubicBezTo>
                    <a:cubicBezTo>
                      <a:pt x="21097" y="10463"/>
                      <a:pt x="21122" y="10683"/>
                      <a:pt x="21146" y="10878"/>
                    </a:cubicBezTo>
                    <a:cubicBezTo>
                      <a:pt x="21146" y="10731"/>
                      <a:pt x="21146" y="10585"/>
                      <a:pt x="21097" y="10439"/>
                    </a:cubicBezTo>
                    <a:cubicBezTo>
                      <a:pt x="21097" y="10268"/>
                      <a:pt x="21146" y="10439"/>
                      <a:pt x="21122" y="10244"/>
                    </a:cubicBezTo>
                    <a:cubicBezTo>
                      <a:pt x="21073" y="10073"/>
                      <a:pt x="21048" y="9902"/>
                      <a:pt x="21048" y="9732"/>
                    </a:cubicBezTo>
                    <a:cubicBezTo>
                      <a:pt x="21000" y="9317"/>
                      <a:pt x="20853" y="9122"/>
                      <a:pt x="20804" y="8732"/>
                    </a:cubicBezTo>
                    <a:lnTo>
                      <a:pt x="20804" y="8732"/>
                    </a:lnTo>
                    <a:lnTo>
                      <a:pt x="20829" y="8780"/>
                    </a:lnTo>
                    <a:cubicBezTo>
                      <a:pt x="20829" y="8634"/>
                      <a:pt x="20731" y="8390"/>
                      <a:pt x="20682" y="8146"/>
                    </a:cubicBezTo>
                    <a:cubicBezTo>
                      <a:pt x="20682" y="8188"/>
                      <a:pt x="20682" y="8231"/>
                      <a:pt x="20673" y="8231"/>
                    </a:cubicBezTo>
                    <a:cubicBezTo>
                      <a:pt x="20666" y="8231"/>
                      <a:pt x="20654" y="8208"/>
                      <a:pt x="20634" y="8146"/>
                    </a:cubicBezTo>
                    <a:cubicBezTo>
                      <a:pt x="20585" y="7878"/>
                      <a:pt x="20512" y="7707"/>
                      <a:pt x="20463" y="7488"/>
                    </a:cubicBezTo>
                    <a:lnTo>
                      <a:pt x="20414" y="7414"/>
                    </a:lnTo>
                    <a:cubicBezTo>
                      <a:pt x="20390" y="7366"/>
                      <a:pt x="20365" y="7317"/>
                      <a:pt x="20365" y="7317"/>
                    </a:cubicBezTo>
                    <a:cubicBezTo>
                      <a:pt x="20048" y="6390"/>
                      <a:pt x="19609" y="5512"/>
                      <a:pt x="19073" y="4707"/>
                    </a:cubicBezTo>
                    <a:cubicBezTo>
                      <a:pt x="18756" y="4219"/>
                      <a:pt x="18390" y="3756"/>
                      <a:pt x="18000" y="3341"/>
                    </a:cubicBezTo>
                    <a:cubicBezTo>
                      <a:pt x="17707" y="3024"/>
                      <a:pt x="17414" y="2756"/>
                      <a:pt x="17122" y="2512"/>
                    </a:cubicBezTo>
                    <a:lnTo>
                      <a:pt x="17146" y="2512"/>
                    </a:lnTo>
                    <a:cubicBezTo>
                      <a:pt x="16780" y="2220"/>
                      <a:pt x="16414" y="1951"/>
                      <a:pt x="16024" y="1707"/>
                    </a:cubicBezTo>
                    <a:cubicBezTo>
                      <a:pt x="15536" y="1390"/>
                      <a:pt x="15048" y="1146"/>
                      <a:pt x="14512" y="927"/>
                    </a:cubicBezTo>
                    <a:cubicBezTo>
                      <a:pt x="13561" y="512"/>
                      <a:pt x="12561" y="268"/>
                      <a:pt x="11561" y="146"/>
                    </a:cubicBezTo>
                    <a:cubicBezTo>
                      <a:pt x="11292" y="73"/>
                      <a:pt x="11024" y="24"/>
                      <a:pt x="10756" y="0"/>
                    </a:cubicBezTo>
                    <a:close/>
                    <a:moveTo>
                      <a:pt x="21112" y="10877"/>
                    </a:moveTo>
                    <a:cubicBezTo>
                      <a:pt x="21122" y="10958"/>
                      <a:pt x="21122" y="11034"/>
                      <a:pt x="21122" y="11122"/>
                    </a:cubicBezTo>
                    <a:cubicBezTo>
                      <a:pt x="21122" y="11049"/>
                      <a:pt x="21122" y="10951"/>
                      <a:pt x="21122" y="10878"/>
                    </a:cubicBezTo>
                    <a:cubicBezTo>
                      <a:pt x="21119" y="10878"/>
                      <a:pt x="21116" y="10878"/>
                      <a:pt x="21112" y="1087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3"/>
              <p:cNvSpPr/>
              <p:nvPr/>
            </p:nvSpPr>
            <p:spPr>
              <a:xfrm>
                <a:off x="338100" y="3028825"/>
                <a:ext cx="2475" cy="6725"/>
              </a:xfrm>
              <a:custGeom>
                <a:rect b="b" l="l" r="r" t="t"/>
                <a:pathLst>
                  <a:path extrusionOk="0" h="269" w="99">
                    <a:moveTo>
                      <a:pt x="98" y="0"/>
                    </a:moveTo>
                    <a:cubicBezTo>
                      <a:pt x="50" y="74"/>
                      <a:pt x="1" y="171"/>
                      <a:pt x="1" y="269"/>
                    </a:cubicBezTo>
                    <a:cubicBezTo>
                      <a:pt x="50" y="196"/>
                      <a:pt x="74" y="98"/>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3"/>
              <p:cNvSpPr/>
              <p:nvPr/>
            </p:nvSpPr>
            <p:spPr>
              <a:xfrm>
                <a:off x="340550" y="3028825"/>
                <a:ext cx="25" cy="25"/>
              </a:xfrm>
              <a:custGeom>
                <a:rect b="b" l="l" r="r" t="t"/>
                <a:pathLst>
                  <a:path extrusionOk="0" h="1" w="1">
                    <a:moveTo>
                      <a:pt x="0" y="0"/>
                    </a:moveTo>
                    <a:lnTo>
                      <a:pt x="0" y="0"/>
                    </a:lnTo>
                    <a:lnTo>
                      <a:pt x="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3"/>
              <p:cNvSpPr/>
              <p:nvPr/>
            </p:nvSpPr>
            <p:spPr>
              <a:xfrm>
                <a:off x="302750" y="2832500"/>
                <a:ext cx="398800" cy="207325"/>
              </a:xfrm>
              <a:custGeom>
                <a:rect b="b" l="l" r="r" t="t"/>
                <a:pathLst>
                  <a:path extrusionOk="0" h="8293" w="15952">
                    <a:moveTo>
                      <a:pt x="8594" y="1702"/>
                    </a:moveTo>
                    <a:cubicBezTo>
                      <a:pt x="8599" y="1705"/>
                      <a:pt x="8605" y="1707"/>
                      <a:pt x="8610" y="1707"/>
                    </a:cubicBezTo>
                    <a:cubicBezTo>
                      <a:pt x="8604" y="1705"/>
                      <a:pt x="8599" y="1704"/>
                      <a:pt x="8594" y="1702"/>
                    </a:cubicBezTo>
                    <a:close/>
                    <a:moveTo>
                      <a:pt x="4624" y="2600"/>
                    </a:moveTo>
                    <a:cubicBezTo>
                      <a:pt x="4619" y="2604"/>
                      <a:pt x="4614" y="2607"/>
                      <a:pt x="4610" y="2610"/>
                    </a:cubicBezTo>
                    <a:cubicBezTo>
                      <a:pt x="4616" y="2607"/>
                      <a:pt x="4621" y="2603"/>
                      <a:pt x="4624" y="2600"/>
                    </a:cubicBezTo>
                    <a:close/>
                    <a:moveTo>
                      <a:pt x="11683" y="2951"/>
                    </a:moveTo>
                    <a:cubicBezTo>
                      <a:pt x="11683" y="2954"/>
                      <a:pt x="11685" y="2956"/>
                      <a:pt x="11690" y="2956"/>
                    </a:cubicBezTo>
                    <a:lnTo>
                      <a:pt x="11690" y="2956"/>
                    </a:lnTo>
                    <a:cubicBezTo>
                      <a:pt x="11687" y="2954"/>
                      <a:pt x="11685" y="2953"/>
                      <a:pt x="11683" y="2951"/>
                    </a:cubicBezTo>
                    <a:close/>
                    <a:moveTo>
                      <a:pt x="1415" y="3829"/>
                    </a:moveTo>
                    <a:lnTo>
                      <a:pt x="1391" y="3878"/>
                    </a:lnTo>
                    <a:lnTo>
                      <a:pt x="1391" y="3878"/>
                    </a:lnTo>
                    <a:cubicBezTo>
                      <a:pt x="1398" y="3862"/>
                      <a:pt x="1406" y="3847"/>
                      <a:pt x="1414" y="3831"/>
                    </a:cubicBezTo>
                    <a:lnTo>
                      <a:pt x="1414" y="3831"/>
                    </a:lnTo>
                    <a:cubicBezTo>
                      <a:pt x="1414" y="3830"/>
                      <a:pt x="1415" y="3830"/>
                      <a:pt x="1415" y="3829"/>
                    </a:cubicBezTo>
                    <a:close/>
                    <a:moveTo>
                      <a:pt x="2596" y="5025"/>
                    </a:moveTo>
                    <a:cubicBezTo>
                      <a:pt x="2595" y="5026"/>
                      <a:pt x="2595" y="5027"/>
                      <a:pt x="2594" y="5028"/>
                    </a:cubicBezTo>
                    <a:lnTo>
                      <a:pt x="2594" y="5028"/>
                    </a:lnTo>
                    <a:cubicBezTo>
                      <a:pt x="2596" y="5026"/>
                      <a:pt x="2597" y="5025"/>
                      <a:pt x="2596" y="5025"/>
                    </a:cubicBezTo>
                    <a:close/>
                    <a:moveTo>
                      <a:pt x="2594" y="5028"/>
                    </a:moveTo>
                    <a:cubicBezTo>
                      <a:pt x="2591" y="5031"/>
                      <a:pt x="2586" y="5037"/>
                      <a:pt x="2586" y="5049"/>
                    </a:cubicBezTo>
                    <a:cubicBezTo>
                      <a:pt x="2588" y="5042"/>
                      <a:pt x="2591" y="5035"/>
                      <a:pt x="2594" y="5028"/>
                    </a:cubicBezTo>
                    <a:close/>
                    <a:moveTo>
                      <a:pt x="1505" y="7629"/>
                    </a:moveTo>
                    <a:cubicBezTo>
                      <a:pt x="1507" y="7629"/>
                      <a:pt x="1509" y="7631"/>
                      <a:pt x="1512" y="7634"/>
                    </a:cubicBezTo>
                    <a:lnTo>
                      <a:pt x="1499" y="7728"/>
                    </a:lnTo>
                    <a:lnTo>
                      <a:pt x="1499" y="7728"/>
                    </a:lnTo>
                    <a:cubicBezTo>
                      <a:pt x="1502" y="7664"/>
                      <a:pt x="1497" y="7629"/>
                      <a:pt x="1505" y="7629"/>
                    </a:cubicBezTo>
                    <a:close/>
                    <a:moveTo>
                      <a:pt x="8000" y="0"/>
                    </a:moveTo>
                    <a:cubicBezTo>
                      <a:pt x="8098" y="0"/>
                      <a:pt x="8049" y="24"/>
                      <a:pt x="7976" y="24"/>
                    </a:cubicBezTo>
                    <a:cubicBezTo>
                      <a:pt x="7878" y="16"/>
                      <a:pt x="7813" y="14"/>
                      <a:pt x="7770" y="14"/>
                    </a:cubicBezTo>
                    <a:cubicBezTo>
                      <a:pt x="7683" y="14"/>
                      <a:pt x="7683" y="24"/>
                      <a:pt x="7683" y="24"/>
                    </a:cubicBezTo>
                    <a:cubicBezTo>
                      <a:pt x="7683" y="24"/>
                      <a:pt x="7659" y="49"/>
                      <a:pt x="7366" y="73"/>
                    </a:cubicBezTo>
                    <a:cubicBezTo>
                      <a:pt x="7195" y="73"/>
                      <a:pt x="6927" y="98"/>
                      <a:pt x="6586" y="146"/>
                    </a:cubicBezTo>
                    <a:cubicBezTo>
                      <a:pt x="6415" y="171"/>
                      <a:pt x="6220" y="220"/>
                      <a:pt x="6025" y="244"/>
                    </a:cubicBezTo>
                    <a:lnTo>
                      <a:pt x="5439" y="415"/>
                    </a:lnTo>
                    <a:lnTo>
                      <a:pt x="4903" y="634"/>
                    </a:lnTo>
                    <a:cubicBezTo>
                      <a:pt x="4708" y="707"/>
                      <a:pt x="4561" y="780"/>
                      <a:pt x="4415" y="854"/>
                    </a:cubicBezTo>
                    <a:cubicBezTo>
                      <a:pt x="4269" y="927"/>
                      <a:pt x="4147" y="1000"/>
                      <a:pt x="4025" y="1073"/>
                    </a:cubicBezTo>
                    <a:lnTo>
                      <a:pt x="3756" y="1244"/>
                    </a:lnTo>
                    <a:cubicBezTo>
                      <a:pt x="3515" y="1485"/>
                      <a:pt x="3178" y="1679"/>
                      <a:pt x="2982" y="1920"/>
                    </a:cubicBezTo>
                    <a:lnTo>
                      <a:pt x="2982" y="1920"/>
                    </a:lnTo>
                    <a:cubicBezTo>
                      <a:pt x="2672" y="2207"/>
                      <a:pt x="2385" y="2494"/>
                      <a:pt x="2122" y="2805"/>
                    </a:cubicBezTo>
                    <a:cubicBezTo>
                      <a:pt x="2049" y="2927"/>
                      <a:pt x="1951" y="3024"/>
                      <a:pt x="1878" y="3122"/>
                    </a:cubicBezTo>
                    <a:cubicBezTo>
                      <a:pt x="1781" y="3244"/>
                      <a:pt x="1708" y="3341"/>
                      <a:pt x="1659" y="3439"/>
                    </a:cubicBezTo>
                    <a:cubicBezTo>
                      <a:pt x="1550" y="3570"/>
                      <a:pt x="1480" y="3700"/>
                      <a:pt x="1414" y="3831"/>
                    </a:cubicBezTo>
                    <a:lnTo>
                      <a:pt x="1414" y="3831"/>
                    </a:lnTo>
                    <a:cubicBezTo>
                      <a:pt x="1268" y="4146"/>
                      <a:pt x="1244" y="4073"/>
                      <a:pt x="1098" y="4293"/>
                    </a:cubicBezTo>
                    <a:cubicBezTo>
                      <a:pt x="1171" y="4293"/>
                      <a:pt x="1073" y="4561"/>
                      <a:pt x="1049" y="4658"/>
                    </a:cubicBezTo>
                    <a:cubicBezTo>
                      <a:pt x="976" y="4805"/>
                      <a:pt x="878" y="5146"/>
                      <a:pt x="781" y="5390"/>
                    </a:cubicBezTo>
                    <a:lnTo>
                      <a:pt x="756" y="5390"/>
                    </a:lnTo>
                    <a:cubicBezTo>
                      <a:pt x="708" y="5585"/>
                      <a:pt x="561" y="6000"/>
                      <a:pt x="512" y="6122"/>
                    </a:cubicBezTo>
                    <a:cubicBezTo>
                      <a:pt x="464" y="6268"/>
                      <a:pt x="366" y="6512"/>
                      <a:pt x="293" y="6732"/>
                    </a:cubicBezTo>
                    <a:cubicBezTo>
                      <a:pt x="220" y="6975"/>
                      <a:pt x="171" y="7219"/>
                      <a:pt x="147" y="7463"/>
                    </a:cubicBezTo>
                    <a:lnTo>
                      <a:pt x="0" y="7780"/>
                    </a:lnTo>
                    <a:lnTo>
                      <a:pt x="0" y="7829"/>
                    </a:lnTo>
                    <a:cubicBezTo>
                      <a:pt x="171" y="7951"/>
                      <a:pt x="366" y="8024"/>
                      <a:pt x="586" y="8073"/>
                    </a:cubicBezTo>
                    <a:cubicBezTo>
                      <a:pt x="706" y="8113"/>
                      <a:pt x="843" y="8141"/>
                      <a:pt x="975" y="8141"/>
                    </a:cubicBezTo>
                    <a:cubicBezTo>
                      <a:pt x="1163" y="8141"/>
                      <a:pt x="1339" y="8084"/>
                      <a:pt x="1439" y="7927"/>
                    </a:cubicBezTo>
                    <a:lnTo>
                      <a:pt x="1464" y="7927"/>
                    </a:lnTo>
                    <a:lnTo>
                      <a:pt x="1488" y="7829"/>
                    </a:lnTo>
                    <a:cubicBezTo>
                      <a:pt x="1492" y="7808"/>
                      <a:pt x="1494" y="7788"/>
                      <a:pt x="1496" y="7770"/>
                    </a:cubicBezTo>
                    <a:lnTo>
                      <a:pt x="1496" y="7770"/>
                    </a:lnTo>
                    <a:cubicBezTo>
                      <a:pt x="1500" y="7753"/>
                      <a:pt x="1504" y="7746"/>
                      <a:pt x="1507" y="7746"/>
                    </a:cubicBezTo>
                    <a:cubicBezTo>
                      <a:pt x="1516" y="7746"/>
                      <a:pt x="1521" y="7798"/>
                      <a:pt x="1537" y="7829"/>
                    </a:cubicBezTo>
                    <a:cubicBezTo>
                      <a:pt x="1537" y="7780"/>
                      <a:pt x="1561" y="7732"/>
                      <a:pt x="1586" y="7683"/>
                    </a:cubicBezTo>
                    <a:cubicBezTo>
                      <a:pt x="1586" y="7678"/>
                      <a:pt x="1585" y="7676"/>
                      <a:pt x="1583" y="7676"/>
                    </a:cubicBezTo>
                    <a:cubicBezTo>
                      <a:pt x="1576" y="7676"/>
                      <a:pt x="1557" y="7712"/>
                      <a:pt x="1537" y="7732"/>
                    </a:cubicBezTo>
                    <a:cubicBezTo>
                      <a:pt x="1537" y="7634"/>
                      <a:pt x="1537" y="7536"/>
                      <a:pt x="1561" y="7463"/>
                    </a:cubicBezTo>
                    <a:cubicBezTo>
                      <a:pt x="1610" y="7341"/>
                      <a:pt x="1634" y="7463"/>
                      <a:pt x="1659" y="7317"/>
                    </a:cubicBezTo>
                    <a:cubicBezTo>
                      <a:pt x="1878" y="6512"/>
                      <a:pt x="2195" y="5756"/>
                      <a:pt x="2586" y="5024"/>
                    </a:cubicBezTo>
                    <a:cubicBezTo>
                      <a:pt x="2591" y="5024"/>
                      <a:pt x="2594" y="5024"/>
                      <a:pt x="2596" y="5025"/>
                    </a:cubicBezTo>
                    <a:lnTo>
                      <a:pt x="2596" y="5025"/>
                    </a:lnTo>
                    <a:cubicBezTo>
                      <a:pt x="2644" y="4914"/>
                      <a:pt x="2711" y="4824"/>
                      <a:pt x="2756" y="4756"/>
                    </a:cubicBezTo>
                    <a:cubicBezTo>
                      <a:pt x="2805" y="4658"/>
                      <a:pt x="2854" y="4536"/>
                      <a:pt x="2927" y="4439"/>
                    </a:cubicBezTo>
                    <a:cubicBezTo>
                      <a:pt x="2951" y="4415"/>
                      <a:pt x="2976" y="4390"/>
                      <a:pt x="3025" y="4390"/>
                    </a:cubicBezTo>
                    <a:cubicBezTo>
                      <a:pt x="3025" y="4341"/>
                      <a:pt x="3073" y="4268"/>
                      <a:pt x="3098" y="4219"/>
                    </a:cubicBezTo>
                    <a:lnTo>
                      <a:pt x="3220" y="4073"/>
                    </a:lnTo>
                    <a:cubicBezTo>
                      <a:pt x="3244" y="4000"/>
                      <a:pt x="3293" y="3951"/>
                      <a:pt x="3342" y="3878"/>
                    </a:cubicBezTo>
                    <a:cubicBezTo>
                      <a:pt x="3439" y="3756"/>
                      <a:pt x="3537" y="3658"/>
                      <a:pt x="3634" y="3537"/>
                    </a:cubicBezTo>
                    <a:cubicBezTo>
                      <a:pt x="3683" y="3463"/>
                      <a:pt x="3756" y="3415"/>
                      <a:pt x="3756" y="3390"/>
                    </a:cubicBezTo>
                    <a:lnTo>
                      <a:pt x="3732" y="3341"/>
                    </a:lnTo>
                    <a:cubicBezTo>
                      <a:pt x="3805" y="3256"/>
                      <a:pt x="3823" y="3256"/>
                      <a:pt x="3845" y="3256"/>
                    </a:cubicBezTo>
                    <a:cubicBezTo>
                      <a:pt x="3866" y="3256"/>
                      <a:pt x="3890" y="3256"/>
                      <a:pt x="3976" y="3171"/>
                    </a:cubicBezTo>
                    <a:cubicBezTo>
                      <a:pt x="3976" y="3049"/>
                      <a:pt x="4244" y="2927"/>
                      <a:pt x="4269" y="2854"/>
                    </a:cubicBezTo>
                    <a:cubicBezTo>
                      <a:pt x="4269" y="2854"/>
                      <a:pt x="4331" y="2822"/>
                      <a:pt x="4356" y="2822"/>
                    </a:cubicBezTo>
                    <a:cubicBezTo>
                      <a:pt x="4362" y="2822"/>
                      <a:pt x="4366" y="2824"/>
                      <a:pt x="4366" y="2829"/>
                    </a:cubicBezTo>
                    <a:cubicBezTo>
                      <a:pt x="4366" y="2756"/>
                      <a:pt x="4464" y="2732"/>
                      <a:pt x="4488" y="2683"/>
                    </a:cubicBezTo>
                    <a:cubicBezTo>
                      <a:pt x="4504" y="2667"/>
                      <a:pt x="4507" y="2661"/>
                      <a:pt x="4503" y="2661"/>
                    </a:cubicBezTo>
                    <a:cubicBezTo>
                      <a:pt x="4496" y="2661"/>
                      <a:pt x="4464" y="2683"/>
                      <a:pt x="4464" y="2683"/>
                    </a:cubicBezTo>
                    <a:lnTo>
                      <a:pt x="4561" y="2585"/>
                    </a:lnTo>
                    <a:cubicBezTo>
                      <a:pt x="4575" y="2578"/>
                      <a:pt x="4590" y="2575"/>
                      <a:pt x="4602" y="2575"/>
                    </a:cubicBezTo>
                    <a:cubicBezTo>
                      <a:pt x="4625" y="2575"/>
                      <a:pt x="4639" y="2587"/>
                      <a:pt x="4624" y="2600"/>
                    </a:cubicBezTo>
                    <a:lnTo>
                      <a:pt x="4624" y="2600"/>
                    </a:lnTo>
                    <a:cubicBezTo>
                      <a:pt x="4704" y="2549"/>
                      <a:pt x="4866" y="2456"/>
                      <a:pt x="5049" y="2341"/>
                    </a:cubicBezTo>
                    <a:cubicBezTo>
                      <a:pt x="5293" y="2219"/>
                      <a:pt x="5537" y="2098"/>
                      <a:pt x="5805" y="2000"/>
                    </a:cubicBezTo>
                    <a:cubicBezTo>
                      <a:pt x="5878" y="1976"/>
                      <a:pt x="5927" y="1951"/>
                      <a:pt x="6000" y="1927"/>
                    </a:cubicBezTo>
                    <a:lnTo>
                      <a:pt x="6195" y="1878"/>
                    </a:lnTo>
                    <a:cubicBezTo>
                      <a:pt x="6317" y="1829"/>
                      <a:pt x="6464" y="1805"/>
                      <a:pt x="6586" y="1780"/>
                    </a:cubicBezTo>
                    <a:lnTo>
                      <a:pt x="6756" y="1756"/>
                    </a:lnTo>
                    <a:lnTo>
                      <a:pt x="6903" y="1732"/>
                    </a:lnTo>
                    <a:cubicBezTo>
                      <a:pt x="7000" y="1732"/>
                      <a:pt x="7073" y="1707"/>
                      <a:pt x="7122" y="1707"/>
                    </a:cubicBezTo>
                    <a:cubicBezTo>
                      <a:pt x="7098" y="1683"/>
                      <a:pt x="7049" y="1683"/>
                      <a:pt x="7000" y="1683"/>
                    </a:cubicBezTo>
                    <a:cubicBezTo>
                      <a:pt x="6951" y="1683"/>
                      <a:pt x="6903" y="1683"/>
                      <a:pt x="6878" y="1659"/>
                    </a:cubicBezTo>
                    <a:cubicBezTo>
                      <a:pt x="6939" y="1634"/>
                      <a:pt x="6982" y="1634"/>
                      <a:pt x="7015" y="1634"/>
                    </a:cubicBezTo>
                    <a:cubicBezTo>
                      <a:pt x="7049" y="1634"/>
                      <a:pt x="7073" y="1634"/>
                      <a:pt x="7098" y="1610"/>
                    </a:cubicBezTo>
                    <a:cubicBezTo>
                      <a:pt x="7122" y="1646"/>
                      <a:pt x="7183" y="1646"/>
                      <a:pt x="7250" y="1646"/>
                    </a:cubicBezTo>
                    <a:cubicBezTo>
                      <a:pt x="7317" y="1646"/>
                      <a:pt x="7390" y="1646"/>
                      <a:pt x="7439" y="1683"/>
                    </a:cubicBezTo>
                    <a:lnTo>
                      <a:pt x="7464" y="1659"/>
                    </a:lnTo>
                    <a:lnTo>
                      <a:pt x="7537" y="1683"/>
                    </a:lnTo>
                    <a:cubicBezTo>
                      <a:pt x="7634" y="1659"/>
                      <a:pt x="7732" y="1659"/>
                      <a:pt x="7829" y="1659"/>
                    </a:cubicBezTo>
                    <a:cubicBezTo>
                      <a:pt x="7903" y="1659"/>
                      <a:pt x="8000" y="1683"/>
                      <a:pt x="8098" y="1683"/>
                    </a:cubicBezTo>
                    <a:lnTo>
                      <a:pt x="8390" y="1683"/>
                    </a:lnTo>
                    <a:cubicBezTo>
                      <a:pt x="8458" y="1683"/>
                      <a:pt x="8526" y="1683"/>
                      <a:pt x="8594" y="1702"/>
                    </a:cubicBezTo>
                    <a:lnTo>
                      <a:pt x="8594" y="1702"/>
                    </a:lnTo>
                    <a:cubicBezTo>
                      <a:pt x="8571" y="1690"/>
                      <a:pt x="8551" y="1659"/>
                      <a:pt x="8610" y="1659"/>
                    </a:cubicBezTo>
                    <a:cubicBezTo>
                      <a:pt x="8610" y="1683"/>
                      <a:pt x="8659" y="1683"/>
                      <a:pt x="8707" y="1683"/>
                    </a:cubicBezTo>
                    <a:cubicBezTo>
                      <a:pt x="8756" y="1683"/>
                      <a:pt x="8805" y="1683"/>
                      <a:pt x="8829" y="1707"/>
                    </a:cubicBezTo>
                    <a:cubicBezTo>
                      <a:pt x="8878" y="1707"/>
                      <a:pt x="8981" y="1740"/>
                      <a:pt x="9030" y="1740"/>
                    </a:cubicBezTo>
                    <a:cubicBezTo>
                      <a:pt x="9053" y="1740"/>
                      <a:pt x="9064" y="1733"/>
                      <a:pt x="9052" y="1712"/>
                    </a:cubicBezTo>
                    <a:lnTo>
                      <a:pt x="9052" y="1712"/>
                    </a:lnTo>
                    <a:cubicBezTo>
                      <a:pt x="9086" y="1759"/>
                      <a:pt x="9264" y="1805"/>
                      <a:pt x="9146" y="1805"/>
                    </a:cubicBezTo>
                    <a:cubicBezTo>
                      <a:pt x="9195" y="1829"/>
                      <a:pt x="9244" y="1854"/>
                      <a:pt x="9317" y="1854"/>
                    </a:cubicBezTo>
                    <a:lnTo>
                      <a:pt x="9244" y="1805"/>
                    </a:lnTo>
                    <a:lnTo>
                      <a:pt x="9244" y="1805"/>
                    </a:lnTo>
                    <a:cubicBezTo>
                      <a:pt x="9439" y="1854"/>
                      <a:pt x="9537" y="1951"/>
                      <a:pt x="9707" y="1951"/>
                    </a:cubicBezTo>
                    <a:lnTo>
                      <a:pt x="9634" y="1902"/>
                    </a:lnTo>
                    <a:lnTo>
                      <a:pt x="9634" y="1902"/>
                    </a:lnTo>
                    <a:cubicBezTo>
                      <a:pt x="9756" y="1927"/>
                      <a:pt x="9854" y="1976"/>
                      <a:pt x="9903" y="2049"/>
                    </a:cubicBezTo>
                    <a:lnTo>
                      <a:pt x="9756" y="2024"/>
                    </a:lnTo>
                    <a:lnTo>
                      <a:pt x="9756" y="2024"/>
                    </a:lnTo>
                    <a:lnTo>
                      <a:pt x="10024" y="2122"/>
                    </a:lnTo>
                    <a:cubicBezTo>
                      <a:pt x="10098" y="2146"/>
                      <a:pt x="10171" y="2171"/>
                      <a:pt x="10268" y="2195"/>
                    </a:cubicBezTo>
                    <a:lnTo>
                      <a:pt x="10195" y="2171"/>
                    </a:lnTo>
                    <a:lnTo>
                      <a:pt x="10195" y="2171"/>
                    </a:lnTo>
                    <a:cubicBezTo>
                      <a:pt x="10488" y="2244"/>
                      <a:pt x="10732" y="2366"/>
                      <a:pt x="11000" y="2488"/>
                    </a:cubicBezTo>
                    <a:cubicBezTo>
                      <a:pt x="11317" y="2683"/>
                      <a:pt x="11634" y="2878"/>
                      <a:pt x="11732" y="2927"/>
                    </a:cubicBezTo>
                    <a:lnTo>
                      <a:pt x="11683" y="2829"/>
                    </a:lnTo>
                    <a:lnTo>
                      <a:pt x="11854" y="2902"/>
                    </a:lnTo>
                    <a:cubicBezTo>
                      <a:pt x="11833" y="2902"/>
                      <a:pt x="11722" y="2956"/>
                      <a:pt x="11691" y="2956"/>
                    </a:cubicBezTo>
                    <a:cubicBezTo>
                      <a:pt x="11691" y="2956"/>
                      <a:pt x="11690" y="2956"/>
                      <a:pt x="11690" y="2956"/>
                    </a:cubicBezTo>
                    <a:lnTo>
                      <a:pt x="11690" y="2956"/>
                    </a:lnTo>
                    <a:cubicBezTo>
                      <a:pt x="12077" y="3248"/>
                      <a:pt x="12416" y="3587"/>
                      <a:pt x="12732" y="3951"/>
                    </a:cubicBezTo>
                    <a:cubicBezTo>
                      <a:pt x="13049" y="4341"/>
                      <a:pt x="13317" y="4756"/>
                      <a:pt x="13537" y="5171"/>
                    </a:cubicBezTo>
                    <a:cubicBezTo>
                      <a:pt x="13561" y="5244"/>
                      <a:pt x="13549" y="5262"/>
                      <a:pt x="13531" y="5262"/>
                    </a:cubicBezTo>
                    <a:cubicBezTo>
                      <a:pt x="13512" y="5262"/>
                      <a:pt x="13488" y="5244"/>
                      <a:pt x="13488" y="5244"/>
                    </a:cubicBezTo>
                    <a:lnTo>
                      <a:pt x="13488" y="5244"/>
                    </a:lnTo>
                    <a:cubicBezTo>
                      <a:pt x="13561" y="5390"/>
                      <a:pt x="13561" y="5293"/>
                      <a:pt x="13610" y="5439"/>
                    </a:cubicBezTo>
                    <a:cubicBezTo>
                      <a:pt x="13610" y="5447"/>
                      <a:pt x="13607" y="5450"/>
                      <a:pt x="13603" y="5450"/>
                    </a:cubicBezTo>
                    <a:cubicBezTo>
                      <a:pt x="13594" y="5450"/>
                      <a:pt x="13577" y="5439"/>
                      <a:pt x="13561" y="5439"/>
                    </a:cubicBezTo>
                    <a:cubicBezTo>
                      <a:pt x="13610" y="5488"/>
                      <a:pt x="13610" y="5561"/>
                      <a:pt x="13634" y="5561"/>
                    </a:cubicBezTo>
                    <a:cubicBezTo>
                      <a:pt x="13610" y="5463"/>
                      <a:pt x="13683" y="5488"/>
                      <a:pt x="13707" y="5439"/>
                    </a:cubicBezTo>
                    <a:lnTo>
                      <a:pt x="13732" y="5512"/>
                    </a:lnTo>
                    <a:cubicBezTo>
                      <a:pt x="13756" y="5561"/>
                      <a:pt x="13781" y="5610"/>
                      <a:pt x="13781" y="5610"/>
                    </a:cubicBezTo>
                    <a:lnTo>
                      <a:pt x="13732" y="5610"/>
                    </a:lnTo>
                    <a:cubicBezTo>
                      <a:pt x="13756" y="5658"/>
                      <a:pt x="13878" y="5683"/>
                      <a:pt x="13927" y="5878"/>
                    </a:cubicBezTo>
                    <a:cubicBezTo>
                      <a:pt x="14049" y="6195"/>
                      <a:pt x="14146" y="6536"/>
                      <a:pt x="14244" y="6878"/>
                    </a:cubicBezTo>
                    <a:cubicBezTo>
                      <a:pt x="14220" y="6878"/>
                      <a:pt x="14195" y="6805"/>
                      <a:pt x="14171" y="6756"/>
                    </a:cubicBezTo>
                    <a:lnTo>
                      <a:pt x="14171" y="6756"/>
                    </a:lnTo>
                    <a:cubicBezTo>
                      <a:pt x="14171" y="6805"/>
                      <a:pt x="14195" y="6854"/>
                      <a:pt x="14195" y="6902"/>
                    </a:cubicBezTo>
                    <a:cubicBezTo>
                      <a:pt x="14195" y="6886"/>
                      <a:pt x="14197" y="6879"/>
                      <a:pt x="14199" y="6879"/>
                    </a:cubicBezTo>
                    <a:cubicBezTo>
                      <a:pt x="14209" y="6879"/>
                      <a:pt x="14234" y="6989"/>
                      <a:pt x="14242" y="6989"/>
                    </a:cubicBezTo>
                    <a:cubicBezTo>
                      <a:pt x="14243" y="6989"/>
                      <a:pt x="14244" y="6985"/>
                      <a:pt x="14244" y="6975"/>
                    </a:cubicBezTo>
                    <a:cubicBezTo>
                      <a:pt x="14341" y="7219"/>
                      <a:pt x="14415" y="7488"/>
                      <a:pt x="14463" y="7756"/>
                    </a:cubicBezTo>
                    <a:cubicBezTo>
                      <a:pt x="14488" y="7756"/>
                      <a:pt x="14854" y="7829"/>
                      <a:pt x="15171" y="7902"/>
                    </a:cubicBezTo>
                    <a:cubicBezTo>
                      <a:pt x="15512" y="8000"/>
                      <a:pt x="15854" y="8097"/>
                      <a:pt x="15902" y="8097"/>
                    </a:cubicBezTo>
                    <a:cubicBezTo>
                      <a:pt x="15902" y="8171"/>
                      <a:pt x="15902" y="8219"/>
                      <a:pt x="15902" y="8292"/>
                    </a:cubicBezTo>
                    <a:cubicBezTo>
                      <a:pt x="15927" y="8195"/>
                      <a:pt x="15927" y="8122"/>
                      <a:pt x="15902" y="8024"/>
                    </a:cubicBezTo>
                    <a:lnTo>
                      <a:pt x="15854" y="8024"/>
                    </a:lnTo>
                    <a:cubicBezTo>
                      <a:pt x="15805" y="7829"/>
                      <a:pt x="15878" y="7975"/>
                      <a:pt x="15854" y="7780"/>
                    </a:cubicBezTo>
                    <a:cubicBezTo>
                      <a:pt x="15878" y="7780"/>
                      <a:pt x="15902" y="7951"/>
                      <a:pt x="15927" y="8097"/>
                    </a:cubicBezTo>
                    <a:cubicBezTo>
                      <a:pt x="15927" y="7951"/>
                      <a:pt x="15927" y="7805"/>
                      <a:pt x="15902" y="7756"/>
                    </a:cubicBezTo>
                    <a:cubicBezTo>
                      <a:pt x="15902" y="7634"/>
                      <a:pt x="15951" y="7756"/>
                      <a:pt x="15927" y="7610"/>
                    </a:cubicBezTo>
                    <a:cubicBezTo>
                      <a:pt x="15878" y="7488"/>
                      <a:pt x="15854" y="7366"/>
                      <a:pt x="15854" y="7219"/>
                    </a:cubicBezTo>
                    <a:cubicBezTo>
                      <a:pt x="15829" y="6927"/>
                      <a:pt x="15707" y="6780"/>
                      <a:pt x="15659" y="6488"/>
                    </a:cubicBezTo>
                    <a:lnTo>
                      <a:pt x="15659" y="6488"/>
                    </a:lnTo>
                    <a:lnTo>
                      <a:pt x="15683" y="6512"/>
                    </a:lnTo>
                    <a:cubicBezTo>
                      <a:pt x="15683" y="6414"/>
                      <a:pt x="15610" y="6195"/>
                      <a:pt x="15561" y="6049"/>
                    </a:cubicBezTo>
                    <a:cubicBezTo>
                      <a:pt x="15561" y="6077"/>
                      <a:pt x="15561" y="6105"/>
                      <a:pt x="15556" y="6105"/>
                    </a:cubicBezTo>
                    <a:cubicBezTo>
                      <a:pt x="15553" y="6105"/>
                      <a:pt x="15547" y="6090"/>
                      <a:pt x="15537" y="6049"/>
                    </a:cubicBezTo>
                    <a:cubicBezTo>
                      <a:pt x="15512" y="5951"/>
                      <a:pt x="15488" y="5854"/>
                      <a:pt x="15463" y="5780"/>
                    </a:cubicBezTo>
                    <a:cubicBezTo>
                      <a:pt x="15439" y="5707"/>
                      <a:pt x="15415" y="5634"/>
                      <a:pt x="15390" y="5536"/>
                    </a:cubicBezTo>
                    <a:lnTo>
                      <a:pt x="15317" y="5415"/>
                    </a:lnTo>
                    <a:cubicBezTo>
                      <a:pt x="15024" y="4732"/>
                      <a:pt x="14683" y="4097"/>
                      <a:pt x="14244" y="3512"/>
                    </a:cubicBezTo>
                    <a:cubicBezTo>
                      <a:pt x="13805" y="2927"/>
                      <a:pt x="13317" y="2390"/>
                      <a:pt x="12756" y="1927"/>
                    </a:cubicBezTo>
                    <a:lnTo>
                      <a:pt x="12781" y="1927"/>
                    </a:lnTo>
                    <a:cubicBezTo>
                      <a:pt x="12195" y="1415"/>
                      <a:pt x="11537" y="1024"/>
                      <a:pt x="10829" y="707"/>
                    </a:cubicBezTo>
                    <a:cubicBezTo>
                      <a:pt x="10122" y="366"/>
                      <a:pt x="9366" y="171"/>
                      <a:pt x="8610" y="98"/>
                    </a:cubicBezTo>
                    <a:cubicBezTo>
                      <a:pt x="8415" y="24"/>
                      <a:pt x="8195" y="0"/>
                      <a:pt x="800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9" name="Google Shape;689;p33"/>
            <p:cNvSpPr/>
            <p:nvPr/>
          </p:nvSpPr>
          <p:spPr>
            <a:xfrm>
              <a:off x="400925" y="3037350"/>
              <a:ext cx="2450" cy="3700"/>
            </a:xfrm>
            <a:custGeom>
              <a:rect b="b" l="l" r="r" t="t"/>
              <a:pathLst>
                <a:path extrusionOk="0" h="148" w="98">
                  <a:moveTo>
                    <a:pt x="98" y="1"/>
                  </a:moveTo>
                  <a:lnTo>
                    <a:pt x="98" y="1"/>
                  </a:lnTo>
                  <a:cubicBezTo>
                    <a:pt x="49" y="25"/>
                    <a:pt x="0" y="74"/>
                    <a:pt x="0" y="147"/>
                  </a:cubicBezTo>
                  <a:cubicBezTo>
                    <a:pt x="49" y="98"/>
                    <a:pt x="73" y="50"/>
                    <a:pt x="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3"/>
            <p:cNvSpPr/>
            <p:nvPr/>
          </p:nvSpPr>
          <p:spPr>
            <a:xfrm>
              <a:off x="403350" y="3037350"/>
              <a:ext cx="25" cy="25"/>
            </a:xfrm>
            <a:custGeom>
              <a:rect b="b" l="l" r="r" t="t"/>
              <a:pathLst>
                <a:path extrusionOk="0" h="1" w="1">
                  <a:moveTo>
                    <a:pt x="1" y="1"/>
                  </a:moveTo>
                  <a:lnTo>
                    <a:pt x="1" y="1"/>
                  </a:lnTo>
                  <a:lnTo>
                    <a:pt x="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3">
    <p:spTree>
      <p:nvGrpSpPr>
        <p:cNvPr id="691" name="Shape 691"/>
        <p:cNvGrpSpPr/>
        <p:nvPr/>
      </p:nvGrpSpPr>
      <p:grpSpPr>
        <a:xfrm>
          <a:off x="0" y="0"/>
          <a:ext cx="0" cy="0"/>
          <a:chOff x="0" y="0"/>
          <a:chExt cx="0" cy="0"/>
        </a:xfrm>
      </p:grpSpPr>
      <p:sp>
        <p:nvSpPr>
          <p:cNvPr id="692" name="Google Shape;692;p3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93" name="Google Shape;693;p3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94" name="Google Shape;694;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99" name="Shape 699"/>
        <p:cNvGrpSpPr/>
        <p:nvPr/>
      </p:nvGrpSpPr>
      <p:grpSpPr>
        <a:xfrm>
          <a:off x="0" y="0"/>
          <a:ext cx="0" cy="0"/>
          <a:chOff x="0" y="0"/>
          <a:chExt cx="0" cy="0"/>
        </a:xfrm>
      </p:grpSpPr>
      <p:sp>
        <p:nvSpPr>
          <p:cNvPr id="700" name="Google Shape;700;p3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01" name="Google Shape;701;p3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02" name="Google Shape;702;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03" name="Shape 703"/>
        <p:cNvGrpSpPr/>
        <p:nvPr/>
      </p:nvGrpSpPr>
      <p:grpSpPr>
        <a:xfrm>
          <a:off x="0" y="0"/>
          <a:ext cx="0" cy="0"/>
          <a:chOff x="0" y="0"/>
          <a:chExt cx="0" cy="0"/>
        </a:xfrm>
      </p:grpSpPr>
      <p:sp>
        <p:nvSpPr>
          <p:cNvPr id="704" name="Google Shape;704;p37"/>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05" name="Google Shape;705;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06" name="Shape 706"/>
        <p:cNvGrpSpPr/>
        <p:nvPr/>
      </p:nvGrpSpPr>
      <p:grpSpPr>
        <a:xfrm>
          <a:off x="0" y="0"/>
          <a:ext cx="0" cy="0"/>
          <a:chOff x="0" y="0"/>
          <a:chExt cx="0" cy="0"/>
        </a:xfrm>
      </p:grpSpPr>
      <p:sp>
        <p:nvSpPr>
          <p:cNvPr id="707" name="Google Shape;707;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8" name="Google Shape;708;p3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709" name="Google Shape;709;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10" name="Shape 710"/>
        <p:cNvGrpSpPr/>
        <p:nvPr/>
      </p:nvGrpSpPr>
      <p:grpSpPr>
        <a:xfrm>
          <a:off x="0" y="0"/>
          <a:ext cx="0" cy="0"/>
          <a:chOff x="0" y="0"/>
          <a:chExt cx="0" cy="0"/>
        </a:xfrm>
      </p:grpSpPr>
      <p:sp>
        <p:nvSpPr>
          <p:cNvPr id="711" name="Google Shape;711;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2" name="Google Shape;712;p3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13" name="Google Shape;713;p39"/>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14" name="Google Shape;714;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5" name="Shape 715"/>
        <p:cNvGrpSpPr/>
        <p:nvPr/>
      </p:nvGrpSpPr>
      <p:grpSpPr>
        <a:xfrm>
          <a:off x="0" y="0"/>
          <a:ext cx="0" cy="0"/>
          <a:chOff x="0" y="0"/>
          <a:chExt cx="0" cy="0"/>
        </a:xfrm>
      </p:grpSpPr>
      <p:sp>
        <p:nvSpPr>
          <p:cNvPr id="716" name="Google Shape;716;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7" name="Google Shape;717;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18" name="Shape 718"/>
        <p:cNvGrpSpPr/>
        <p:nvPr/>
      </p:nvGrpSpPr>
      <p:grpSpPr>
        <a:xfrm>
          <a:off x="0" y="0"/>
          <a:ext cx="0" cy="0"/>
          <a:chOff x="0" y="0"/>
          <a:chExt cx="0" cy="0"/>
        </a:xfrm>
      </p:grpSpPr>
      <p:sp>
        <p:nvSpPr>
          <p:cNvPr id="719" name="Google Shape;719;p41"/>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20" name="Google Shape;720;p41"/>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21" name="Google Shape;721;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22" name="Shape 722"/>
        <p:cNvGrpSpPr/>
        <p:nvPr/>
      </p:nvGrpSpPr>
      <p:grpSpPr>
        <a:xfrm>
          <a:off x="0" y="0"/>
          <a:ext cx="0" cy="0"/>
          <a:chOff x="0" y="0"/>
          <a:chExt cx="0" cy="0"/>
        </a:xfrm>
      </p:grpSpPr>
      <p:sp>
        <p:nvSpPr>
          <p:cNvPr id="723" name="Google Shape;723;p42"/>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24" name="Google Shape;724;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25" name="Shape 725"/>
        <p:cNvGrpSpPr/>
        <p:nvPr/>
      </p:nvGrpSpPr>
      <p:grpSpPr>
        <a:xfrm>
          <a:off x="0" y="0"/>
          <a:ext cx="0" cy="0"/>
          <a:chOff x="0" y="0"/>
          <a:chExt cx="0" cy="0"/>
        </a:xfrm>
      </p:grpSpPr>
      <p:sp>
        <p:nvSpPr>
          <p:cNvPr id="726" name="Google Shape;726;p4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43"/>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728" name="Google Shape;728;p43"/>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729" name="Google Shape;729;p43"/>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730" name="Google Shape;730;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31" name="Shape 731"/>
        <p:cNvGrpSpPr/>
        <p:nvPr/>
      </p:nvGrpSpPr>
      <p:grpSpPr>
        <a:xfrm>
          <a:off x="0" y="0"/>
          <a:ext cx="0" cy="0"/>
          <a:chOff x="0" y="0"/>
          <a:chExt cx="0" cy="0"/>
        </a:xfrm>
      </p:grpSpPr>
      <p:sp>
        <p:nvSpPr>
          <p:cNvPr id="732" name="Google Shape;732;p44"/>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733" name="Google Shape;733;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34" name="Shape 734"/>
        <p:cNvGrpSpPr/>
        <p:nvPr/>
      </p:nvGrpSpPr>
      <p:grpSpPr>
        <a:xfrm>
          <a:off x="0" y="0"/>
          <a:ext cx="0" cy="0"/>
          <a:chOff x="0" y="0"/>
          <a:chExt cx="0" cy="0"/>
        </a:xfrm>
      </p:grpSpPr>
      <p:sp>
        <p:nvSpPr>
          <p:cNvPr id="735" name="Google Shape;735;p4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36" name="Google Shape;736;p45"/>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737" name="Google Shape;737;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38" name="Shape 738"/>
        <p:cNvGrpSpPr/>
        <p:nvPr/>
      </p:nvGrpSpPr>
      <p:grpSpPr>
        <a:xfrm>
          <a:off x="0" y="0"/>
          <a:ext cx="0" cy="0"/>
          <a:chOff x="0" y="0"/>
          <a:chExt cx="0" cy="0"/>
        </a:xfrm>
      </p:grpSpPr>
      <p:sp>
        <p:nvSpPr>
          <p:cNvPr id="739" name="Google Shape;739;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gray/blue">
  <p:cSld name="SECTION_HEADER_1">
    <p:bg>
      <p:bgPr>
        <a:solidFill>
          <a:srgbClr val="65797A"/>
        </a:solidFill>
      </p:bgPr>
    </p:bg>
    <p:spTree>
      <p:nvGrpSpPr>
        <p:cNvPr id="740" name="Shape 740"/>
        <p:cNvGrpSpPr/>
        <p:nvPr/>
      </p:nvGrpSpPr>
      <p:grpSpPr>
        <a:xfrm>
          <a:off x="0" y="0"/>
          <a:ext cx="0" cy="0"/>
          <a:chOff x="0" y="0"/>
          <a:chExt cx="0" cy="0"/>
        </a:xfrm>
      </p:grpSpPr>
      <p:sp>
        <p:nvSpPr>
          <p:cNvPr id="741" name="Google Shape;741;p47"/>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200"/>
              <a:buFont typeface="Open Sans"/>
              <a:buNone/>
              <a:defRPr b="1" sz="2200">
                <a:solidFill>
                  <a:schemeClr val="lt1"/>
                </a:solidFill>
                <a:latin typeface="Open Sans"/>
                <a:ea typeface="Open Sans"/>
                <a:cs typeface="Open Sans"/>
                <a:sym typeface="Open Sans"/>
              </a:defRPr>
            </a:lvl1pPr>
            <a:lvl2pPr lvl="1"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2pPr>
            <a:lvl3pPr lvl="2"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3pPr>
            <a:lvl4pPr lvl="3"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4pPr>
            <a:lvl5pPr lvl="4"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5pPr>
            <a:lvl6pPr lvl="5"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6pPr>
            <a:lvl7pPr lvl="6"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7pPr>
            <a:lvl8pPr lvl="7"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8pPr>
            <a:lvl9pPr lvl="8"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9pPr>
          </a:lstStyle>
          <a:p/>
        </p:txBody>
      </p:sp>
      <p:pic>
        <p:nvPicPr>
          <p:cNvPr id="742" name="Google Shape;742;p47"/>
          <p:cNvPicPr preferRelativeResize="0"/>
          <p:nvPr/>
        </p:nvPicPr>
        <p:blipFill>
          <a:blip r:embed="rId2">
            <a:alphaModFix/>
          </a:blip>
          <a:stretch>
            <a:fillRect/>
          </a:stretch>
        </p:blipFill>
        <p:spPr>
          <a:xfrm>
            <a:off x="7272726" y="4563200"/>
            <a:ext cx="1667277" cy="353200"/>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p:cSld name="TITLE_ONLY_3">
    <p:spTree>
      <p:nvGrpSpPr>
        <p:cNvPr id="743" name="Shape 743"/>
        <p:cNvGrpSpPr/>
        <p:nvPr/>
      </p:nvGrpSpPr>
      <p:grpSpPr>
        <a:xfrm>
          <a:off x="0" y="0"/>
          <a:ext cx="0" cy="0"/>
          <a:chOff x="0" y="0"/>
          <a:chExt cx="0" cy="0"/>
        </a:xfrm>
      </p:grpSpPr>
      <p:sp>
        <p:nvSpPr>
          <p:cNvPr id="744" name="Google Shape;744;p48"/>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334044"/>
              </a:buClr>
              <a:buSzPts val="2200"/>
              <a:buFont typeface="Open Sans"/>
              <a:buNone/>
              <a:defRPr b="1" sz="2200">
                <a:solidFill>
                  <a:srgbClr val="334044"/>
                </a:solidFill>
                <a:latin typeface="Open Sans"/>
                <a:ea typeface="Open Sans"/>
                <a:cs typeface="Open Sans"/>
                <a:sym typeface="Open Sans"/>
              </a:defRPr>
            </a:lvl1pPr>
            <a:lvl2pPr lvl="1" rtl="0">
              <a:spcBef>
                <a:spcPts val="0"/>
              </a:spcBef>
              <a:spcAft>
                <a:spcPts val="0"/>
              </a:spcAft>
              <a:buSzPts val="2200"/>
              <a:buFont typeface="Open Sans"/>
              <a:buNone/>
              <a:defRPr sz="2200">
                <a:latin typeface="Open Sans"/>
                <a:ea typeface="Open Sans"/>
                <a:cs typeface="Open Sans"/>
                <a:sym typeface="Open Sans"/>
              </a:defRPr>
            </a:lvl2pPr>
            <a:lvl3pPr lvl="2" rtl="0">
              <a:spcBef>
                <a:spcPts val="0"/>
              </a:spcBef>
              <a:spcAft>
                <a:spcPts val="0"/>
              </a:spcAft>
              <a:buSzPts val="2200"/>
              <a:buFont typeface="Open Sans"/>
              <a:buNone/>
              <a:defRPr sz="2200">
                <a:latin typeface="Open Sans"/>
                <a:ea typeface="Open Sans"/>
                <a:cs typeface="Open Sans"/>
                <a:sym typeface="Open Sans"/>
              </a:defRPr>
            </a:lvl3pPr>
            <a:lvl4pPr lvl="3" rtl="0">
              <a:spcBef>
                <a:spcPts val="0"/>
              </a:spcBef>
              <a:spcAft>
                <a:spcPts val="0"/>
              </a:spcAft>
              <a:buSzPts val="2200"/>
              <a:buFont typeface="Open Sans"/>
              <a:buNone/>
              <a:defRPr sz="2200">
                <a:latin typeface="Open Sans"/>
                <a:ea typeface="Open Sans"/>
                <a:cs typeface="Open Sans"/>
                <a:sym typeface="Open Sans"/>
              </a:defRPr>
            </a:lvl4pPr>
            <a:lvl5pPr lvl="4" rtl="0">
              <a:spcBef>
                <a:spcPts val="0"/>
              </a:spcBef>
              <a:spcAft>
                <a:spcPts val="0"/>
              </a:spcAft>
              <a:buSzPts val="2200"/>
              <a:buFont typeface="Open Sans"/>
              <a:buNone/>
              <a:defRPr sz="2200">
                <a:latin typeface="Open Sans"/>
                <a:ea typeface="Open Sans"/>
                <a:cs typeface="Open Sans"/>
                <a:sym typeface="Open Sans"/>
              </a:defRPr>
            </a:lvl5pPr>
            <a:lvl6pPr lvl="5" rtl="0">
              <a:spcBef>
                <a:spcPts val="0"/>
              </a:spcBef>
              <a:spcAft>
                <a:spcPts val="0"/>
              </a:spcAft>
              <a:buSzPts val="2200"/>
              <a:buFont typeface="Open Sans"/>
              <a:buNone/>
              <a:defRPr sz="2200">
                <a:latin typeface="Open Sans"/>
                <a:ea typeface="Open Sans"/>
                <a:cs typeface="Open Sans"/>
                <a:sym typeface="Open Sans"/>
              </a:defRPr>
            </a:lvl6pPr>
            <a:lvl7pPr lvl="6" rtl="0">
              <a:spcBef>
                <a:spcPts val="0"/>
              </a:spcBef>
              <a:spcAft>
                <a:spcPts val="0"/>
              </a:spcAft>
              <a:buSzPts val="2200"/>
              <a:buFont typeface="Open Sans"/>
              <a:buNone/>
              <a:defRPr sz="2200">
                <a:latin typeface="Open Sans"/>
                <a:ea typeface="Open Sans"/>
                <a:cs typeface="Open Sans"/>
                <a:sym typeface="Open Sans"/>
              </a:defRPr>
            </a:lvl7pPr>
            <a:lvl8pPr lvl="7" rtl="0">
              <a:spcBef>
                <a:spcPts val="0"/>
              </a:spcBef>
              <a:spcAft>
                <a:spcPts val="0"/>
              </a:spcAft>
              <a:buSzPts val="2200"/>
              <a:buFont typeface="Open Sans"/>
              <a:buNone/>
              <a:defRPr sz="2200">
                <a:latin typeface="Open Sans"/>
                <a:ea typeface="Open Sans"/>
                <a:cs typeface="Open Sans"/>
                <a:sym typeface="Open Sans"/>
              </a:defRPr>
            </a:lvl8pPr>
            <a:lvl9pPr lvl="8" rtl="0">
              <a:spcBef>
                <a:spcPts val="0"/>
              </a:spcBef>
              <a:spcAft>
                <a:spcPts val="0"/>
              </a:spcAft>
              <a:buSzPts val="2200"/>
              <a:buFont typeface="Open Sans"/>
              <a:buNone/>
              <a:defRPr sz="2200">
                <a:latin typeface="Open Sans"/>
                <a:ea typeface="Open Sans"/>
                <a:cs typeface="Open Sans"/>
                <a:sym typeface="Open Sans"/>
              </a:defRPr>
            </a:lvl9pPr>
          </a:lstStyle>
          <a:p/>
        </p:txBody>
      </p:sp>
      <p:pic>
        <p:nvPicPr>
          <p:cNvPr id="745" name="Google Shape;745;p48"/>
          <p:cNvPicPr preferRelativeResize="0"/>
          <p:nvPr/>
        </p:nvPicPr>
        <p:blipFill>
          <a:blip r:embed="rId2">
            <a:alphaModFix/>
          </a:blip>
          <a:stretch>
            <a:fillRect/>
          </a:stretch>
        </p:blipFill>
        <p:spPr>
          <a:xfrm>
            <a:off x="7117425" y="4566900"/>
            <a:ext cx="1734398" cy="362200"/>
          </a:xfrm>
          <a:prstGeom prst="rect">
            <a:avLst/>
          </a:prstGeom>
          <a:noFill/>
          <a:ln>
            <a:noFill/>
          </a:ln>
        </p:spPr>
      </p:pic>
      <p:sp>
        <p:nvSpPr>
          <p:cNvPr id="746" name="Google Shape;746;p48"/>
          <p:cNvSpPr txBox="1"/>
          <p:nvPr>
            <p:ph idx="1" type="body"/>
          </p:nvPr>
        </p:nvSpPr>
        <p:spPr>
          <a:xfrm>
            <a:off x="311700" y="1001600"/>
            <a:ext cx="7475700" cy="29388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rgbClr val="334044"/>
              </a:buClr>
              <a:buSzPts val="1800"/>
              <a:buFont typeface="Open Sans"/>
              <a:buChar char="●"/>
              <a:defRPr>
                <a:solidFill>
                  <a:srgbClr val="334044"/>
                </a:solidFill>
                <a:latin typeface="Open Sans"/>
                <a:ea typeface="Open Sans"/>
                <a:cs typeface="Open Sans"/>
                <a:sym typeface="Open Sans"/>
              </a:defRPr>
            </a:lvl1pPr>
            <a:lvl2pPr indent="-317500" lvl="1" marL="9144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2pPr>
            <a:lvl3pPr indent="-317500" lvl="2" marL="13716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3pPr>
            <a:lvl4pPr indent="-317500" lvl="3" marL="18288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4pPr>
            <a:lvl5pPr indent="-317500" lvl="4" marL="22860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5pPr>
            <a:lvl6pPr indent="-317500" lvl="5" marL="27432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6pPr>
            <a:lvl7pPr indent="-317500" lvl="6" marL="32004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7pPr>
            <a:lvl8pPr indent="-317500" lvl="7" marL="36576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8pPr>
            <a:lvl9pPr indent="-317500" lvl="8" marL="4114800" rtl="0">
              <a:lnSpc>
                <a:spcPct val="100000"/>
              </a:lnSpc>
              <a:spcBef>
                <a:spcPts val="800"/>
              </a:spcBef>
              <a:spcAft>
                <a:spcPts val="800"/>
              </a:spcAft>
              <a:buClr>
                <a:srgbClr val="334044"/>
              </a:buClr>
              <a:buSzPts val="1400"/>
              <a:buFont typeface="Open Sans"/>
              <a:buChar char="■"/>
              <a:defRPr>
                <a:solidFill>
                  <a:srgbClr val="334044"/>
                </a:solidFill>
                <a:latin typeface="Open Sans"/>
                <a:ea typeface="Open Sans"/>
                <a:cs typeface="Open Sans"/>
                <a:sym typeface="Open Sans"/>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
  <p:cSld name="TITLE_AND_BODY_1">
    <p:spTree>
      <p:nvGrpSpPr>
        <p:cNvPr id="747" name="Shape 747"/>
        <p:cNvGrpSpPr/>
        <p:nvPr/>
      </p:nvGrpSpPr>
      <p:grpSpPr>
        <a:xfrm>
          <a:off x="0" y="0"/>
          <a:ext cx="0" cy="0"/>
          <a:chOff x="0" y="0"/>
          <a:chExt cx="0" cy="0"/>
        </a:xfrm>
      </p:grpSpPr>
      <p:sp>
        <p:nvSpPr>
          <p:cNvPr id="748" name="Google Shape;748;p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Open Sans"/>
              <a:buNone/>
              <a:defRPr>
                <a:latin typeface="Open Sans"/>
                <a:ea typeface="Open Sans"/>
                <a:cs typeface="Open Sans"/>
                <a:sym typeface="Open Sans"/>
              </a:defRPr>
            </a:lvl1pPr>
            <a:lvl2pPr lvl="1" rtl="0">
              <a:spcBef>
                <a:spcPts val="0"/>
              </a:spcBef>
              <a:spcAft>
                <a:spcPts val="0"/>
              </a:spcAft>
              <a:buSzPts val="2800"/>
              <a:buFont typeface="Open Sans"/>
              <a:buNone/>
              <a:defRPr>
                <a:latin typeface="Open Sans"/>
                <a:ea typeface="Open Sans"/>
                <a:cs typeface="Open Sans"/>
                <a:sym typeface="Open Sans"/>
              </a:defRPr>
            </a:lvl2pPr>
            <a:lvl3pPr lvl="2" rtl="0">
              <a:spcBef>
                <a:spcPts val="0"/>
              </a:spcBef>
              <a:spcAft>
                <a:spcPts val="0"/>
              </a:spcAft>
              <a:buSzPts val="2800"/>
              <a:buFont typeface="Open Sans"/>
              <a:buNone/>
              <a:defRPr>
                <a:latin typeface="Open Sans"/>
                <a:ea typeface="Open Sans"/>
                <a:cs typeface="Open Sans"/>
                <a:sym typeface="Open Sans"/>
              </a:defRPr>
            </a:lvl3pPr>
            <a:lvl4pPr lvl="3" rtl="0">
              <a:spcBef>
                <a:spcPts val="0"/>
              </a:spcBef>
              <a:spcAft>
                <a:spcPts val="0"/>
              </a:spcAft>
              <a:buSzPts val="2800"/>
              <a:buFont typeface="Open Sans"/>
              <a:buNone/>
              <a:defRPr>
                <a:latin typeface="Open Sans"/>
                <a:ea typeface="Open Sans"/>
                <a:cs typeface="Open Sans"/>
                <a:sym typeface="Open Sans"/>
              </a:defRPr>
            </a:lvl4pPr>
            <a:lvl5pPr lvl="4" rtl="0">
              <a:spcBef>
                <a:spcPts val="0"/>
              </a:spcBef>
              <a:spcAft>
                <a:spcPts val="0"/>
              </a:spcAft>
              <a:buSzPts val="2800"/>
              <a:buFont typeface="Open Sans"/>
              <a:buNone/>
              <a:defRPr>
                <a:latin typeface="Open Sans"/>
                <a:ea typeface="Open Sans"/>
                <a:cs typeface="Open Sans"/>
                <a:sym typeface="Open Sans"/>
              </a:defRPr>
            </a:lvl5pPr>
            <a:lvl6pPr lvl="5" rtl="0">
              <a:spcBef>
                <a:spcPts val="0"/>
              </a:spcBef>
              <a:spcAft>
                <a:spcPts val="0"/>
              </a:spcAft>
              <a:buSzPts val="2800"/>
              <a:buFont typeface="Open Sans"/>
              <a:buNone/>
              <a:defRPr>
                <a:latin typeface="Open Sans"/>
                <a:ea typeface="Open Sans"/>
                <a:cs typeface="Open Sans"/>
                <a:sym typeface="Open Sans"/>
              </a:defRPr>
            </a:lvl6pPr>
            <a:lvl7pPr lvl="6" rtl="0">
              <a:spcBef>
                <a:spcPts val="0"/>
              </a:spcBef>
              <a:spcAft>
                <a:spcPts val="0"/>
              </a:spcAft>
              <a:buSzPts val="2800"/>
              <a:buFont typeface="Open Sans"/>
              <a:buNone/>
              <a:defRPr>
                <a:latin typeface="Open Sans"/>
                <a:ea typeface="Open Sans"/>
                <a:cs typeface="Open Sans"/>
                <a:sym typeface="Open Sans"/>
              </a:defRPr>
            </a:lvl7pPr>
            <a:lvl8pPr lvl="7" rtl="0">
              <a:spcBef>
                <a:spcPts val="0"/>
              </a:spcBef>
              <a:spcAft>
                <a:spcPts val="0"/>
              </a:spcAft>
              <a:buSzPts val="2800"/>
              <a:buFont typeface="Open Sans"/>
              <a:buNone/>
              <a:defRPr>
                <a:latin typeface="Open Sans"/>
                <a:ea typeface="Open Sans"/>
                <a:cs typeface="Open Sans"/>
                <a:sym typeface="Open Sans"/>
              </a:defRPr>
            </a:lvl8pPr>
            <a:lvl9pPr lvl="8" rtl="0">
              <a:spcBef>
                <a:spcPts val="0"/>
              </a:spcBef>
              <a:spcAft>
                <a:spcPts val="0"/>
              </a:spcAft>
              <a:buSzPts val="2800"/>
              <a:buFont typeface="Open Sans"/>
              <a:buNone/>
              <a:defRPr>
                <a:latin typeface="Open Sans"/>
                <a:ea typeface="Open Sans"/>
                <a:cs typeface="Open Sans"/>
                <a:sym typeface="Open Sans"/>
              </a:defRPr>
            </a:lvl9pPr>
          </a:lstStyle>
          <a:p/>
        </p:txBody>
      </p:sp>
      <p:sp>
        <p:nvSpPr>
          <p:cNvPr id="749" name="Google Shape;749;p4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Open Sans"/>
              <a:buChar char="●"/>
              <a:defRPr>
                <a:latin typeface="Open Sans"/>
                <a:ea typeface="Open Sans"/>
                <a:cs typeface="Open Sans"/>
                <a:sym typeface="Open Sans"/>
              </a:defRPr>
            </a:lvl1pPr>
            <a:lvl2pPr indent="-317500" lvl="1" marL="914400" rtl="0">
              <a:spcBef>
                <a:spcPts val="1600"/>
              </a:spcBef>
              <a:spcAft>
                <a:spcPts val="0"/>
              </a:spcAft>
              <a:buSzPts val="1400"/>
              <a:buFont typeface="Open Sans"/>
              <a:buChar char="○"/>
              <a:defRPr>
                <a:latin typeface="Open Sans"/>
                <a:ea typeface="Open Sans"/>
                <a:cs typeface="Open Sans"/>
                <a:sym typeface="Open Sans"/>
              </a:defRPr>
            </a:lvl2pPr>
            <a:lvl3pPr indent="-317500" lvl="2" marL="1371600" rtl="0">
              <a:spcBef>
                <a:spcPts val="1600"/>
              </a:spcBef>
              <a:spcAft>
                <a:spcPts val="0"/>
              </a:spcAft>
              <a:buSzPts val="1400"/>
              <a:buFont typeface="Open Sans"/>
              <a:buChar char="■"/>
              <a:defRPr>
                <a:latin typeface="Open Sans"/>
                <a:ea typeface="Open Sans"/>
                <a:cs typeface="Open Sans"/>
                <a:sym typeface="Open Sans"/>
              </a:defRPr>
            </a:lvl3pPr>
            <a:lvl4pPr indent="-317500" lvl="3" marL="1828800" rtl="0">
              <a:spcBef>
                <a:spcPts val="1600"/>
              </a:spcBef>
              <a:spcAft>
                <a:spcPts val="0"/>
              </a:spcAft>
              <a:buSzPts val="1400"/>
              <a:buFont typeface="Open Sans"/>
              <a:buChar char="●"/>
              <a:defRPr>
                <a:latin typeface="Open Sans"/>
                <a:ea typeface="Open Sans"/>
                <a:cs typeface="Open Sans"/>
                <a:sym typeface="Open Sans"/>
              </a:defRPr>
            </a:lvl4pPr>
            <a:lvl5pPr indent="-317500" lvl="4" marL="2286000" rtl="0">
              <a:spcBef>
                <a:spcPts val="1600"/>
              </a:spcBef>
              <a:spcAft>
                <a:spcPts val="0"/>
              </a:spcAft>
              <a:buSzPts val="1400"/>
              <a:buFont typeface="Open Sans"/>
              <a:buChar char="○"/>
              <a:defRPr>
                <a:latin typeface="Open Sans"/>
                <a:ea typeface="Open Sans"/>
                <a:cs typeface="Open Sans"/>
                <a:sym typeface="Open Sans"/>
              </a:defRPr>
            </a:lvl5pPr>
            <a:lvl6pPr indent="-317500" lvl="5" marL="2743200" rtl="0">
              <a:spcBef>
                <a:spcPts val="1600"/>
              </a:spcBef>
              <a:spcAft>
                <a:spcPts val="0"/>
              </a:spcAft>
              <a:buSzPts val="1400"/>
              <a:buFont typeface="Open Sans"/>
              <a:buChar char="■"/>
              <a:defRPr>
                <a:latin typeface="Open Sans"/>
                <a:ea typeface="Open Sans"/>
                <a:cs typeface="Open Sans"/>
                <a:sym typeface="Open Sans"/>
              </a:defRPr>
            </a:lvl6pPr>
            <a:lvl7pPr indent="-317500" lvl="6" marL="3200400" rtl="0">
              <a:spcBef>
                <a:spcPts val="1600"/>
              </a:spcBef>
              <a:spcAft>
                <a:spcPts val="0"/>
              </a:spcAft>
              <a:buSzPts val="1400"/>
              <a:buFont typeface="Open Sans"/>
              <a:buChar char="●"/>
              <a:defRPr>
                <a:latin typeface="Open Sans"/>
                <a:ea typeface="Open Sans"/>
                <a:cs typeface="Open Sans"/>
                <a:sym typeface="Open Sans"/>
              </a:defRPr>
            </a:lvl7pPr>
            <a:lvl8pPr indent="-317500" lvl="7" marL="3657600" rtl="0">
              <a:spcBef>
                <a:spcPts val="1600"/>
              </a:spcBef>
              <a:spcAft>
                <a:spcPts val="0"/>
              </a:spcAft>
              <a:buSzPts val="1400"/>
              <a:buFont typeface="Open Sans"/>
              <a:buChar char="○"/>
              <a:defRPr>
                <a:latin typeface="Open Sans"/>
                <a:ea typeface="Open Sans"/>
                <a:cs typeface="Open Sans"/>
                <a:sym typeface="Open Sans"/>
              </a:defRPr>
            </a:lvl8pPr>
            <a:lvl9pPr indent="-317500" lvl="8" marL="4114800" rtl="0">
              <a:spcBef>
                <a:spcPts val="1600"/>
              </a:spcBef>
              <a:spcAft>
                <a:spcPts val="1600"/>
              </a:spcAft>
              <a:buSzPts val="1400"/>
              <a:buFont typeface="Open Sans"/>
              <a:buChar char="■"/>
              <a:defRPr>
                <a:latin typeface="Open Sans"/>
                <a:ea typeface="Open Sans"/>
                <a:cs typeface="Open Sans"/>
                <a:sym typeface="Open Sans"/>
              </a:defRPr>
            </a:lvl9pPr>
          </a:lstStyle>
          <a:p/>
        </p:txBody>
      </p:sp>
      <p:sp>
        <p:nvSpPr>
          <p:cNvPr id="750" name="Google Shape;750;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751" name="Shape 751"/>
        <p:cNvGrpSpPr/>
        <p:nvPr/>
      </p:nvGrpSpPr>
      <p:grpSpPr>
        <a:xfrm>
          <a:off x="0" y="0"/>
          <a:ext cx="0" cy="0"/>
          <a:chOff x="0" y="0"/>
          <a:chExt cx="0" cy="0"/>
        </a:xfrm>
      </p:grpSpPr>
      <p:sp>
        <p:nvSpPr>
          <p:cNvPr id="752" name="Google Shape;752;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334044"/>
              </a:buClr>
              <a:buSzPts val="2200"/>
              <a:buFont typeface="Open Sans"/>
              <a:buNone/>
              <a:defRPr b="1" sz="2200">
                <a:solidFill>
                  <a:srgbClr val="334044"/>
                </a:solidFill>
                <a:latin typeface="Open Sans"/>
                <a:ea typeface="Open Sans"/>
                <a:cs typeface="Open Sans"/>
                <a:sym typeface="Open Sans"/>
              </a:defRPr>
            </a:lvl1pPr>
            <a:lvl2pPr lvl="1" rtl="0">
              <a:spcBef>
                <a:spcPts val="0"/>
              </a:spcBef>
              <a:spcAft>
                <a:spcPts val="0"/>
              </a:spcAft>
              <a:buSzPts val="2800"/>
              <a:buFont typeface="Open Sans"/>
              <a:buNone/>
              <a:defRPr>
                <a:latin typeface="Open Sans"/>
                <a:ea typeface="Open Sans"/>
                <a:cs typeface="Open Sans"/>
                <a:sym typeface="Open Sans"/>
              </a:defRPr>
            </a:lvl2pPr>
            <a:lvl3pPr lvl="2" rtl="0">
              <a:spcBef>
                <a:spcPts val="0"/>
              </a:spcBef>
              <a:spcAft>
                <a:spcPts val="0"/>
              </a:spcAft>
              <a:buSzPts val="2800"/>
              <a:buFont typeface="Open Sans"/>
              <a:buNone/>
              <a:defRPr>
                <a:latin typeface="Open Sans"/>
                <a:ea typeface="Open Sans"/>
                <a:cs typeface="Open Sans"/>
                <a:sym typeface="Open Sans"/>
              </a:defRPr>
            </a:lvl3pPr>
            <a:lvl4pPr lvl="3" rtl="0">
              <a:spcBef>
                <a:spcPts val="0"/>
              </a:spcBef>
              <a:spcAft>
                <a:spcPts val="0"/>
              </a:spcAft>
              <a:buSzPts val="2800"/>
              <a:buFont typeface="Open Sans"/>
              <a:buNone/>
              <a:defRPr>
                <a:latin typeface="Open Sans"/>
                <a:ea typeface="Open Sans"/>
                <a:cs typeface="Open Sans"/>
                <a:sym typeface="Open Sans"/>
              </a:defRPr>
            </a:lvl4pPr>
            <a:lvl5pPr lvl="4" rtl="0">
              <a:spcBef>
                <a:spcPts val="0"/>
              </a:spcBef>
              <a:spcAft>
                <a:spcPts val="0"/>
              </a:spcAft>
              <a:buSzPts val="2800"/>
              <a:buFont typeface="Open Sans"/>
              <a:buNone/>
              <a:defRPr>
                <a:latin typeface="Open Sans"/>
                <a:ea typeface="Open Sans"/>
                <a:cs typeface="Open Sans"/>
                <a:sym typeface="Open Sans"/>
              </a:defRPr>
            </a:lvl5pPr>
            <a:lvl6pPr lvl="5" rtl="0">
              <a:spcBef>
                <a:spcPts val="0"/>
              </a:spcBef>
              <a:spcAft>
                <a:spcPts val="0"/>
              </a:spcAft>
              <a:buSzPts val="2800"/>
              <a:buFont typeface="Open Sans"/>
              <a:buNone/>
              <a:defRPr>
                <a:latin typeface="Open Sans"/>
                <a:ea typeface="Open Sans"/>
                <a:cs typeface="Open Sans"/>
                <a:sym typeface="Open Sans"/>
              </a:defRPr>
            </a:lvl6pPr>
            <a:lvl7pPr lvl="6" rtl="0">
              <a:spcBef>
                <a:spcPts val="0"/>
              </a:spcBef>
              <a:spcAft>
                <a:spcPts val="0"/>
              </a:spcAft>
              <a:buSzPts val="2800"/>
              <a:buFont typeface="Open Sans"/>
              <a:buNone/>
              <a:defRPr>
                <a:latin typeface="Open Sans"/>
                <a:ea typeface="Open Sans"/>
                <a:cs typeface="Open Sans"/>
                <a:sym typeface="Open Sans"/>
              </a:defRPr>
            </a:lvl7pPr>
            <a:lvl8pPr lvl="7" rtl="0">
              <a:spcBef>
                <a:spcPts val="0"/>
              </a:spcBef>
              <a:spcAft>
                <a:spcPts val="0"/>
              </a:spcAft>
              <a:buSzPts val="2800"/>
              <a:buFont typeface="Open Sans"/>
              <a:buNone/>
              <a:defRPr>
                <a:latin typeface="Open Sans"/>
                <a:ea typeface="Open Sans"/>
                <a:cs typeface="Open Sans"/>
                <a:sym typeface="Open Sans"/>
              </a:defRPr>
            </a:lvl8pPr>
            <a:lvl9pPr lvl="8" rtl="0">
              <a:spcBef>
                <a:spcPts val="0"/>
              </a:spcBef>
              <a:spcAft>
                <a:spcPts val="0"/>
              </a:spcAft>
              <a:buSzPts val="2800"/>
              <a:buFont typeface="Open Sans"/>
              <a:buNone/>
              <a:defRPr>
                <a:latin typeface="Open Sans"/>
                <a:ea typeface="Open Sans"/>
                <a:cs typeface="Open Sans"/>
                <a:sym typeface="Open Sans"/>
              </a:defRPr>
            </a:lvl9pPr>
          </a:lstStyle>
          <a:p/>
        </p:txBody>
      </p:sp>
      <p:pic>
        <p:nvPicPr>
          <p:cNvPr id="753" name="Google Shape;753;p50"/>
          <p:cNvPicPr preferRelativeResize="0"/>
          <p:nvPr/>
        </p:nvPicPr>
        <p:blipFill>
          <a:blip r:embed="rId2">
            <a:alphaModFix/>
          </a:blip>
          <a:stretch>
            <a:fillRect/>
          </a:stretch>
        </p:blipFill>
        <p:spPr>
          <a:xfrm>
            <a:off x="7291425" y="4607225"/>
            <a:ext cx="1669877" cy="348725"/>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8" name="Shape 758"/>
        <p:cNvGrpSpPr/>
        <p:nvPr/>
      </p:nvGrpSpPr>
      <p:grpSpPr>
        <a:xfrm>
          <a:off x="0" y="0"/>
          <a:ext cx="0" cy="0"/>
          <a:chOff x="0" y="0"/>
          <a:chExt cx="0" cy="0"/>
        </a:xfrm>
      </p:grpSpPr>
      <p:sp>
        <p:nvSpPr>
          <p:cNvPr id="759" name="Google Shape;759;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Open Sans"/>
              <a:buNone/>
              <a:defRPr>
                <a:latin typeface="Open Sans"/>
                <a:ea typeface="Open Sans"/>
                <a:cs typeface="Open Sans"/>
                <a:sym typeface="Open Sans"/>
              </a:defRPr>
            </a:lvl1pPr>
            <a:lvl2pPr lvl="1" rtl="0">
              <a:spcBef>
                <a:spcPts val="0"/>
              </a:spcBef>
              <a:spcAft>
                <a:spcPts val="0"/>
              </a:spcAft>
              <a:buSzPts val="2800"/>
              <a:buFont typeface="Open Sans"/>
              <a:buNone/>
              <a:defRPr>
                <a:latin typeface="Open Sans"/>
                <a:ea typeface="Open Sans"/>
                <a:cs typeface="Open Sans"/>
                <a:sym typeface="Open Sans"/>
              </a:defRPr>
            </a:lvl2pPr>
            <a:lvl3pPr lvl="2" rtl="0">
              <a:spcBef>
                <a:spcPts val="0"/>
              </a:spcBef>
              <a:spcAft>
                <a:spcPts val="0"/>
              </a:spcAft>
              <a:buSzPts val="2800"/>
              <a:buFont typeface="Open Sans"/>
              <a:buNone/>
              <a:defRPr>
                <a:latin typeface="Open Sans"/>
                <a:ea typeface="Open Sans"/>
                <a:cs typeface="Open Sans"/>
                <a:sym typeface="Open Sans"/>
              </a:defRPr>
            </a:lvl3pPr>
            <a:lvl4pPr lvl="3" rtl="0">
              <a:spcBef>
                <a:spcPts val="0"/>
              </a:spcBef>
              <a:spcAft>
                <a:spcPts val="0"/>
              </a:spcAft>
              <a:buSzPts val="2800"/>
              <a:buFont typeface="Open Sans"/>
              <a:buNone/>
              <a:defRPr>
                <a:latin typeface="Open Sans"/>
                <a:ea typeface="Open Sans"/>
                <a:cs typeface="Open Sans"/>
                <a:sym typeface="Open Sans"/>
              </a:defRPr>
            </a:lvl4pPr>
            <a:lvl5pPr lvl="4" rtl="0">
              <a:spcBef>
                <a:spcPts val="0"/>
              </a:spcBef>
              <a:spcAft>
                <a:spcPts val="0"/>
              </a:spcAft>
              <a:buSzPts val="2800"/>
              <a:buFont typeface="Open Sans"/>
              <a:buNone/>
              <a:defRPr>
                <a:latin typeface="Open Sans"/>
                <a:ea typeface="Open Sans"/>
                <a:cs typeface="Open Sans"/>
                <a:sym typeface="Open Sans"/>
              </a:defRPr>
            </a:lvl5pPr>
            <a:lvl6pPr lvl="5" rtl="0">
              <a:spcBef>
                <a:spcPts val="0"/>
              </a:spcBef>
              <a:spcAft>
                <a:spcPts val="0"/>
              </a:spcAft>
              <a:buSzPts val="2800"/>
              <a:buFont typeface="Open Sans"/>
              <a:buNone/>
              <a:defRPr>
                <a:latin typeface="Open Sans"/>
                <a:ea typeface="Open Sans"/>
                <a:cs typeface="Open Sans"/>
                <a:sym typeface="Open Sans"/>
              </a:defRPr>
            </a:lvl6pPr>
            <a:lvl7pPr lvl="6" rtl="0">
              <a:spcBef>
                <a:spcPts val="0"/>
              </a:spcBef>
              <a:spcAft>
                <a:spcPts val="0"/>
              </a:spcAft>
              <a:buSzPts val="2800"/>
              <a:buFont typeface="Open Sans"/>
              <a:buNone/>
              <a:defRPr>
                <a:latin typeface="Open Sans"/>
                <a:ea typeface="Open Sans"/>
                <a:cs typeface="Open Sans"/>
                <a:sym typeface="Open Sans"/>
              </a:defRPr>
            </a:lvl7pPr>
            <a:lvl8pPr lvl="7" rtl="0">
              <a:spcBef>
                <a:spcPts val="0"/>
              </a:spcBef>
              <a:spcAft>
                <a:spcPts val="0"/>
              </a:spcAft>
              <a:buSzPts val="2800"/>
              <a:buFont typeface="Open Sans"/>
              <a:buNone/>
              <a:defRPr>
                <a:latin typeface="Open Sans"/>
                <a:ea typeface="Open Sans"/>
                <a:cs typeface="Open Sans"/>
                <a:sym typeface="Open Sans"/>
              </a:defRPr>
            </a:lvl8pPr>
            <a:lvl9pPr lvl="8" rtl="0">
              <a:spcBef>
                <a:spcPts val="0"/>
              </a:spcBef>
              <a:spcAft>
                <a:spcPts val="0"/>
              </a:spcAft>
              <a:buSzPts val="2800"/>
              <a:buFont typeface="Open Sans"/>
              <a:buNone/>
              <a:defRPr>
                <a:latin typeface="Open Sans"/>
                <a:ea typeface="Open Sans"/>
                <a:cs typeface="Open Sans"/>
                <a:sym typeface="Open Sans"/>
              </a:defRPr>
            </a:lvl9pPr>
          </a:lstStyle>
          <a:p/>
        </p:txBody>
      </p:sp>
      <p:sp>
        <p:nvSpPr>
          <p:cNvPr id="760" name="Google Shape;760;p5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61" name="Shape 761"/>
        <p:cNvGrpSpPr/>
        <p:nvPr/>
      </p:nvGrpSpPr>
      <p:grpSpPr>
        <a:xfrm>
          <a:off x="0" y="0"/>
          <a:ext cx="0" cy="0"/>
          <a:chOff x="0" y="0"/>
          <a:chExt cx="0" cy="0"/>
        </a:xfrm>
      </p:grpSpPr>
      <p:sp>
        <p:nvSpPr>
          <p:cNvPr id="762" name="Google Shape;762;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763" name="Shape 763"/>
        <p:cNvGrpSpPr/>
        <p:nvPr/>
      </p:nvGrpSpPr>
      <p:grpSpPr>
        <a:xfrm>
          <a:off x="0" y="0"/>
          <a:ext cx="0" cy="0"/>
          <a:chOff x="0" y="0"/>
          <a:chExt cx="0" cy="0"/>
        </a:xfrm>
      </p:grpSpPr>
      <p:cxnSp>
        <p:nvCxnSpPr>
          <p:cNvPr id="764" name="Google Shape;764;p54"/>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765" name="Google Shape;765;p54"/>
          <p:cNvSpPr txBox="1"/>
          <p:nvPr>
            <p:ph type="ctrTitle"/>
          </p:nvPr>
        </p:nvSpPr>
        <p:spPr>
          <a:xfrm>
            <a:off x="510450" y="1257300"/>
            <a:ext cx="8123100" cy="15885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766" name="Google Shape;766;p54"/>
          <p:cNvSpPr txBox="1"/>
          <p:nvPr>
            <p:ph idx="1" type="subTitle"/>
          </p:nvPr>
        </p:nvSpPr>
        <p:spPr>
          <a:xfrm>
            <a:off x="510450" y="3182313"/>
            <a:ext cx="8123100" cy="63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2400"/>
              <a:buNone/>
              <a:defRPr sz="2400">
                <a:solidFill>
                  <a:schemeClr val="lt1"/>
                </a:solidFill>
              </a:defRPr>
            </a:lvl1pPr>
            <a:lvl2pPr lvl="1" rtl="0">
              <a:lnSpc>
                <a:spcPct val="100000"/>
              </a:lnSpc>
              <a:spcBef>
                <a:spcPts val="0"/>
              </a:spcBef>
              <a:spcAft>
                <a:spcPts val="0"/>
              </a:spcAft>
              <a:buClr>
                <a:schemeClr val="lt1"/>
              </a:buClr>
              <a:buSzPts val="2400"/>
              <a:buNone/>
              <a:defRPr sz="2400">
                <a:solidFill>
                  <a:schemeClr val="lt1"/>
                </a:solidFill>
              </a:defRPr>
            </a:lvl2pPr>
            <a:lvl3pPr lvl="2" rtl="0">
              <a:lnSpc>
                <a:spcPct val="100000"/>
              </a:lnSpc>
              <a:spcBef>
                <a:spcPts val="0"/>
              </a:spcBef>
              <a:spcAft>
                <a:spcPts val="0"/>
              </a:spcAft>
              <a:buClr>
                <a:schemeClr val="lt1"/>
              </a:buClr>
              <a:buSzPts val="2400"/>
              <a:buNone/>
              <a:defRPr sz="2400">
                <a:solidFill>
                  <a:schemeClr val="lt1"/>
                </a:solidFill>
              </a:defRPr>
            </a:lvl3pPr>
            <a:lvl4pPr lvl="3" rtl="0">
              <a:lnSpc>
                <a:spcPct val="100000"/>
              </a:lnSpc>
              <a:spcBef>
                <a:spcPts val="0"/>
              </a:spcBef>
              <a:spcAft>
                <a:spcPts val="0"/>
              </a:spcAft>
              <a:buClr>
                <a:schemeClr val="lt1"/>
              </a:buClr>
              <a:buSzPts val="2400"/>
              <a:buNone/>
              <a:defRPr sz="2400">
                <a:solidFill>
                  <a:schemeClr val="lt1"/>
                </a:solidFill>
              </a:defRPr>
            </a:lvl4pPr>
            <a:lvl5pPr lvl="4" rtl="0">
              <a:lnSpc>
                <a:spcPct val="100000"/>
              </a:lnSpc>
              <a:spcBef>
                <a:spcPts val="0"/>
              </a:spcBef>
              <a:spcAft>
                <a:spcPts val="0"/>
              </a:spcAft>
              <a:buClr>
                <a:schemeClr val="lt1"/>
              </a:buClr>
              <a:buSzPts val="2400"/>
              <a:buNone/>
              <a:defRPr sz="2400">
                <a:solidFill>
                  <a:schemeClr val="lt1"/>
                </a:solidFill>
              </a:defRPr>
            </a:lvl5pPr>
            <a:lvl6pPr lvl="5" rtl="0">
              <a:lnSpc>
                <a:spcPct val="100000"/>
              </a:lnSpc>
              <a:spcBef>
                <a:spcPts val="0"/>
              </a:spcBef>
              <a:spcAft>
                <a:spcPts val="0"/>
              </a:spcAft>
              <a:buClr>
                <a:schemeClr val="lt1"/>
              </a:buClr>
              <a:buSzPts val="2400"/>
              <a:buNone/>
              <a:defRPr sz="2400">
                <a:solidFill>
                  <a:schemeClr val="lt1"/>
                </a:solidFill>
              </a:defRPr>
            </a:lvl6pPr>
            <a:lvl7pPr lvl="6" rtl="0">
              <a:lnSpc>
                <a:spcPct val="100000"/>
              </a:lnSpc>
              <a:spcBef>
                <a:spcPts val="0"/>
              </a:spcBef>
              <a:spcAft>
                <a:spcPts val="0"/>
              </a:spcAft>
              <a:buClr>
                <a:schemeClr val="lt1"/>
              </a:buClr>
              <a:buSzPts val="2400"/>
              <a:buNone/>
              <a:defRPr sz="2400">
                <a:solidFill>
                  <a:schemeClr val="lt1"/>
                </a:solidFill>
              </a:defRPr>
            </a:lvl7pPr>
            <a:lvl8pPr lvl="7" rtl="0">
              <a:lnSpc>
                <a:spcPct val="100000"/>
              </a:lnSpc>
              <a:spcBef>
                <a:spcPts val="0"/>
              </a:spcBef>
              <a:spcAft>
                <a:spcPts val="0"/>
              </a:spcAft>
              <a:buClr>
                <a:schemeClr val="lt1"/>
              </a:buClr>
              <a:buSzPts val="2400"/>
              <a:buNone/>
              <a:defRPr sz="2400">
                <a:solidFill>
                  <a:schemeClr val="lt1"/>
                </a:solidFill>
              </a:defRPr>
            </a:lvl8pPr>
            <a:lvl9pPr lvl="8" rtl="0">
              <a:lnSpc>
                <a:spcPct val="100000"/>
              </a:lnSpc>
              <a:spcBef>
                <a:spcPts val="0"/>
              </a:spcBef>
              <a:spcAft>
                <a:spcPts val="0"/>
              </a:spcAft>
              <a:buClr>
                <a:schemeClr val="lt1"/>
              </a:buClr>
              <a:buSzPts val="2400"/>
              <a:buNone/>
              <a:defRPr sz="2400">
                <a:solidFill>
                  <a:schemeClr val="lt1"/>
                </a:solidFill>
              </a:defRPr>
            </a:lvl9pPr>
          </a:lstStyle>
          <a:p/>
        </p:txBody>
      </p:sp>
      <p:sp>
        <p:nvSpPr>
          <p:cNvPr id="767" name="Google Shape;767;p5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768" name="Shape 768"/>
        <p:cNvGrpSpPr/>
        <p:nvPr/>
      </p:nvGrpSpPr>
      <p:grpSpPr>
        <a:xfrm>
          <a:off x="0" y="0"/>
          <a:ext cx="0" cy="0"/>
          <a:chOff x="0" y="0"/>
          <a:chExt cx="0" cy="0"/>
        </a:xfrm>
      </p:grpSpPr>
      <p:sp>
        <p:nvSpPr>
          <p:cNvPr id="769" name="Google Shape;769;p55"/>
          <p:cNvSpPr txBox="1"/>
          <p:nvPr>
            <p:ph type="title"/>
          </p:nvPr>
        </p:nvSpPr>
        <p:spPr>
          <a:xfrm>
            <a:off x="510450" y="2057400"/>
            <a:ext cx="8123100" cy="778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1pPr>
            <a:lvl2pPr lvl="1"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2pPr>
            <a:lvl3pPr lvl="2"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3pPr>
            <a:lvl4pPr lvl="3"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4pPr>
            <a:lvl5pPr lvl="4"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5pPr>
            <a:lvl6pPr lvl="5"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6pPr>
            <a:lvl7pPr lvl="6"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7pPr>
            <a:lvl8pPr lvl="7"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8pPr>
            <a:lvl9pPr lvl="8"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9pPr>
          </a:lstStyle>
          <a:p/>
        </p:txBody>
      </p:sp>
      <p:sp>
        <p:nvSpPr>
          <p:cNvPr id="770" name="Google Shape;770;p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71" name="Shape 771"/>
        <p:cNvGrpSpPr/>
        <p:nvPr/>
      </p:nvGrpSpPr>
      <p:grpSpPr>
        <a:xfrm>
          <a:off x="0" y="0"/>
          <a:ext cx="0" cy="0"/>
          <a:chOff x="0" y="0"/>
          <a:chExt cx="0" cy="0"/>
        </a:xfrm>
      </p:grpSpPr>
      <p:sp>
        <p:nvSpPr>
          <p:cNvPr id="772" name="Google Shape;772;p5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Open Sans"/>
              <a:buNone/>
              <a:defRPr>
                <a:latin typeface="Open Sans"/>
                <a:ea typeface="Open Sans"/>
                <a:cs typeface="Open Sans"/>
                <a:sym typeface="Open Sans"/>
              </a:defRPr>
            </a:lvl1pPr>
            <a:lvl2pPr lvl="1" rtl="0">
              <a:spcBef>
                <a:spcPts val="0"/>
              </a:spcBef>
              <a:spcAft>
                <a:spcPts val="0"/>
              </a:spcAft>
              <a:buSzPts val="2800"/>
              <a:buFont typeface="Open Sans"/>
              <a:buNone/>
              <a:defRPr>
                <a:latin typeface="Open Sans"/>
                <a:ea typeface="Open Sans"/>
                <a:cs typeface="Open Sans"/>
                <a:sym typeface="Open Sans"/>
              </a:defRPr>
            </a:lvl2pPr>
            <a:lvl3pPr lvl="2" rtl="0">
              <a:spcBef>
                <a:spcPts val="0"/>
              </a:spcBef>
              <a:spcAft>
                <a:spcPts val="0"/>
              </a:spcAft>
              <a:buSzPts val="2800"/>
              <a:buFont typeface="Open Sans"/>
              <a:buNone/>
              <a:defRPr>
                <a:latin typeface="Open Sans"/>
                <a:ea typeface="Open Sans"/>
                <a:cs typeface="Open Sans"/>
                <a:sym typeface="Open Sans"/>
              </a:defRPr>
            </a:lvl3pPr>
            <a:lvl4pPr lvl="3" rtl="0">
              <a:spcBef>
                <a:spcPts val="0"/>
              </a:spcBef>
              <a:spcAft>
                <a:spcPts val="0"/>
              </a:spcAft>
              <a:buSzPts val="2800"/>
              <a:buFont typeface="Open Sans"/>
              <a:buNone/>
              <a:defRPr>
                <a:latin typeface="Open Sans"/>
                <a:ea typeface="Open Sans"/>
                <a:cs typeface="Open Sans"/>
                <a:sym typeface="Open Sans"/>
              </a:defRPr>
            </a:lvl4pPr>
            <a:lvl5pPr lvl="4" rtl="0">
              <a:spcBef>
                <a:spcPts val="0"/>
              </a:spcBef>
              <a:spcAft>
                <a:spcPts val="0"/>
              </a:spcAft>
              <a:buSzPts val="2800"/>
              <a:buFont typeface="Open Sans"/>
              <a:buNone/>
              <a:defRPr>
                <a:latin typeface="Open Sans"/>
                <a:ea typeface="Open Sans"/>
                <a:cs typeface="Open Sans"/>
                <a:sym typeface="Open Sans"/>
              </a:defRPr>
            </a:lvl5pPr>
            <a:lvl6pPr lvl="5" rtl="0">
              <a:spcBef>
                <a:spcPts val="0"/>
              </a:spcBef>
              <a:spcAft>
                <a:spcPts val="0"/>
              </a:spcAft>
              <a:buSzPts val="2800"/>
              <a:buFont typeface="Open Sans"/>
              <a:buNone/>
              <a:defRPr>
                <a:latin typeface="Open Sans"/>
                <a:ea typeface="Open Sans"/>
                <a:cs typeface="Open Sans"/>
                <a:sym typeface="Open Sans"/>
              </a:defRPr>
            </a:lvl6pPr>
            <a:lvl7pPr lvl="6" rtl="0">
              <a:spcBef>
                <a:spcPts val="0"/>
              </a:spcBef>
              <a:spcAft>
                <a:spcPts val="0"/>
              </a:spcAft>
              <a:buSzPts val="2800"/>
              <a:buFont typeface="Open Sans"/>
              <a:buNone/>
              <a:defRPr>
                <a:latin typeface="Open Sans"/>
                <a:ea typeface="Open Sans"/>
                <a:cs typeface="Open Sans"/>
                <a:sym typeface="Open Sans"/>
              </a:defRPr>
            </a:lvl7pPr>
            <a:lvl8pPr lvl="7" rtl="0">
              <a:spcBef>
                <a:spcPts val="0"/>
              </a:spcBef>
              <a:spcAft>
                <a:spcPts val="0"/>
              </a:spcAft>
              <a:buSzPts val="2800"/>
              <a:buFont typeface="Open Sans"/>
              <a:buNone/>
              <a:defRPr>
                <a:latin typeface="Open Sans"/>
                <a:ea typeface="Open Sans"/>
                <a:cs typeface="Open Sans"/>
                <a:sym typeface="Open Sans"/>
              </a:defRPr>
            </a:lvl8pPr>
            <a:lvl9pPr lvl="8" rtl="0">
              <a:spcBef>
                <a:spcPts val="0"/>
              </a:spcBef>
              <a:spcAft>
                <a:spcPts val="0"/>
              </a:spcAft>
              <a:buSzPts val="2800"/>
              <a:buFont typeface="Open Sans"/>
              <a:buNone/>
              <a:defRPr>
                <a:latin typeface="Open Sans"/>
                <a:ea typeface="Open Sans"/>
                <a:cs typeface="Open Sans"/>
                <a:sym typeface="Open Sans"/>
              </a:defRPr>
            </a:lvl9pPr>
          </a:lstStyle>
          <a:p/>
        </p:txBody>
      </p:sp>
      <p:sp>
        <p:nvSpPr>
          <p:cNvPr id="773" name="Google Shape;773;p5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Open Sans"/>
              <a:buChar char="●"/>
              <a:defRPr>
                <a:latin typeface="Open Sans"/>
                <a:ea typeface="Open Sans"/>
                <a:cs typeface="Open Sans"/>
                <a:sym typeface="Open Sans"/>
              </a:defRPr>
            </a:lvl1pPr>
            <a:lvl2pPr indent="-317500" lvl="1" marL="914400" rtl="0">
              <a:spcBef>
                <a:spcPts val="1600"/>
              </a:spcBef>
              <a:spcAft>
                <a:spcPts val="0"/>
              </a:spcAft>
              <a:buSzPts val="1400"/>
              <a:buFont typeface="Open Sans"/>
              <a:buChar char="○"/>
              <a:defRPr>
                <a:latin typeface="Open Sans"/>
                <a:ea typeface="Open Sans"/>
                <a:cs typeface="Open Sans"/>
                <a:sym typeface="Open Sans"/>
              </a:defRPr>
            </a:lvl2pPr>
            <a:lvl3pPr indent="-317500" lvl="2" marL="1371600" rtl="0">
              <a:spcBef>
                <a:spcPts val="1600"/>
              </a:spcBef>
              <a:spcAft>
                <a:spcPts val="0"/>
              </a:spcAft>
              <a:buSzPts val="1400"/>
              <a:buFont typeface="Open Sans"/>
              <a:buChar char="■"/>
              <a:defRPr>
                <a:latin typeface="Open Sans"/>
                <a:ea typeface="Open Sans"/>
                <a:cs typeface="Open Sans"/>
                <a:sym typeface="Open Sans"/>
              </a:defRPr>
            </a:lvl3pPr>
            <a:lvl4pPr indent="-317500" lvl="3" marL="1828800" rtl="0">
              <a:spcBef>
                <a:spcPts val="1600"/>
              </a:spcBef>
              <a:spcAft>
                <a:spcPts val="0"/>
              </a:spcAft>
              <a:buSzPts val="1400"/>
              <a:buFont typeface="Open Sans"/>
              <a:buChar char="●"/>
              <a:defRPr>
                <a:latin typeface="Open Sans"/>
                <a:ea typeface="Open Sans"/>
                <a:cs typeface="Open Sans"/>
                <a:sym typeface="Open Sans"/>
              </a:defRPr>
            </a:lvl4pPr>
            <a:lvl5pPr indent="-317500" lvl="4" marL="2286000" rtl="0">
              <a:spcBef>
                <a:spcPts val="1600"/>
              </a:spcBef>
              <a:spcAft>
                <a:spcPts val="0"/>
              </a:spcAft>
              <a:buSzPts val="1400"/>
              <a:buFont typeface="Open Sans"/>
              <a:buChar char="○"/>
              <a:defRPr>
                <a:latin typeface="Open Sans"/>
                <a:ea typeface="Open Sans"/>
                <a:cs typeface="Open Sans"/>
                <a:sym typeface="Open Sans"/>
              </a:defRPr>
            </a:lvl5pPr>
            <a:lvl6pPr indent="-317500" lvl="5" marL="2743200" rtl="0">
              <a:spcBef>
                <a:spcPts val="1600"/>
              </a:spcBef>
              <a:spcAft>
                <a:spcPts val="0"/>
              </a:spcAft>
              <a:buSzPts val="1400"/>
              <a:buFont typeface="Open Sans"/>
              <a:buChar char="■"/>
              <a:defRPr>
                <a:latin typeface="Open Sans"/>
                <a:ea typeface="Open Sans"/>
                <a:cs typeface="Open Sans"/>
                <a:sym typeface="Open Sans"/>
              </a:defRPr>
            </a:lvl6pPr>
            <a:lvl7pPr indent="-317500" lvl="6" marL="3200400" rtl="0">
              <a:spcBef>
                <a:spcPts val="1600"/>
              </a:spcBef>
              <a:spcAft>
                <a:spcPts val="0"/>
              </a:spcAft>
              <a:buSzPts val="1400"/>
              <a:buFont typeface="Open Sans"/>
              <a:buChar char="●"/>
              <a:defRPr>
                <a:latin typeface="Open Sans"/>
                <a:ea typeface="Open Sans"/>
                <a:cs typeface="Open Sans"/>
                <a:sym typeface="Open Sans"/>
              </a:defRPr>
            </a:lvl7pPr>
            <a:lvl8pPr indent="-317500" lvl="7" marL="3657600" rtl="0">
              <a:spcBef>
                <a:spcPts val="1600"/>
              </a:spcBef>
              <a:spcAft>
                <a:spcPts val="0"/>
              </a:spcAft>
              <a:buSzPts val="1400"/>
              <a:buFont typeface="Open Sans"/>
              <a:buChar char="○"/>
              <a:defRPr>
                <a:latin typeface="Open Sans"/>
                <a:ea typeface="Open Sans"/>
                <a:cs typeface="Open Sans"/>
                <a:sym typeface="Open Sans"/>
              </a:defRPr>
            </a:lvl8pPr>
            <a:lvl9pPr indent="-317500" lvl="8" marL="4114800" rtl="0">
              <a:spcBef>
                <a:spcPts val="1600"/>
              </a:spcBef>
              <a:spcAft>
                <a:spcPts val="1600"/>
              </a:spcAft>
              <a:buSzPts val="1400"/>
              <a:buFont typeface="Open Sans"/>
              <a:buChar char="■"/>
              <a:defRPr>
                <a:latin typeface="Open Sans"/>
                <a:ea typeface="Open Sans"/>
                <a:cs typeface="Open Sans"/>
                <a:sym typeface="Open Sans"/>
              </a:defRPr>
            </a:lvl9pPr>
          </a:lstStyle>
          <a:p/>
        </p:txBody>
      </p:sp>
      <p:sp>
        <p:nvSpPr>
          <p:cNvPr id="774" name="Google Shape;774;p5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75" name="Shape 775"/>
        <p:cNvGrpSpPr/>
        <p:nvPr/>
      </p:nvGrpSpPr>
      <p:grpSpPr>
        <a:xfrm>
          <a:off x="0" y="0"/>
          <a:ext cx="0" cy="0"/>
          <a:chOff x="0" y="0"/>
          <a:chExt cx="0" cy="0"/>
        </a:xfrm>
      </p:grpSpPr>
      <p:sp>
        <p:nvSpPr>
          <p:cNvPr id="776" name="Google Shape;776;p57"/>
          <p:cNvSpPr/>
          <p:nvPr/>
        </p:nvSpPr>
        <p:spPr>
          <a:xfrm>
            <a:off x="4865925" y="75"/>
            <a:ext cx="4278000" cy="5143500"/>
          </a:xfrm>
          <a:prstGeom prst="rect">
            <a:avLst/>
          </a:prstGeom>
          <a:solidFill>
            <a:srgbClr val="3340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7" name="Google Shape;777;p57"/>
          <p:cNvGrpSpPr/>
          <p:nvPr/>
        </p:nvGrpSpPr>
        <p:grpSpPr>
          <a:xfrm>
            <a:off x="4443999" y="760667"/>
            <a:ext cx="1117280" cy="820523"/>
            <a:chOff x="4646800" y="530025"/>
            <a:chExt cx="1242250" cy="912300"/>
          </a:xfrm>
        </p:grpSpPr>
        <p:sp>
          <p:nvSpPr>
            <p:cNvPr id="778" name="Google Shape;778;p57"/>
            <p:cNvSpPr/>
            <p:nvPr/>
          </p:nvSpPr>
          <p:spPr>
            <a:xfrm rot="5400000">
              <a:off x="5529950" y="893775"/>
              <a:ext cx="533400" cy="184800"/>
            </a:xfrm>
            <a:prstGeom prst="triangle">
              <a:avLst>
                <a:gd fmla="val 50000" name="adj"/>
              </a:avLst>
            </a:prstGeom>
            <a:solidFill>
              <a:srgbClr val="CACC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57"/>
            <p:cNvSpPr/>
            <p:nvPr/>
          </p:nvSpPr>
          <p:spPr>
            <a:xfrm>
              <a:off x="4646800" y="530025"/>
              <a:ext cx="912300" cy="912300"/>
            </a:xfrm>
            <a:prstGeom prst="ellipse">
              <a:avLst/>
            </a:prstGeom>
            <a:solidFill>
              <a:srgbClr val="E877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0" name="Google Shape;780;p57"/>
          <p:cNvGrpSpPr/>
          <p:nvPr/>
        </p:nvGrpSpPr>
        <p:grpSpPr>
          <a:xfrm>
            <a:off x="4443999" y="3585679"/>
            <a:ext cx="1117280" cy="820523"/>
            <a:chOff x="4646800" y="2465525"/>
            <a:chExt cx="1242250" cy="912300"/>
          </a:xfrm>
        </p:grpSpPr>
        <p:sp>
          <p:nvSpPr>
            <p:cNvPr id="781" name="Google Shape;781;p57"/>
            <p:cNvSpPr/>
            <p:nvPr/>
          </p:nvSpPr>
          <p:spPr>
            <a:xfrm>
              <a:off x="4646800" y="2465525"/>
              <a:ext cx="912300" cy="912300"/>
            </a:xfrm>
            <a:prstGeom prst="ellipse">
              <a:avLst/>
            </a:prstGeom>
            <a:solidFill>
              <a:srgbClr val="E877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57"/>
            <p:cNvSpPr/>
            <p:nvPr/>
          </p:nvSpPr>
          <p:spPr>
            <a:xfrm rot="5400000">
              <a:off x="5529950" y="2829275"/>
              <a:ext cx="533400" cy="184800"/>
            </a:xfrm>
            <a:prstGeom prst="triangle">
              <a:avLst>
                <a:gd fmla="val 50000" name="adj"/>
              </a:avLst>
            </a:prstGeom>
            <a:solidFill>
              <a:srgbClr val="CACC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3" name="Google Shape;783;p57"/>
          <p:cNvGrpSpPr/>
          <p:nvPr/>
        </p:nvGrpSpPr>
        <p:grpSpPr>
          <a:xfrm>
            <a:off x="4443999" y="2173173"/>
            <a:ext cx="1117280" cy="820523"/>
            <a:chOff x="4646800" y="1442275"/>
            <a:chExt cx="1242250" cy="912300"/>
          </a:xfrm>
        </p:grpSpPr>
        <p:sp>
          <p:nvSpPr>
            <p:cNvPr id="784" name="Google Shape;784;p57"/>
            <p:cNvSpPr/>
            <p:nvPr/>
          </p:nvSpPr>
          <p:spPr>
            <a:xfrm>
              <a:off x="4646800" y="1442275"/>
              <a:ext cx="912300" cy="912300"/>
            </a:xfrm>
            <a:prstGeom prst="ellipse">
              <a:avLst/>
            </a:prstGeom>
            <a:solidFill>
              <a:srgbClr val="E877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57"/>
            <p:cNvSpPr/>
            <p:nvPr/>
          </p:nvSpPr>
          <p:spPr>
            <a:xfrm rot="5400000">
              <a:off x="5529950" y="1806025"/>
              <a:ext cx="533400" cy="184800"/>
            </a:xfrm>
            <a:prstGeom prst="triangle">
              <a:avLst>
                <a:gd fmla="val 50000" name="adj"/>
              </a:avLst>
            </a:prstGeom>
            <a:solidFill>
              <a:srgbClr val="CACC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6" name="Google Shape;786;p57"/>
          <p:cNvSpPr txBox="1"/>
          <p:nvPr>
            <p:ph type="title"/>
          </p:nvPr>
        </p:nvSpPr>
        <p:spPr>
          <a:xfrm>
            <a:off x="673050" y="881800"/>
            <a:ext cx="3394800" cy="3014400"/>
          </a:xfrm>
          <a:prstGeom prst="rect">
            <a:avLst/>
          </a:prstGeom>
        </p:spPr>
        <p:txBody>
          <a:bodyPr anchorCtr="0" anchor="ctr" bIns="91425" lIns="91425" spcFirstLastPara="1" rIns="91425" wrap="square" tIns="91425">
            <a:noAutofit/>
          </a:bodyPr>
          <a:lstStyle>
            <a:lvl1pPr lvl="0" rtl="0" algn="r">
              <a:spcBef>
                <a:spcPts val="0"/>
              </a:spcBef>
              <a:spcAft>
                <a:spcPts val="0"/>
              </a:spcAft>
              <a:buNone/>
              <a:defRPr b="1" sz="3600">
                <a:solidFill>
                  <a:srgbClr val="E87722"/>
                </a:solidFill>
                <a:latin typeface="Open Sans"/>
                <a:ea typeface="Open Sans"/>
                <a:cs typeface="Open Sans"/>
                <a:sym typeface="Open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87" name="Google Shape;787;p57"/>
          <p:cNvSpPr txBox="1"/>
          <p:nvPr>
            <p:ph idx="1" type="subTitle"/>
          </p:nvPr>
        </p:nvSpPr>
        <p:spPr>
          <a:xfrm>
            <a:off x="5672925" y="760675"/>
            <a:ext cx="2951700" cy="8205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400">
                <a:solidFill>
                  <a:schemeClr val="lt1"/>
                </a:solidFill>
                <a:latin typeface="Open Sans SemiBold"/>
                <a:ea typeface="Open Sans SemiBold"/>
                <a:cs typeface="Open Sans SemiBold"/>
                <a:sym typeface="Open Sans SemiBold"/>
              </a:defRPr>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788" name="Google Shape;788;p57"/>
          <p:cNvSpPr txBox="1"/>
          <p:nvPr>
            <p:ph idx="2" type="subTitle"/>
          </p:nvPr>
        </p:nvSpPr>
        <p:spPr>
          <a:xfrm>
            <a:off x="5672925" y="2161575"/>
            <a:ext cx="2951700" cy="8205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400">
                <a:solidFill>
                  <a:schemeClr val="lt1"/>
                </a:solidFill>
                <a:latin typeface="Open Sans SemiBold"/>
                <a:ea typeface="Open Sans SemiBold"/>
                <a:cs typeface="Open Sans SemiBold"/>
                <a:sym typeface="Open Sans SemiBold"/>
              </a:defRPr>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789" name="Google Shape;789;p57"/>
          <p:cNvSpPr txBox="1"/>
          <p:nvPr>
            <p:ph idx="3" type="subTitle"/>
          </p:nvPr>
        </p:nvSpPr>
        <p:spPr>
          <a:xfrm>
            <a:off x="5672925" y="3562475"/>
            <a:ext cx="2951700" cy="8205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400">
                <a:solidFill>
                  <a:schemeClr val="lt1"/>
                </a:solidFill>
                <a:latin typeface="Open Sans SemiBold"/>
                <a:ea typeface="Open Sans SemiBold"/>
                <a:cs typeface="Open Sans SemiBold"/>
                <a:sym typeface="Open Sans SemiBold"/>
              </a:defRPr>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790" name="Shape 790"/>
        <p:cNvGrpSpPr/>
        <p:nvPr/>
      </p:nvGrpSpPr>
      <p:grpSpPr>
        <a:xfrm>
          <a:off x="0" y="0"/>
          <a:ext cx="0" cy="0"/>
          <a:chOff x="0" y="0"/>
          <a:chExt cx="0" cy="0"/>
        </a:xfrm>
      </p:grpSpPr>
      <p:sp>
        <p:nvSpPr>
          <p:cNvPr id="791" name="Google Shape;791;p58"/>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2800"/>
              <a:buFont typeface="Calibri"/>
              <a:buNone/>
              <a:defRPr sz="4400">
                <a:solidFill>
                  <a:schemeClr val="dk1"/>
                </a:solidFill>
                <a:latin typeface="Calibri"/>
                <a:ea typeface="Calibri"/>
                <a:cs typeface="Calibri"/>
                <a:sym typeface="Calibri"/>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2" name="Google Shape;792;p58"/>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342900" lvl="0" marL="457200" rtl="0" algn="l">
              <a:spcBef>
                <a:spcPts val="640"/>
              </a:spcBef>
              <a:spcAft>
                <a:spcPts val="0"/>
              </a:spcAft>
              <a:buClr>
                <a:schemeClr val="dk1"/>
              </a:buClr>
              <a:buSzPts val="1800"/>
              <a:buFont typeface="Calibri"/>
              <a:buChar char="●"/>
              <a:defRPr sz="3200">
                <a:solidFill>
                  <a:schemeClr val="dk1"/>
                </a:solidFill>
                <a:latin typeface="Calibri"/>
                <a:ea typeface="Calibri"/>
                <a:cs typeface="Calibri"/>
                <a:sym typeface="Calibri"/>
              </a:defRPr>
            </a:lvl1pPr>
            <a:lvl2pPr indent="-317500" lvl="1" marL="914400" rtl="0" algn="l">
              <a:spcBef>
                <a:spcPts val="1600"/>
              </a:spcBef>
              <a:spcAft>
                <a:spcPts val="0"/>
              </a:spcAft>
              <a:buClr>
                <a:schemeClr val="dk1"/>
              </a:buClr>
              <a:buSzPts val="1400"/>
              <a:buFont typeface="Calibri"/>
              <a:buChar char="●"/>
              <a:defRPr sz="2800">
                <a:solidFill>
                  <a:schemeClr val="dk1"/>
                </a:solidFill>
                <a:latin typeface="Calibri"/>
                <a:ea typeface="Calibri"/>
                <a:cs typeface="Calibri"/>
                <a:sym typeface="Calibri"/>
              </a:defRPr>
            </a:lvl2pPr>
            <a:lvl3pPr indent="-317500" lvl="2" marL="1371600" rtl="0" algn="l">
              <a:spcBef>
                <a:spcPts val="1600"/>
              </a:spcBef>
              <a:spcAft>
                <a:spcPts val="0"/>
              </a:spcAft>
              <a:buClr>
                <a:schemeClr val="dk1"/>
              </a:buClr>
              <a:buSzPts val="1400"/>
              <a:buFont typeface="Calibri"/>
              <a:buChar char="●"/>
              <a:defRPr sz="2400">
                <a:solidFill>
                  <a:schemeClr val="dk1"/>
                </a:solidFill>
                <a:latin typeface="Calibri"/>
                <a:ea typeface="Calibri"/>
                <a:cs typeface="Calibri"/>
                <a:sym typeface="Calibri"/>
              </a:defRPr>
            </a:lvl3pPr>
            <a:lvl4pPr indent="-317500" lvl="3" marL="1828800" rtl="0" algn="l">
              <a:spcBef>
                <a:spcPts val="1600"/>
              </a:spcBef>
              <a:spcAft>
                <a:spcPts val="0"/>
              </a:spcAft>
              <a:buClr>
                <a:schemeClr val="dk1"/>
              </a:buClr>
              <a:buSzPts val="1400"/>
              <a:buFont typeface="Calibri"/>
              <a:buChar char="●"/>
              <a:defRPr sz="2000">
                <a:solidFill>
                  <a:schemeClr val="dk1"/>
                </a:solidFill>
                <a:latin typeface="Calibri"/>
                <a:ea typeface="Calibri"/>
                <a:cs typeface="Calibri"/>
                <a:sym typeface="Calibri"/>
              </a:defRPr>
            </a:lvl4pPr>
            <a:lvl5pPr indent="-317500" lvl="4" marL="2286000" rtl="0" algn="l">
              <a:spcBef>
                <a:spcPts val="1600"/>
              </a:spcBef>
              <a:spcAft>
                <a:spcPts val="0"/>
              </a:spcAft>
              <a:buClr>
                <a:schemeClr val="dk1"/>
              </a:buClr>
              <a:buSzPts val="1400"/>
              <a:buFont typeface="Calibri"/>
              <a:buChar char="●"/>
              <a:defRPr sz="2000">
                <a:solidFill>
                  <a:schemeClr val="dk1"/>
                </a:solidFill>
                <a:latin typeface="Calibri"/>
                <a:ea typeface="Calibri"/>
                <a:cs typeface="Calibri"/>
                <a:sym typeface="Calibri"/>
              </a:defRPr>
            </a:lvl5pPr>
            <a:lvl6pPr indent="-317500" lvl="5" marL="2743200" rtl="0" algn="l">
              <a:spcBef>
                <a:spcPts val="1600"/>
              </a:spcBef>
              <a:spcAft>
                <a:spcPts val="0"/>
              </a:spcAft>
              <a:buClr>
                <a:schemeClr val="dk1"/>
              </a:buClr>
              <a:buSzPts val="1400"/>
              <a:buFont typeface="Calibri"/>
              <a:buChar char="●"/>
              <a:defRPr sz="2000">
                <a:solidFill>
                  <a:schemeClr val="dk1"/>
                </a:solidFill>
                <a:latin typeface="Calibri"/>
                <a:ea typeface="Calibri"/>
                <a:cs typeface="Calibri"/>
                <a:sym typeface="Calibri"/>
              </a:defRPr>
            </a:lvl6pPr>
            <a:lvl7pPr indent="-317500" lvl="6" marL="3200400" rtl="0" algn="l">
              <a:spcBef>
                <a:spcPts val="1600"/>
              </a:spcBef>
              <a:spcAft>
                <a:spcPts val="0"/>
              </a:spcAft>
              <a:buClr>
                <a:schemeClr val="dk1"/>
              </a:buClr>
              <a:buSzPts val="1400"/>
              <a:buFont typeface="Calibri"/>
              <a:buChar char="●"/>
              <a:defRPr sz="2000">
                <a:solidFill>
                  <a:schemeClr val="dk1"/>
                </a:solidFill>
                <a:latin typeface="Calibri"/>
                <a:ea typeface="Calibri"/>
                <a:cs typeface="Calibri"/>
                <a:sym typeface="Calibri"/>
              </a:defRPr>
            </a:lvl7pPr>
            <a:lvl8pPr indent="-317500" lvl="7" marL="3657600" rtl="0" algn="l">
              <a:spcBef>
                <a:spcPts val="1600"/>
              </a:spcBef>
              <a:spcAft>
                <a:spcPts val="0"/>
              </a:spcAft>
              <a:buClr>
                <a:schemeClr val="dk1"/>
              </a:buClr>
              <a:buSzPts val="1400"/>
              <a:buFont typeface="Calibri"/>
              <a:buChar char="●"/>
              <a:defRPr sz="2000">
                <a:solidFill>
                  <a:schemeClr val="dk1"/>
                </a:solidFill>
                <a:latin typeface="Calibri"/>
                <a:ea typeface="Calibri"/>
                <a:cs typeface="Calibri"/>
                <a:sym typeface="Calibri"/>
              </a:defRPr>
            </a:lvl8pPr>
            <a:lvl9pPr indent="-317500" lvl="8" marL="4114800" rtl="0" algn="l">
              <a:spcBef>
                <a:spcPts val="1600"/>
              </a:spcBef>
              <a:spcAft>
                <a:spcPts val="1600"/>
              </a:spcAft>
              <a:buClr>
                <a:schemeClr val="dk1"/>
              </a:buClr>
              <a:buSzPts val="1400"/>
              <a:buFont typeface="Calibri"/>
              <a:buChar char="●"/>
              <a:defRPr sz="2000">
                <a:solidFill>
                  <a:schemeClr val="dk1"/>
                </a:solidFill>
                <a:latin typeface="Calibri"/>
                <a:ea typeface="Calibri"/>
                <a:cs typeface="Calibri"/>
                <a:sym typeface="Calibri"/>
              </a:defRPr>
            </a:lvl9pPr>
          </a:lstStyle>
          <a:p/>
        </p:txBody>
      </p:sp>
      <p:sp>
        <p:nvSpPr>
          <p:cNvPr id="793" name="Google Shape;793;p58"/>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794" name="Google Shape;794;p58"/>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795" name="Google Shape;795;p58"/>
          <p:cNvSpPr txBox="1"/>
          <p:nvPr>
            <p:ph idx="12" type="sldNum"/>
          </p:nvPr>
        </p:nvSpPr>
        <p:spPr>
          <a:xfrm>
            <a:off x="6553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None/>
              <a:defRPr sz="1300">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None/>
              <a:defRPr sz="1300">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None/>
              <a:defRPr sz="1300">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None/>
              <a:defRPr sz="1300">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None/>
              <a:defRPr sz="1300">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None/>
              <a:defRPr sz="1300">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None/>
              <a:defRPr sz="1300">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None/>
              <a:defRPr sz="1300">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None/>
              <a:defRPr sz="13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b="0" i="0" u="none" cap="none" strike="noStrik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
  <p:cSld name="TITLE_AND_BODY_1">
    <p:spTree>
      <p:nvGrpSpPr>
        <p:cNvPr id="796" name="Shape 796"/>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_1">
    <p:spTree>
      <p:nvGrpSpPr>
        <p:cNvPr id="797" name="Shape 797"/>
        <p:cNvGrpSpPr/>
        <p:nvPr/>
      </p:nvGrpSpPr>
      <p:grpSpPr>
        <a:xfrm>
          <a:off x="0" y="0"/>
          <a:ext cx="0" cy="0"/>
          <a:chOff x="0" y="0"/>
          <a:chExt cx="0" cy="0"/>
        </a:xfrm>
      </p:grpSpPr>
      <p:pic>
        <p:nvPicPr>
          <p:cNvPr descr="AdobeStock_99929222.jpeg" id="798" name="Google Shape;798;p60"/>
          <p:cNvPicPr preferRelativeResize="0"/>
          <p:nvPr/>
        </p:nvPicPr>
        <p:blipFill rotWithShape="1">
          <a:blip r:embed="rId2">
            <a:alphaModFix/>
          </a:blip>
          <a:srcRect b="-3113" l="0" r="0" t="11269"/>
          <a:stretch/>
        </p:blipFill>
        <p:spPr>
          <a:xfrm>
            <a:off x="0" y="0"/>
            <a:ext cx="9144006" cy="5143496"/>
          </a:xfrm>
          <a:prstGeom prst="rect">
            <a:avLst/>
          </a:prstGeom>
          <a:noFill/>
          <a:ln>
            <a:noFill/>
          </a:ln>
        </p:spPr>
      </p:pic>
      <p:sp>
        <p:nvSpPr>
          <p:cNvPr id="799" name="Google Shape;799;p6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00" name="Google Shape;800;p60"/>
          <p:cNvSpPr/>
          <p:nvPr/>
        </p:nvSpPr>
        <p:spPr>
          <a:xfrm>
            <a:off x="0" y="3982675"/>
            <a:ext cx="9144000" cy="1160700"/>
          </a:xfrm>
          <a:prstGeom prst="rect">
            <a:avLst/>
          </a:prstGeom>
          <a:solidFill>
            <a:srgbClr val="3340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801" name="Google Shape;801;p60"/>
          <p:cNvCxnSpPr/>
          <p:nvPr/>
        </p:nvCxnSpPr>
        <p:spPr>
          <a:xfrm>
            <a:off x="3177125" y="4231225"/>
            <a:ext cx="0" cy="681600"/>
          </a:xfrm>
          <a:prstGeom prst="straightConnector1">
            <a:avLst/>
          </a:prstGeom>
          <a:noFill/>
          <a:ln cap="flat" cmpd="sng" w="19050">
            <a:solidFill>
              <a:srgbClr val="FFFFFF"/>
            </a:solidFill>
            <a:prstDash val="solid"/>
            <a:round/>
            <a:headEnd len="med" w="med" type="none"/>
            <a:tailEnd len="med" w="med" type="none"/>
          </a:ln>
        </p:spPr>
      </p:cxnSp>
      <p:pic>
        <p:nvPicPr>
          <p:cNvPr id="802" name="Google Shape;802;p60"/>
          <p:cNvPicPr preferRelativeResize="0"/>
          <p:nvPr/>
        </p:nvPicPr>
        <p:blipFill>
          <a:blip r:embed="rId3">
            <a:alphaModFix/>
          </a:blip>
          <a:stretch>
            <a:fillRect/>
          </a:stretch>
        </p:blipFill>
        <p:spPr>
          <a:xfrm>
            <a:off x="256975" y="4265274"/>
            <a:ext cx="2652574" cy="561924"/>
          </a:xfrm>
          <a:prstGeom prst="rect">
            <a:avLst/>
          </a:prstGeom>
          <a:noFill/>
          <a:ln>
            <a:noFill/>
          </a:ln>
        </p:spPr>
      </p:pic>
      <p:sp>
        <p:nvSpPr>
          <p:cNvPr id="803" name="Google Shape;803;p60"/>
          <p:cNvSpPr txBox="1"/>
          <p:nvPr>
            <p:ph type="title"/>
          </p:nvPr>
        </p:nvSpPr>
        <p:spPr>
          <a:xfrm>
            <a:off x="3444700" y="4231075"/>
            <a:ext cx="5500500" cy="681600"/>
          </a:xfrm>
          <a:prstGeom prst="rect">
            <a:avLst/>
          </a:prstGeom>
        </p:spPr>
        <p:txBody>
          <a:bodyPr anchorCtr="0" anchor="ctr" bIns="91425" lIns="91425" spcFirstLastPara="1" rIns="91425" wrap="square" tIns="91425">
            <a:noAutofit/>
          </a:bodyPr>
          <a:lstStyle>
            <a:lvl1pPr lvl="0" rtl="0">
              <a:spcBef>
                <a:spcPts val="0"/>
              </a:spcBef>
              <a:spcAft>
                <a:spcPts val="0"/>
              </a:spcAft>
              <a:buNone/>
              <a:defRPr b="1" sz="2400">
                <a:solidFill>
                  <a:schemeClr val="lt1"/>
                </a:solidFill>
                <a:latin typeface="Open Sans"/>
                <a:ea typeface="Open Sans"/>
                <a:cs typeface="Open Sans"/>
                <a:sym typeface="Open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804" name="Shape 804"/>
        <p:cNvGrpSpPr/>
        <p:nvPr/>
      </p:nvGrpSpPr>
      <p:grpSpPr>
        <a:xfrm>
          <a:off x="0" y="0"/>
          <a:ext cx="0" cy="0"/>
          <a:chOff x="0" y="0"/>
          <a:chExt cx="0" cy="0"/>
        </a:xfrm>
      </p:grpSpPr>
      <p:sp>
        <p:nvSpPr>
          <p:cNvPr id="805" name="Google Shape;805;p6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334044"/>
              </a:buClr>
              <a:buSzPts val="2200"/>
              <a:buFont typeface="Open Sans"/>
              <a:buNone/>
              <a:defRPr b="1" sz="2200">
                <a:solidFill>
                  <a:srgbClr val="334044"/>
                </a:solidFill>
                <a:latin typeface="Open Sans"/>
                <a:ea typeface="Open Sans"/>
                <a:cs typeface="Open Sans"/>
                <a:sym typeface="Open Sans"/>
              </a:defRPr>
            </a:lvl1pPr>
            <a:lvl2pPr lvl="1" rtl="0">
              <a:spcBef>
                <a:spcPts val="0"/>
              </a:spcBef>
              <a:spcAft>
                <a:spcPts val="0"/>
              </a:spcAft>
              <a:buSzPts val="2800"/>
              <a:buFont typeface="Open Sans"/>
              <a:buNone/>
              <a:defRPr>
                <a:latin typeface="Open Sans"/>
                <a:ea typeface="Open Sans"/>
                <a:cs typeface="Open Sans"/>
                <a:sym typeface="Open Sans"/>
              </a:defRPr>
            </a:lvl2pPr>
            <a:lvl3pPr lvl="2" rtl="0">
              <a:spcBef>
                <a:spcPts val="0"/>
              </a:spcBef>
              <a:spcAft>
                <a:spcPts val="0"/>
              </a:spcAft>
              <a:buSzPts val="2800"/>
              <a:buFont typeface="Open Sans"/>
              <a:buNone/>
              <a:defRPr>
                <a:latin typeface="Open Sans"/>
                <a:ea typeface="Open Sans"/>
                <a:cs typeface="Open Sans"/>
                <a:sym typeface="Open Sans"/>
              </a:defRPr>
            </a:lvl3pPr>
            <a:lvl4pPr lvl="3" rtl="0">
              <a:spcBef>
                <a:spcPts val="0"/>
              </a:spcBef>
              <a:spcAft>
                <a:spcPts val="0"/>
              </a:spcAft>
              <a:buSzPts val="2800"/>
              <a:buFont typeface="Open Sans"/>
              <a:buNone/>
              <a:defRPr>
                <a:latin typeface="Open Sans"/>
                <a:ea typeface="Open Sans"/>
                <a:cs typeface="Open Sans"/>
                <a:sym typeface="Open Sans"/>
              </a:defRPr>
            </a:lvl4pPr>
            <a:lvl5pPr lvl="4" rtl="0">
              <a:spcBef>
                <a:spcPts val="0"/>
              </a:spcBef>
              <a:spcAft>
                <a:spcPts val="0"/>
              </a:spcAft>
              <a:buSzPts val="2800"/>
              <a:buFont typeface="Open Sans"/>
              <a:buNone/>
              <a:defRPr>
                <a:latin typeface="Open Sans"/>
                <a:ea typeface="Open Sans"/>
                <a:cs typeface="Open Sans"/>
                <a:sym typeface="Open Sans"/>
              </a:defRPr>
            </a:lvl5pPr>
            <a:lvl6pPr lvl="5" rtl="0">
              <a:spcBef>
                <a:spcPts val="0"/>
              </a:spcBef>
              <a:spcAft>
                <a:spcPts val="0"/>
              </a:spcAft>
              <a:buSzPts val="2800"/>
              <a:buFont typeface="Open Sans"/>
              <a:buNone/>
              <a:defRPr>
                <a:latin typeface="Open Sans"/>
                <a:ea typeface="Open Sans"/>
                <a:cs typeface="Open Sans"/>
                <a:sym typeface="Open Sans"/>
              </a:defRPr>
            </a:lvl6pPr>
            <a:lvl7pPr lvl="6" rtl="0">
              <a:spcBef>
                <a:spcPts val="0"/>
              </a:spcBef>
              <a:spcAft>
                <a:spcPts val="0"/>
              </a:spcAft>
              <a:buSzPts val="2800"/>
              <a:buFont typeface="Open Sans"/>
              <a:buNone/>
              <a:defRPr>
                <a:latin typeface="Open Sans"/>
                <a:ea typeface="Open Sans"/>
                <a:cs typeface="Open Sans"/>
                <a:sym typeface="Open Sans"/>
              </a:defRPr>
            </a:lvl7pPr>
            <a:lvl8pPr lvl="7" rtl="0">
              <a:spcBef>
                <a:spcPts val="0"/>
              </a:spcBef>
              <a:spcAft>
                <a:spcPts val="0"/>
              </a:spcAft>
              <a:buSzPts val="2800"/>
              <a:buFont typeface="Open Sans"/>
              <a:buNone/>
              <a:defRPr>
                <a:latin typeface="Open Sans"/>
                <a:ea typeface="Open Sans"/>
                <a:cs typeface="Open Sans"/>
                <a:sym typeface="Open Sans"/>
              </a:defRPr>
            </a:lvl8pPr>
            <a:lvl9pPr lvl="8" rtl="0">
              <a:spcBef>
                <a:spcPts val="0"/>
              </a:spcBef>
              <a:spcAft>
                <a:spcPts val="0"/>
              </a:spcAft>
              <a:buSzPts val="2800"/>
              <a:buFont typeface="Open Sans"/>
              <a:buNone/>
              <a:defRPr>
                <a:latin typeface="Open Sans"/>
                <a:ea typeface="Open Sans"/>
                <a:cs typeface="Open Sans"/>
                <a:sym typeface="Open Sans"/>
              </a:defRPr>
            </a:lvl9pPr>
          </a:lstStyle>
          <a:p/>
        </p:txBody>
      </p:sp>
      <p:pic>
        <p:nvPicPr>
          <p:cNvPr id="806" name="Google Shape;806;p61"/>
          <p:cNvPicPr preferRelativeResize="0"/>
          <p:nvPr/>
        </p:nvPicPr>
        <p:blipFill>
          <a:blip r:embed="rId2">
            <a:alphaModFix/>
          </a:blip>
          <a:stretch>
            <a:fillRect/>
          </a:stretch>
        </p:blipFill>
        <p:spPr>
          <a:xfrm>
            <a:off x="7291425" y="4607225"/>
            <a:ext cx="1669877" cy="348725"/>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Black">
  <p:cSld name="TITLE_ONLY_1_1_1">
    <p:bg>
      <p:bgPr>
        <a:solidFill>
          <a:srgbClr val="334044"/>
        </a:solidFill>
      </p:bgPr>
    </p:bg>
    <p:spTree>
      <p:nvGrpSpPr>
        <p:cNvPr id="807" name="Shape 807"/>
        <p:cNvGrpSpPr/>
        <p:nvPr/>
      </p:nvGrpSpPr>
      <p:grpSpPr>
        <a:xfrm>
          <a:off x="0" y="0"/>
          <a:ext cx="0" cy="0"/>
          <a:chOff x="0" y="0"/>
          <a:chExt cx="0" cy="0"/>
        </a:xfrm>
      </p:grpSpPr>
      <p:sp>
        <p:nvSpPr>
          <p:cNvPr id="808" name="Google Shape;808;p6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200"/>
              <a:buFont typeface="Open Sans"/>
              <a:buNone/>
              <a:defRPr b="1" sz="2200">
                <a:solidFill>
                  <a:schemeClr val="lt1"/>
                </a:solidFill>
                <a:latin typeface="Open Sans"/>
                <a:ea typeface="Open Sans"/>
                <a:cs typeface="Open Sans"/>
                <a:sym typeface="Open Sans"/>
              </a:defRPr>
            </a:lvl1pPr>
            <a:lvl2pPr lvl="1" rtl="0">
              <a:spcBef>
                <a:spcPts val="0"/>
              </a:spcBef>
              <a:spcAft>
                <a:spcPts val="0"/>
              </a:spcAft>
              <a:buSzPts val="2800"/>
              <a:buFont typeface="Open Sans"/>
              <a:buNone/>
              <a:defRPr>
                <a:latin typeface="Open Sans"/>
                <a:ea typeface="Open Sans"/>
                <a:cs typeface="Open Sans"/>
                <a:sym typeface="Open Sans"/>
              </a:defRPr>
            </a:lvl2pPr>
            <a:lvl3pPr lvl="2" rtl="0">
              <a:spcBef>
                <a:spcPts val="0"/>
              </a:spcBef>
              <a:spcAft>
                <a:spcPts val="0"/>
              </a:spcAft>
              <a:buSzPts val="2800"/>
              <a:buFont typeface="Open Sans"/>
              <a:buNone/>
              <a:defRPr>
                <a:latin typeface="Open Sans"/>
                <a:ea typeface="Open Sans"/>
                <a:cs typeface="Open Sans"/>
                <a:sym typeface="Open Sans"/>
              </a:defRPr>
            </a:lvl3pPr>
            <a:lvl4pPr lvl="3" rtl="0">
              <a:spcBef>
                <a:spcPts val="0"/>
              </a:spcBef>
              <a:spcAft>
                <a:spcPts val="0"/>
              </a:spcAft>
              <a:buSzPts val="2800"/>
              <a:buFont typeface="Open Sans"/>
              <a:buNone/>
              <a:defRPr>
                <a:latin typeface="Open Sans"/>
                <a:ea typeface="Open Sans"/>
                <a:cs typeface="Open Sans"/>
                <a:sym typeface="Open Sans"/>
              </a:defRPr>
            </a:lvl4pPr>
            <a:lvl5pPr lvl="4" rtl="0">
              <a:spcBef>
                <a:spcPts val="0"/>
              </a:spcBef>
              <a:spcAft>
                <a:spcPts val="0"/>
              </a:spcAft>
              <a:buSzPts val="2800"/>
              <a:buFont typeface="Open Sans"/>
              <a:buNone/>
              <a:defRPr>
                <a:latin typeface="Open Sans"/>
                <a:ea typeface="Open Sans"/>
                <a:cs typeface="Open Sans"/>
                <a:sym typeface="Open Sans"/>
              </a:defRPr>
            </a:lvl5pPr>
            <a:lvl6pPr lvl="5" rtl="0">
              <a:spcBef>
                <a:spcPts val="0"/>
              </a:spcBef>
              <a:spcAft>
                <a:spcPts val="0"/>
              </a:spcAft>
              <a:buSzPts val="2800"/>
              <a:buFont typeface="Open Sans"/>
              <a:buNone/>
              <a:defRPr>
                <a:latin typeface="Open Sans"/>
                <a:ea typeface="Open Sans"/>
                <a:cs typeface="Open Sans"/>
                <a:sym typeface="Open Sans"/>
              </a:defRPr>
            </a:lvl6pPr>
            <a:lvl7pPr lvl="6" rtl="0">
              <a:spcBef>
                <a:spcPts val="0"/>
              </a:spcBef>
              <a:spcAft>
                <a:spcPts val="0"/>
              </a:spcAft>
              <a:buSzPts val="2800"/>
              <a:buFont typeface="Open Sans"/>
              <a:buNone/>
              <a:defRPr>
                <a:latin typeface="Open Sans"/>
                <a:ea typeface="Open Sans"/>
                <a:cs typeface="Open Sans"/>
                <a:sym typeface="Open Sans"/>
              </a:defRPr>
            </a:lvl7pPr>
            <a:lvl8pPr lvl="7" rtl="0">
              <a:spcBef>
                <a:spcPts val="0"/>
              </a:spcBef>
              <a:spcAft>
                <a:spcPts val="0"/>
              </a:spcAft>
              <a:buSzPts val="2800"/>
              <a:buFont typeface="Open Sans"/>
              <a:buNone/>
              <a:defRPr>
                <a:latin typeface="Open Sans"/>
                <a:ea typeface="Open Sans"/>
                <a:cs typeface="Open Sans"/>
                <a:sym typeface="Open Sans"/>
              </a:defRPr>
            </a:lvl8pPr>
            <a:lvl9pPr lvl="8" rtl="0">
              <a:spcBef>
                <a:spcPts val="0"/>
              </a:spcBef>
              <a:spcAft>
                <a:spcPts val="0"/>
              </a:spcAft>
              <a:buSzPts val="2800"/>
              <a:buFont typeface="Open Sans"/>
              <a:buNone/>
              <a:defRPr>
                <a:latin typeface="Open Sans"/>
                <a:ea typeface="Open Sans"/>
                <a:cs typeface="Open Sans"/>
                <a:sym typeface="Open Sans"/>
              </a:defRPr>
            </a:lvl9pPr>
          </a:lstStyle>
          <a:p/>
        </p:txBody>
      </p:sp>
      <p:pic>
        <p:nvPicPr>
          <p:cNvPr id="809" name="Google Shape;809;p62"/>
          <p:cNvPicPr preferRelativeResize="0"/>
          <p:nvPr/>
        </p:nvPicPr>
        <p:blipFill>
          <a:blip r:embed="rId2">
            <a:alphaModFix/>
          </a:blip>
          <a:stretch>
            <a:fillRect/>
          </a:stretch>
        </p:blipFill>
        <p:spPr>
          <a:xfrm>
            <a:off x="7303298" y="4607225"/>
            <a:ext cx="1646141" cy="348726"/>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Gray">
  <p:cSld name="TITLE_ONLY_1_1_2">
    <p:bg>
      <p:bgPr>
        <a:solidFill>
          <a:srgbClr val="392518"/>
        </a:solidFill>
      </p:bgPr>
    </p:bg>
    <p:spTree>
      <p:nvGrpSpPr>
        <p:cNvPr id="810" name="Shape 810"/>
        <p:cNvGrpSpPr/>
        <p:nvPr/>
      </p:nvGrpSpPr>
      <p:grpSpPr>
        <a:xfrm>
          <a:off x="0" y="0"/>
          <a:ext cx="0" cy="0"/>
          <a:chOff x="0" y="0"/>
          <a:chExt cx="0" cy="0"/>
        </a:xfrm>
      </p:grpSpPr>
      <p:sp>
        <p:nvSpPr>
          <p:cNvPr id="811" name="Google Shape;811;p6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200"/>
              <a:buFont typeface="Open Sans"/>
              <a:buNone/>
              <a:defRPr b="1" sz="2200">
                <a:solidFill>
                  <a:schemeClr val="lt1"/>
                </a:solidFill>
                <a:latin typeface="Open Sans"/>
                <a:ea typeface="Open Sans"/>
                <a:cs typeface="Open Sans"/>
                <a:sym typeface="Open Sans"/>
              </a:defRPr>
            </a:lvl1pPr>
            <a:lvl2pPr lvl="1"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2pPr>
            <a:lvl3pPr lvl="2"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3pPr>
            <a:lvl4pPr lvl="3"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4pPr>
            <a:lvl5pPr lvl="4"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5pPr>
            <a:lvl6pPr lvl="5"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6pPr>
            <a:lvl7pPr lvl="6"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7pPr>
            <a:lvl8pPr lvl="7"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8pPr>
            <a:lvl9pPr lvl="8"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9pPr>
          </a:lstStyle>
          <a:p/>
        </p:txBody>
      </p:sp>
      <p:pic>
        <p:nvPicPr>
          <p:cNvPr id="812" name="Google Shape;812;p63"/>
          <p:cNvPicPr preferRelativeResize="0"/>
          <p:nvPr/>
        </p:nvPicPr>
        <p:blipFill>
          <a:blip r:embed="rId2">
            <a:alphaModFix/>
          </a:blip>
          <a:stretch>
            <a:fillRect/>
          </a:stretch>
        </p:blipFill>
        <p:spPr>
          <a:xfrm>
            <a:off x="7303298" y="4607225"/>
            <a:ext cx="1646141" cy="348726"/>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p:cSld name="TITLE_ONLY_3">
    <p:spTree>
      <p:nvGrpSpPr>
        <p:cNvPr id="813" name="Shape 813"/>
        <p:cNvGrpSpPr/>
        <p:nvPr/>
      </p:nvGrpSpPr>
      <p:grpSpPr>
        <a:xfrm>
          <a:off x="0" y="0"/>
          <a:ext cx="0" cy="0"/>
          <a:chOff x="0" y="0"/>
          <a:chExt cx="0" cy="0"/>
        </a:xfrm>
      </p:grpSpPr>
      <p:sp>
        <p:nvSpPr>
          <p:cNvPr id="814" name="Google Shape;814;p64"/>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334044"/>
              </a:buClr>
              <a:buSzPts val="2200"/>
              <a:buFont typeface="Open Sans"/>
              <a:buNone/>
              <a:defRPr b="1" sz="2200">
                <a:solidFill>
                  <a:srgbClr val="334044"/>
                </a:solidFill>
                <a:latin typeface="Open Sans"/>
                <a:ea typeface="Open Sans"/>
                <a:cs typeface="Open Sans"/>
                <a:sym typeface="Open Sans"/>
              </a:defRPr>
            </a:lvl1pPr>
            <a:lvl2pPr lvl="1" rtl="0">
              <a:spcBef>
                <a:spcPts val="0"/>
              </a:spcBef>
              <a:spcAft>
                <a:spcPts val="0"/>
              </a:spcAft>
              <a:buSzPts val="2200"/>
              <a:buFont typeface="Open Sans"/>
              <a:buNone/>
              <a:defRPr sz="2200">
                <a:latin typeface="Open Sans"/>
                <a:ea typeface="Open Sans"/>
                <a:cs typeface="Open Sans"/>
                <a:sym typeface="Open Sans"/>
              </a:defRPr>
            </a:lvl2pPr>
            <a:lvl3pPr lvl="2" rtl="0">
              <a:spcBef>
                <a:spcPts val="0"/>
              </a:spcBef>
              <a:spcAft>
                <a:spcPts val="0"/>
              </a:spcAft>
              <a:buSzPts val="2200"/>
              <a:buFont typeface="Open Sans"/>
              <a:buNone/>
              <a:defRPr sz="2200">
                <a:latin typeface="Open Sans"/>
                <a:ea typeface="Open Sans"/>
                <a:cs typeface="Open Sans"/>
                <a:sym typeface="Open Sans"/>
              </a:defRPr>
            </a:lvl3pPr>
            <a:lvl4pPr lvl="3" rtl="0">
              <a:spcBef>
                <a:spcPts val="0"/>
              </a:spcBef>
              <a:spcAft>
                <a:spcPts val="0"/>
              </a:spcAft>
              <a:buSzPts val="2200"/>
              <a:buFont typeface="Open Sans"/>
              <a:buNone/>
              <a:defRPr sz="2200">
                <a:latin typeface="Open Sans"/>
                <a:ea typeface="Open Sans"/>
                <a:cs typeface="Open Sans"/>
                <a:sym typeface="Open Sans"/>
              </a:defRPr>
            </a:lvl4pPr>
            <a:lvl5pPr lvl="4" rtl="0">
              <a:spcBef>
                <a:spcPts val="0"/>
              </a:spcBef>
              <a:spcAft>
                <a:spcPts val="0"/>
              </a:spcAft>
              <a:buSzPts val="2200"/>
              <a:buFont typeface="Open Sans"/>
              <a:buNone/>
              <a:defRPr sz="2200">
                <a:latin typeface="Open Sans"/>
                <a:ea typeface="Open Sans"/>
                <a:cs typeface="Open Sans"/>
                <a:sym typeface="Open Sans"/>
              </a:defRPr>
            </a:lvl5pPr>
            <a:lvl6pPr lvl="5" rtl="0">
              <a:spcBef>
                <a:spcPts val="0"/>
              </a:spcBef>
              <a:spcAft>
                <a:spcPts val="0"/>
              </a:spcAft>
              <a:buSzPts val="2200"/>
              <a:buFont typeface="Open Sans"/>
              <a:buNone/>
              <a:defRPr sz="2200">
                <a:latin typeface="Open Sans"/>
                <a:ea typeface="Open Sans"/>
                <a:cs typeface="Open Sans"/>
                <a:sym typeface="Open Sans"/>
              </a:defRPr>
            </a:lvl6pPr>
            <a:lvl7pPr lvl="6" rtl="0">
              <a:spcBef>
                <a:spcPts val="0"/>
              </a:spcBef>
              <a:spcAft>
                <a:spcPts val="0"/>
              </a:spcAft>
              <a:buSzPts val="2200"/>
              <a:buFont typeface="Open Sans"/>
              <a:buNone/>
              <a:defRPr sz="2200">
                <a:latin typeface="Open Sans"/>
                <a:ea typeface="Open Sans"/>
                <a:cs typeface="Open Sans"/>
                <a:sym typeface="Open Sans"/>
              </a:defRPr>
            </a:lvl7pPr>
            <a:lvl8pPr lvl="7" rtl="0">
              <a:spcBef>
                <a:spcPts val="0"/>
              </a:spcBef>
              <a:spcAft>
                <a:spcPts val="0"/>
              </a:spcAft>
              <a:buSzPts val="2200"/>
              <a:buFont typeface="Open Sans"/>
              <a:buNone/>
              <a:defRPr sz="2200">
                <a:latin typeface="Open Sans"/>
                <a:ea typeface="Open Sans"/>
                <a:cs typeface="Open Sans"/>
                <a:sym typeface="Open Sans"/>
              </a:defRPr>
            </a:lvl8pPr>
            <a:lvl9pPr lvl="8" rtl="0">
              <a:spcBef>
                <a:spcPts val="0"/>
              </a:spcBef>
              <a:spcAft>
                <a:spcPts val="0"/>
              </a:spcAft>
              <a:buSzPts val="2200"/>
              <a:buFont typeface="Open Sans"/>
              <a:buNone/>
              <a:defRPr sz="2200">
                <a:latin typeface="Open Sans"/>
                <a:ea typeface="Open Sans"/>
                <a:cs typeface="Open Sans"/>
                <a:sym typeface="Open Sans"/>
              </a:defRPr>
            </a:lvl9pPr>
          </a:lstStyle>
          <a:p/>
        </p:txBody>
      </p:sp>
      <p:pic>
        <p:nvPicPr>
          <p:cNvPr id="815" name="Google Shape;815;p64"/>
          <p:cNvPicPr preferRelativeResize="0"/>
          <p:nvPr/>
        </p:nvPicPr>
        <p:blipFill>
          <a:blip r:embed="rId2">
            <a:alphaModFix/>
          </a:blip>
          <a:stretch>
            <a:fillRect/>
          </a:stretch>
        </p:blipFill>
        <p:spPr>
          <a:xfrm>
            <a:off x="7117425" y="4566900"/>
            <a:ext cx="1734398" cy="362200"/>
          </a:xfrm>
          <a:prstGeom prst="rect">
            <a:avLst/>
          </a:prstGeom>
          <a:noFill/>
          <a:ln>
            <a:noFill/>
          </a:ln>
        </p:spPr>
      </p:pic>
      <p:sp>
        <p:nvSpPr>
          <p:cNvPr id="816" name="Google Shape;816;p64"/>
          <p:cNvSpPr txBox="1"/>
          <p:nvPr>
            <p:ph idx="1" type="body"/>
          </p:nvPr>
        </p:nvSpPr>
        <p:spPr>
          <a:xfrm>
            <a:off x="311700" y="1001600"/>
            <a:ext cx="7475700" cy="29388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rgbClr val="334044"/>
              </a:buClr>
              <a:buSzPts val="1800"/>
              <a:buFont typeface="Open Sans"/>
              <a:buChar char="●"/>
              <a:defRPr>
                <a:solidFill>
                  <a:srgbClr val="334044"/>
                </a:solidFill>
                <a:latin typeface="Open Sans"/>
                <a:ea typeface="Open Sans"/>
                <a:cs typeface="Open Sans"/>
                <a:sym typeface="Open Sans"/>
              </a:defRPr>
            </a:lvl1pPr>
            <a:lvl2pPr indent="-317500" lvl="1" marL="9144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2pPr>
            <a:lvl3pPr indent="-317500" lvl="2" marL="13716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3pPr>
            <a:lvl4pPr indent="-317500" lvl="3" marL="18288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4pPr>
            <a:lvl5pPr indent="-317500" lvl="4" marL="22860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5pPr>
            <a:lvl6pPr indent="-317500" lvl="5" marL="27432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6pPr>
            <a:lvl7pPr indent="-317500" lvl="6" marL="32004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7pPr>
            <a:lvl8pPr indent="-317500" lvl="7" marL="36576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8pPr>
            <a:lvl9pPr indent="-317500" lvl="8" marL="4114800" rtl="0">
              <a:lnSpc>
                <a:spcPct val="100000"/>
              </a:lnSpc>
              <a:spcBef>
                <a:spcPts val="800"/>
              </a:spcBef>
              <a:spcAft>
                <a:spcPts val="800"/>
              </a:spcAft>
              <a:buClr>
                <a:srgbClr val="334044"/>
              </a:buClr>
              <a:buSzPts val="1400"/>
              <a:buFont typeface="Open Sans"/>
              <a:buChar char="■"/>
              <a:defRPr>
                <a:solidFill>
                  <a:srgbClr val="334044"/>
                </a:solidFill>
                <a:latin typeface="Open Sans"/>
                <a:ea typeface="Open Sans"/>
                <a:cs typeface="Open Sans"/>
                <a:sym typeface="Open Sans"/>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gray/blue">
  <p:cSld name="SECTION_HEADER_1">
    <p:bg>
      <p:bgPr>
        <a:solidFill>
          <a:srgbClr val="65797A"/>
        </a:solidFill>
      </p:bgPr>
    </p:bg>
    <p:spTree>
      <p:nvGrpSpPr>
        <p:cNvPr id="817" name="Shape 817"/>
        <p:cNvGrpSpPr/>
        <p:nvPr/>
      </p:nvGrpSpPr>
      <p:grpSpPr>
        <a:xfrm>
          <a:off x="0" y="0"/>
          <a:ext cx="0" cy="0"/>
          <a:chOff x="0" y="0"/>
          <a:chExt cx="0" cy="0"/>
        </a:xfrm>
      </p:grpSpPr>
      <p:sp>
        <p:nvSpPr>
          <p:cNvPr id="818" name="Google Shape;818;p6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200"/>
              <a:buFont typeface="Open Sans"/>
              <a:buNone/>
              <a:defRPr b="1" sz="2200">
                <a:solidFill>
                  <a:schemeClr val="lt1"/>
                </a:solidFill>
                <a:latin typeface="Open Sans"/>
                <a:ea typeface="Open Sans"/>
                <a:cs typeface="Open Sans"/>
                <a:sym typeface="Open Sans"/>
              </a:defRPr>
            </a:lvl1pPr>
            <a:lvl2pPr lvl="1"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2pPr>
            <a:lvl3pPr lvl="2"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3pPr>
            <a:lvl4pPr lvl="3"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4pPr>
            <a:lvl5pPr lvl="4"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5pPr>
            <a:lvl6pPr lvl="5"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6pPr>
            <a:lvl7pPr lvl="6"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7pPr>
            <a:lvl8pPr lvl="7"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8pPr>
            <a:lvl9pPr lvl="8"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9pPr>
          </a:lstStyle>
          <a:p/>
        </p:txBody>
      </p:sp>
      <p:pic>
        <p:nvPicPr>
          <p:cNvPr id="819" name="Google Shape;819;p65"/>
          <p:cNvPicPr preferRelativeResize="0"/>
          <p:nvPr/>
        </p:nvPicPr>
        <p:blipFill>
          <a:blip r:embed="rId2">
            <a:alphaModFix/>
          </a:blip>
          <a:stretch>
            <a:fillRect/>
          </a:stretch>
        </p:blipFill>
        <p:spPr>
          <a:xfrm>
            <a:off x="7272726" y="4563200"/>
            <a:ext cx="1667277" cy="353200"/>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20" name="Shape 820"/>
        <p:cNvGrpSpPr/>
        <p:nvPr/>
      </p:nvGrpSpPr>
      <p:grpSpPr>
        <a:xfrm>
          <a:off x="0" y="0"/>
          <a:ext cx="0" cy="0"/>
          <a:chOff x="0" y="0"/>
          <a:chExt cx="0" cy="0"/>
        </a:xfrm>
      </p:grpSpPr>
      <p:sp>
        <p:nvSpPr>
          <p:cNvPr id="821" name="Google Shape;821;p6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22" name="Google Shape;822;p66"/>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23" name="Google Shape;823;p66"/>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824" name="Google Shape;824;p6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OBJECT_1">
    <p:spTree>
      <p:nvGrpSpPr>
        <p:cNvPr id="825" name="Shape 825"/>
        <p:cNvGrpSpPr/>
        <p:nvPr/>
      </p:nvGrpSpPr>
      <p:grpSpPr>
        <a:xfrm>
          <a:off x="0" y="0"/>
          <a:ext cx="0" cy="0"/>
          <a:chOff x="0" y="0"/>
          <a:chExt cx="0" cy="0"/>
        </a:xfrm>
      </p:grpSpPr>
      <p:sp>
        <p:nvSpPr>
          <p:cNvPr id="826" name="Google Shape;826;p67"/>
          <p:cNvSpPr txBox="1"/>
          <p:nvPr>
            <p:ph type="title"/>
          </p:nvPr>
        </p:nvSpPr>
        <p:spPr>
          <a:xfrm>
            <a:off x="647676" y="176167"/>
            <a:ext cx="592200" cy="246000"/>
          </a:xfrm>
          <a:prstGeom prst="rect">
            <a:avLst/>
          </a:prstGeom>
          <a:noFill/>
          <a:ln>
            <a:noFill/>
          </a:ln>
        </p:spPr>
        <p:txBody>
          <a:bodyPr anchorCtr="0" anchor="t" bIns="0" lIns="0" spcFirstLastPara="1" rIns="0" wrap="square" tIns="0">
            <a:noAutofit/>
          </a:bodyPr>
          <a:lstStyle>
            <a:lvl1pPr lvl="0" rtl="0" algn="ctr">
              <a:spcBef>
                <a:spcPts val="0"/>
              </a:spcBef>
              <a:spcAft>
                <a:spcPts val="0"/>
              </a:spcAft>
              <a:buSzPts val="2800"/>
              <a:buNone/>
              <a:defRPr b="0" i="0" sz="1500">
                <a:solidFill>
                  <a:schemeClr val="dk1"/>
                </a:solidFill>
                <a:latin typeface="Helvetica Neue"/>
                <a:ea typeface="Helvetica Neue"/>
                <a:cs typeface="Helvetica Neue"/>
                <a:sym typeface="Helvetica Neu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827" name="Google Shape;827;p67"/>
          <p:cNvSpPr txBox="1"/>
          <p:nvPr>
            <p:ph idx="11" type="ftr"/>
          </p:nvPr>
        </p:nvSpPr>
        <p:spPr>
          <a:xfrm>
            <a:off x="256326" y="4808494"/>
            <a:ext cx="613200" cy="966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b="1" sz="500">
                <a:solidFill>
                  <a:srgbClr val="58595B"/>
                </a:solidFill>
                <a:latin typeface="Helvetica Neue"/>
                <a:ea typeface="Helvetica Neue"/>
                <a:cs typeface="Helvetica Neue"/>
                <a:sym typeface="Helvetica Neu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28" name="Google Shape;828;p67"/>
          <p:cNvSpPr txBox="1"/>
          <p:nvPr>
            <p:ph idx="10" type="dt"/>
          </p:nvPr>
        </p:nvSpPr>
        <p:spPr>
          <a:xfrm>
            <a:off x="457055" y="4783224"/>
            <a:ext cx="2103300" cy="2577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29" name="Google Shape;829;p67"/>
          <p:cNvSpPr txBox="1"/>
          <p:nvPr>
            <p:ph idx="12" type="sldNum"/>
          </p:nvPr>
        </p:nvSpPr>
        <p:spPr>
          <a:xfrm>
            <a:off x="8785865" y="4804162"/>
            <a:ext cx="113400" cy="96600"/>
          </a:xfrm>
          <a:prstGeom prst="rect">
            <a:avLst/>
          </a:prstGeom>
          <a:noFill/>
          <a:ln>
            <a:noFill/>
          </a:ln>
        </p:spPr>
        <p:txBody>
          <a:bodyPr anchorCtr="0" anchor="t" bIns="0" lIns="0" spcFirstLastPara="1" rIns="0" wrap="square" tIns="0">
            <a:noAutofit/>
          </a:bodyPr>
          <a:lstStyle>
            <a:lvl1pPr indent="0" lvl="0"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1pPr>
            <a:lvl2pPr indent="0" lvl="1"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2pPr>
            <a:lvl3pPr indent="0" lvl="2"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3pPr>
            <a:lvl4pPr indent="0" lvl="3"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4pPr>
            <a:lvl5pPr indent="0" lvl="4"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5pPr>
            <a:lvl6pPr indent="0" lvl="5"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6pPr>
            <a:lvl7pPr indent="0" lvl="6"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7pPr>
            <a:lvl8pPr indent="0" lvl="7"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8pPr>
            <a:lvl9pPr indent="0" lvl="8"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9pPr>
          </a:lstStyle>
          <a:p>
            <a:pPr indent="0" lvl="0" marL="50800" rtl="0" algn="l">
              <a:spcBef>
                <a:spcPts val="0"/>
              </a:spcBef>
              <a:spcAft>
                <a:spcPts val="0"/>
              </a:spcAft>
              <a:buNone/>
            </a:pPr>
            <a:fld id="{00000000-1234-1234-1234-123412341234}" type="slidenum">
              <a:rPr lang="en"/>
              <a:t>‹#›</a:t>
            </a:fld>
            <a:endParaRPr b="0" sz="1000">
              <a:solidFill>
                <a:schemeClr val="dk1"/>
              </a:solidFill>
              <a:latin typeface="Proxima Nova"/>
              <a:ea typeface="Proxima Nova"/>
              <a:cs typeface="Proxima Nova"/>
              <a:sym typeface="Proxima Nova"/>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830" name="Shape 830"/>
        <p:cNvGrpSpPr/>
        <p:nvPr/>
      </p:nvGrpSpPr>
      <p:grpSpPr>
        <a:xfrm>
          <a:off x="0" y="0"/>
          <a:ext cx="0" cy="0"/>
          <a:chOff x="0" y="0"/>
          <a:chExt cx="0" cy="0"/>
        </a:xfrm>
      </p:grpSpPr>
      <p:sp>
        <p:nvSpPr>
          <p:cNvPr id="831" name="Google Shape;831;p68"/>
          <p:cNvSpPr txBox="1"/>
          <p:nvPr>
            <p:ph type="title"/>
          </p:nvPr>
        </p:nvSpPr>
        <p:spPr>
          <a:xfrm>
            <a:off x="647676" y="176167"/>
            <a:ext cx="592200" cy="246000"/>
          </a:xfrm>
          <a:prstGeom prst="rect">
            <a:avLst/>
          </a:prstGeom>
          <a:noFill/>
          <a:ln>
            <a:noFill/>
          </a:ln>
        </p:spPr>
        <p:txBody>
          <a:bodyPr anchorCtr="0" anchor="t" bIns="0" lIns="0" spcFirstLastPara="1" rIns="0" wrap="square" tIns="0">
            <a:noAutofit/>
          </a:bodyPr>
          <a:lstStyle>
            <a:lvl1pPr lvl="0" rtl="0" algn="ctr">
              <a:spcBef>
                <a:spcPts val="0"/>
              </a:spcBef>
              <a:spcAft>
                <a:spcPts val="0"/>
              </a:spcAft>
              <a:buSzPts val="2800"/>
              <a:buNone/>
              <a:defRPr b="0" i="0" sz="1500">
                <a:solidFill>
                  <a:schemeClr val="dk1"/>
                </a:solidFill>
                <a:latin typeface="Helvetica Neue"/>
                <a:ea typeface="Helvetica Neue"/>
                <a:cs typeface="Helvetica Neue"/>
                <a:sym typeface="Helvetica Neu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832" name="Google Shape;832;p68"/>
          <p:cNvSpPr txBox="1"/>
          <p:nvPr>
            <p:ph idx="1" type="body"/>
          </p:nvPr>
        </p:nvSpPr>
        <p:spPr>
          <a:xfrm>
            <a:off x="457055" y="1183351"/>
            <a:ext cx="8229900" cy="3394200"/>
          </a:xfrm>
          <a:prstGeom prst="rect">
            <a:avLst/>
          </a:prstGeom>
          <a:noFill/>
          <a:ln>
            <a:noFill/>
          </a:ln>
        </p:spPr>
        <p:txBody>
          <a:bodyPr anchorCtr="0" anchor="t" bIns="0" lIns="0" spcFirstLastPara="1" rIns="0" wrap="square" tIns="0">
            <a:noAutofit/>
          </a:bodyPr>
          <a:lstStyle>
            <a:lvl1pPr indent="-228600" lvl="0" marL="457200" rtl="0" algn="l">
              <a:spcBef>
                <a:spcPts val="200"/>
              </a:spcBef>
              <a:spcAft>
                <a:spcPts val="0"/>
              </a:spcAft>
              <a:buSzPts val="1800"/>
              <a:buNone/>
              <a:defRPr/>
            </a:lvl1pPr>
            <a:lvl2pPr indent="-228600" lvl="1" marL="914400" rtl="0" algn="l">
              <a:spcBef>
                <a:spcPts val="200"/>
              </a:spcBef>
              <a:spcAft>
                <a:spcPts val="0"/>
              </a:spcAft>
              <a:buSzPts val="1400"/>
              <a:buNone/>
              <a:defRPr/>
            </a:lvl2pPr>
            <a:lvl3pPr indent="-228600" lvl="2" marL="1371600" rtl="0" algn="l">
              <a:spcBef>
                <a:spcPts val="200"/>
              </a:spcBef>
              <a:spcAft>
                <a:spcPts val="0"/>
              </a:spcAft>
              <a:buSzPts val="1400"/>
              <a:buNone/>
              <a:defRPr/>
            </a:lvl3pPr>
            <a:lvl4pPr indent="-228600" lvl="3" marL="1828800" rtl="0" algn="l">
              <a:spcBef>
                <a:spcPts val="200"/>
              </a:spcBef>
              <a:spcAft>
                <a:spcPts val="0"/>
              </a:spcAft>
              <a:buSzPts val="1400"/>
              <a:buNone/>
              <a:defRPr/>
            </a:lvl4pPr>
            <a:lvl5pPr indent="-228600" lvl="4" marL="2286000" rtl="0" algn="l">
              <a:spcBef>
                <a:spcPts val="20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1600"/>
              </a:spcBef>
              <a:spcAft>
                <a:spcPts val="0"/>
              </a:spcAft>
              <a:buSzPts val="1400"/>
              <a:buNone/>
              <a:defRPr/>
            </a:lvl7pPr>
            <a:lvl8pPr indent="-228600" lvl="7" marL="3657600" rtl="0" algn="l">
              <a:spcBef>
                <a:spcPts val="1600"/>
              </a:spcBef>
              <a:spcAft>
                <a:spcPts val="0"/>
              </a:spcAft>
              <a:buSzPts val="1400"/>
              <a:buNone/>
              <a:defRPr/>
            </a:lvl8pPr>
            <a:lvl9pPr indent="-228600" lvl="8" marL="4114800" rtl="0" algn="l">
              <a:spcBef>
                <a:spcPts val="1600"/>
              </a:spcBef>
              <a:spcAft>
                <a:spcPts val="1600"/>
              </a:spcAft>
              <a:buSzPts val="1400"/>
              <a:buNone/>
              <a:defRPr/>
            </a:lvl9pPr>
          </a:lstStyle>
          <a:p/>
        </p:txBody>
      </p:sp>
      <p:sp>
        <p:nvSpPr>
          <p:cNvPr id="833" name="Google Shape;833;p68"/>
          <p:cNvSpPr txBox="1"/>
          <p:nvPr>
            <p:ph idx="11" type="ftr"/>
          </p:nvPr>
        </p:nvSpPr>
        <p:spPr>
          <a:xfrm>
            <a:off x="256326" y="4808494"/>
            <a:ext cx="613200" cy="966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b="1" sz="500">
                <a:solidFill>
                  <a:srgbClr val="58595B"/>
                </a:solidFill>
                <a:latin typeface="Helvetica Neue"/>
                <a:ea typeface="Helvetica Neue"/>
                <a:cs typeface="Helvetica Neue"/>
                <a:sym typeface="Helvetica Neu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34" name="Google Shape;834;p68"/>
          <p:cNvSpPr txBox="1"/>
          <p:nvPr>
            <p:ph idx="10" type="dt"/>
          </p:nvPr>
        </p:nvSpPr>
        <p:spPr>
          <a:xfrm>
            <a:off x="457055" y="4783224"/>
            <a:ext cx="2103300" cy="2577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35" name="Google Shape;835;p68"/>
          <p:cNvSpPr txBox="1"/>
          <p:nvPr>
            <p:ph idx="12" type="sldNum"/>
          </p:nvPr>
        </p:nvSpPr>
        <p:spPr>
          <a:xfrm>
            <a:off x="8785865" y="4804162"/>
            <a:ext cx="113400" cy="96600"/>
          </a:xfrm>
          <a:prstGeom prst="rect">
            <a:avLst/>
          </a:prstGeom>
          <a:noFill/>
          <a:ln>
            <a:noFill/>
          </a:ln>
        </p:spPr>
        <p:txBody>
          <a:bodyPr anchorCtr="0" anchor="t" bIns="0" lIns="0" spcFirstLastPara="1" rIns="0" wrap="square" tIns="0">
            <a:noAutofit/>
          </a:bodyPr>
          <a:lstStyle>
            <a:lvl1pPr indent="0" lvl="0"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1pPr>
            <a:lvl2pPr indent="0" lvl="1"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2pPr>
            <a:lvl3pPr indent="0" lvl="2"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3pPr>
            <a:lvl4pPr indent="0" lvl="3"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4pPr>
            <a:lvl5pPr indent="0" lvl="4"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5pPr>
            <a:lvl6pPr indent="0" lvl="5"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6pPr>
            <a:lvl7pPr indent="0" lvl="6"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7pPr>
            <a:lvl8pPr indent="0" lvl="7"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8pPr>
            <a:lvl9pPr indent="0" lvl="8"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9pPr>
          </a:lstStyle>
          <a:p>
            <a:pPr indent="0" lvl="0" marL="50800" rtl="0" algn="l">
              <a:spcBef>
                <a:spcPts val="0"/>
              </a:spcBef>
              <a:spcAft>
                <a:spcPts val="0"/>
              </a:spcAft>
              <a:buNone/>
            </a:pPr>
            <a:fld id="{00000000-1234-1234-1234-123412341234}" type="slidenum">
              <a:rPr lang="en"/>
              <a:t>‹#›</a:t>
            </a:fld>
            <a:endParaRPr b="0" sz="1000">
              <a:solidFill>
                <a:schemeClr val="dk1"/>
              </a:solidFill>
              <a:latin typeface="Proxima Nova"/>
              <a:ea typeface="Proxima Nova"/>
              <a:cs typeface="Proxima Nova"/>
              <a:sym typeface="Proxima Nova"/>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2">
    <p:spTree>
      <p:nvGrpSpPr>
        <p:cNvPr id="836" name="Shape 836"/>
        <p:cNvGrpSpPr/>
        <p:nvPr/>
      </p:nvGrpSpPr>
      <p:grpSpPr>
        <a:xfrm>
          <a:off x="0" y="0"/>
          <a:ext cx="0" cy="0"/>
          <a:chOff x="0" y="0"/>
          <a:chExt cx="0" cy="0"/>
        </a:xfrm>
      </p:grpSpPr>
      <p:sp>
        <p:nvSpPr>
          <p:cNvPr id="837" name="Google Shape;837;p6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SzPts val="2800"/>
              <a:buNone/>
              <a:defRPr/>
            </a:lvl1pPr>
            <a:lvl2pPr lvl="1" rtl="0" algn="l">
              <a:lnSpc>
                <a:spcPct val="90000"/>
              </a:lnSpc>
              <a:spcBef>
                <a:spcPts val="0"/>
              </a:spcBef>
              <a:spcAft>
                <a:spcPts val="0"/>
              </a:spcAft>
              <a:buSzPts val="2800"/>
              <a:buNone/>
              <a:defRPr/>
            </a:lvl2pPr>
            <a:lvl3pPr lvl="2" rtl="0" algn="l">
              <a:lnSpc>
                <a:spcPct val="90000"/>
              </a:lnSpc>
              <a:spcBef>
                <a:spcPts val="0"/>
              </a:spcBef>
              <a:spcAft>
                <a:spcPts val="0"/>
              </a:spcAft>
              <a:buSzPts val="2800"/>
              <a:buNone/>
              <a:defRPr/>
            </a:lvl3pPr>
            <a:lvl4pPr lvl="3" rtl="0" algn="l">
              <a:lnSpc>
                <a:spcPct val="90000"/>
              </a:lnSpc>
              <a:spcBef>
                <a:spcPts val="0"/>
              </a:spcBef>
              <a:spcAft>
                <a:spcPts val="0"/>
              </a:spcAft>
              <a:buSzPts val="2800"/>
              <a:buNone/>
              <a:defRPr/>
            </a:lvl4pPr>
            <a:lvl5pPr lvl="4" rtl="0" algn="l">
              <a:lnSpc>
                <a:spcPct val="90000"/>
              </a:lnSpc>
              <a:spcBef>
                <a:spcPts val="0"/>
              </a:spcBef>
              <a:spcAft>
                <a:spcPts val="0"/>
              </a:spcAft>
              <a:buSzPts val="2800"/>
              <a:buNone/>
              <a:defRPr/>
            </a:lvl5pPr>
            <a:lvl6pPr lvl="5" rtl="0" algn="l">
              <a:lnSpc>
                <a:spcPct val="90000"/>
              </a:lnSpc>
              <a:spcBef>
                <a:spcPts val="0"/>
              </a:spcBef>
              <a:spcAft>
                <a:spcPts val="0"/>
              </a:spcAft>
              <a:buSzPts val="2800"/>
              <a:buNone/>
              <a:defRPr/>
            </a:lvl6pPr>
            <a:lvl7pPr lvl="6" rtl="0" algn="l">
              <a:lnSpc>
                <a:spcPct val="90000"/>
              </a:lnSpc>
              <a:spcBef>
                <a:spcPts val="0"/>
              </a:spcBef>
              <a:spcAft>
                <a:spcPts val="0"/>
              </a:spcAft>
              <a:buSzPts val="2800"/>
              <a:buNone/>
              <a:defRPr/>
            </a:lvl7pPr>
            <a:lvl8pPr lvl="7" rtl="0" algn="l">
              <a:lnSpc>
                <a:spcPct val="90000"/>
              </a:lnSpc>
              <a:spcBef>
                <a:spcPts val="0"/>
              </a:spcBef>
              <a:spcAft>
                <a:spcPts val="0"/>
              </a:spcAft>
              <a:buSzPts val="2800"/>
              <a:buNone/>
              <a:defRPr/>
            </a:lvl8pPr>
            <a:lvl9pPr lvl="8" rtl="0" algn="l">
              <a:lnSpc>
                <a:spcPct val="90000"/>
              </a:lnSpc>
              <a:spcBef>
                <a:spcPts val="0"/>
              </a:spcBef>
              <a:spcAft>
                <a:spcPts val="0"/>
              </a:spcAft>
              <a:buSzPts val="2800"/>
              <a:buNone/>
              <a:defRPr/>
            </a:lvl9pPr>
          </a:lstStyle>
          <a:p/>
        </p:txBody>
      </p:sp>
      <p:sp>
        <p:nvSpPr>
          <p:cNvPr id="838" name="Google Shape;838;p6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400"/>
              <a:buNone/>
              <a:defRPr sz="900">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39" name="Google Shape;839;p6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40" name="Google Shape;840;p6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sz="1000">
              <a:solidFill>
                <a:schemeClr val="dk1"/>
              </a:solidFill>
              <a:latin typeface="Proxima Nova"/>
              <a:ea typeface="Proxima Nova"/>
              <a:cs typeface="Proxima Nova"/>
              <a:sym typeface="Proxima Nova"/>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OBJECT_2">
    <p:spTree>
      <p:nvGrpSpPr>
        <p:cNvPr id="841" name="Shape 841"/>
        <p:cNvGrpSpPr/>
        <p:nvPr/>
      </p:nvGrpSpPr>
      <p:grpSpPr>
        <a:xfrm>
          <a:off x="0" y="0"/>
          <a:ext cx="0" cy="0"/>
          <a:chOff x="0" y="0"/>
          <a:chExt cx="0" cy="0"/>
        </a:xfrm>
      </p:grpSpPr>
      <p:sp>
        <p:nvSpPr>
          <p:cNvPr id="842" name="Google Shape;842;p70"/>
          <p:cNvSpPr txBox="1"/>
          <p:nvPr>
            <p:ph idx="11" type="ftr"/>
          </p:nvPr>
        </p:nvSpPr>
        <p:spPr>
          <a:xfrm>
            <a:off x="256326" y="4808494"/>
            <a:ext cx="613200" cy="966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b="1" sz="500">
                <a:solidFill>
                  <a:srgbClr val="58595B"/>
                </a:solidFill>
                <a:latin typeface="Helvetica Neue"/>
                <a:ea typeface="Helvetica Neue"/>
                <a:cs typeface="Helvetica Neue"/>
                <a:sym typeface="Helvetica Neu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43" name="Google Shape;843;p70"/>
          <p:cNvSpPr txBox="1"/>
          <p:nvPr>
            <p:ph idx="10" type="dt"/>
          </p:nvPr>
        </p:nvSpPr>
        <p:spPr>
          <a:xfrm>
            <a:off x="457055" y="4783224"/>
            <a:ext cx="2103300" cy="2577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44" name="Google Shape;844;p70"/>
          <p:cNvSpPr txBox="1"/>
          <p:nvPr>
            <p:ph idx="12" type="sldNum"/>
          </p:nvPr>
        </p:nvSpPr>
        <p:spPr>
          <a:xfrm>
            <a:off x="8785865" y="4804162"/>
            <a:ext cx="113400" cy="96600"/>
          </a:xfrm>
          <a:prstGeom prst="rect">
            <a:avLst/>
          </a:prstGeom>
          <a:noFill/>
          <a:ln>
            <a:noFill/>
          </a:ln>
        </p:spPr>
        <p:txBody>
          <a:bodyPr anchorCtr="0" anchor="t" bIns="0" lIns="0" spcFirstLastPara="1" rIns="0" wrap="square" tIns="0">
            <a:noAutofit/>
          </a:bodyPr>
          <a:lstStyle>
            <a:lvl1pPr indent="0" lvl="0"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1pPr>
            <a:lvl2pPr indent="0" lvl="1"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2pPr>
            <a:lvl3pPr indent="0" lvl="2"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3pPr>
            <a:lvl4pPr indent="0" lvl="3"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4pPr>
            <a:lvl5pPr indent="0" lvl="4"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5pPr>
            <a:lvl6pPr indent="0" lvl="5"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6pPr>
            <a:lvl7pPr indent="0" lvl="6"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7pPr>
            <a:lvl8pPr indent="0" lvl="7"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8pPr>
            <a:lvl9pPr indent="0" lvl="8"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9pPr>
          </a:lstStyle>
          <a:p>
            <a:pPr indent="0" lvl="0" marL="50800" rtl="0" algn="l">
              <a:spcBef>
                <a:spcPts val="0"/>
              </a:spcBef>
              <a:spcAft>
                <a:spcPts val="0"/>
              </a:spcAft>
              <a:buNone/>
            </a:pPr>
            <a:fld id="{00000000-1234-1234-1234-123412341234}" type="slidenum">
              <a:rPr lang="en"/>
              <a:t>‹#›</a:t>
            </a:fld>
            <a:endParaRPr b="0" sz="1000">
              <a:solidFill>
                <a:schemeClr val="dk1"/>
              </a:solidFill>
              <a:latin typeface="Proxima Nova"/>
              <a:ea typeface="Proxima Nova"/>
              <a:cs typeface="Proxima Nova"/>
              <a:sym typeface="Proxima Nova"/>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3">
    <p:spTree>
      <p:nvGrpSpPr>
        <p:cNvPr id="845" name="Shape 845"/>
        <p:cNvGrpSpPr/>
        <p:nvPr/>
      </p:nvGrpSpPr>
      <p:grpSpPr>
        <a:xfrm>
          <a:off x="0" y="0"/>
          <a:ext cx="0" cy="0"/>
          <a:chOff x="0" y="0"/>
          <a:chExt cx="0" cy="0"/>
        </a:xfrm>
      </p:grpSpPr>
      <p:sp>
        <p:nvSpPr>
          <p:cNvPr id="846" name="Google Shape;846;p71"/>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847" name="Google Shape;847;p71"/>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48" name="Google Shape;848;p7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53" name="Shape 853"/>
        <p:cNvGrpSpPr/>
        <p:nvPr/>
      </p:nvGrpSpPr>
      <p:grpSpPr>
        <a:xfrm>
          <a:off x="0" y="0"/>
          <a:ext cx="0" cy="0"/>
          <a:chOff x="0" y="0"/>
          <a:chExt cx="0" cy="0"/>
        </a:xfrm>
      </p:grpSpPr>
      <p:sp>
        <p:nvSpPr>
          <p:cNvPr id="854" name="Google Shape;854;p7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Open Sans"/>
              <a:buNone/>
              <a:defRPr>
                <a:latin typeface="Open Sans"/>
                <a:ea typeface="Open Sans"/>
                <a:cs typeface="Open Sans"/>
                <a:sym typeface="Open Sans"/>
              </a:defRPr>
            </a:lvl1pPr>
            <a:lvl2pPr lvl="1" rtl="0">
              <a:spcBef>
                <a:spcPts val="0"/>
              </a:spcBef>
              <a:spcAft>
                <a:spcPts val="0"/>
              </a:spcAft>
              <a:buSzPts val="2800"/>
              <a:buFont typeface="Open Sans"/>
              <a:buNone/>
              <a:defRPr>
                <a:latin typeface="Open Sans"/>
                <a:ea typeface="Open Sans"/>
                <a:cs typeface="Open Sans"/>
                <a:sym typeface="Open Sans"/>
              </a:defRPr>
            </a:lvl2pPr>
            <a:lvl3pPr lvl="2" rtl="0">
              <a:spcBef>
                <a:spcPts val="0"/>
              </a:spcBef>
              <a:spcAft>
                <a:spcPts val="0"/>
              </a:spcAft>
              <a:buSzPts val="2800"/>
              <a:buFont typeface="Open Sans"/>
              <a:buNone/>
              <a:defRPr>
                <a:latin typeface="Open Sans"/>
                <a:ea typeface="Open Sans"/>
                <a:cs typeface="Open Sans"/>
                <a:sym typeface="Open Sans"/>
              </a:defRPr>
            </a:lvl3pPr>
            <a:lvl4pPr lvl="3" rtl="0">
              <a:spcBef>
                <a:spcPts val="0"/>
              </a:spcBef>
              <a:spcAft>
                <a:spcPts val="0"/>
              </a:spcAft>
              <a:buSzPts val="2800"/>
              <a:buFont typeface="Open Sans"/>
              <a:buNone/>
              <a:defRPr>
                <a:latin typeface="Open Sans"/>
                <a:ea typeface="Open Sans"/>
                <a:cs typeface="Open Sans"/>
                <a:sym typeface="Open Sans"/>
              </a:defRPr>
            </a:lvl4pPr>
            <a:lvl5pPr lvl="4" rtl="0">
              <a:spcBef>
                <a:spcPts val="0"/>
              </a:spcBef>
              <a:spcAft>
                <a:spcPts val="0"/>
              </a:spcAft>
              <a:buSzPts val="2800"/>
              <a:buFont typeface="Open Sans"/>
              <a:buNone/>
              <a:defRPr>
                <a:latin typeface="Open Sans"/>
                <a:ea typeface="Open Sans"/>
                <a:cs typeface="Open Sans"/>
                <a:sym typeface="Open Sans"/>
              </a:defRPr>
            </a:lvl5pPr>
            <a:lvl6pPr lvl="5" rtl="0">
              <a:spcBef>
                <a:spcPts val="0"/>
              </a:spcBef>
              <a:spcAft>
                <a:spcPts val="0"/>
              </a:spcAft>
              <a:buSzPts val="2800"/>
              <a:buFont typeface="Open Sans"/>
              <a:buNone/>
              <a:defRPr>
                <a:latin typeface="Open Sans"/>
                <a:ea typeface="Open Sans"/>
                <a:cs typeface="Open Sans"/>
                <a:sym typeface="Open Sans"/>
              </a:defRPr>
            </a:lvl6pPr>
            <a:lvl7pPr lvl="6" rtl="0">
              <a:spcBef>
                <a:spcPts val="0"/>
              </a:spcBef>
              <a:spcAft>
                <a:spcPts val="0"/>
              </a:spcAft>
              <a:buSzPts val="2800"/>
              <a:buFont typeface="Open Sans"/>
              <a:buNone/>
              <a:defRPr>
                <a:latin typeface="Open Sans"/>
                <a:ea typeface="Open Sans"/>
                <a:cs typeface="Open Sans"/>
                <a:sym typeface="Open Sans"/>
              </a:defRPr>
            </a:lvl7pPr>
            <a:lvl8pPr lvl="7" rtl="0">
              <a:spcBef>
                <a:spcPts val="0"/>
              </a:spcBef>
              <a:spcAft>
                <a:spcPts val="0"/>
              </a:spcAft>
              <a:buSzPts val="2800"/>
              <a:buFont typeface="Open Sans"/>
              <a:buNone/>
              <a:defRPr>
                <a:latin typeface="Open Sans"/>
                <a:ea typeface="Open Sans"/>
                <a:cs typeface="Open Sans"/>
                <a:sym typeface="Open Sans"/>
              </a:defRPr>
            </a:lvl8pPr>
            <a:lvl9pPr lvl="8" rtl="0">
              <a:spcBef>
                <a:spcPts val="0"/>
              </a:spcBef>
              <a:spcAft>
                <a:spcPts val="0"/>
              </a:spcAft>
              <a:buSzPts val="2800"/>
              <a:buFont typeface="Open Sans"/>
              <a:buNone/>
              <a:defRPr>
                <a:latin typeface="Open Sans"/>
                <a:ea typeface="Open Sans"/>
                <a:cs typeface="Open Sans"/>
                <a:sym typeface="Open Sans"/>
              </a:defRPr>
            </a:lvl9pPr>
          </a:lstStyle>
          <a:p/>
        </p:txBody>
      </p:sp>
      <p:sp>
        <p:nvSpPr>
          <p:cNvPr id="855" name="Google Shape;855;p7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56" name="Shape 856"/>
        <p:cNvGrpSpPr/>
        <p:nvPr/>
      </p:nvGrpSpPr>
      <p:grpSpPr>
        <a:xfrm>
          <a:off x="0" y="0"/>
          <a:ext cx="0" cy="0"/>
          <a:chOff x="0" y="0"/>
          <a:chExt cx="0" cy="0"/>
        </a:xfrm>
      </p:grpSpPr>
      <p:sp>
        <p:nvSpPr>
          <p:cNvPr id="857" name="Google Shape;857;p7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858" name="Shape 858"/>
        <p:cNvGrpSpPr/>
        <p:nvPr/>
      </p:nvGrpSpPr>
      <p:grpSpPr>
        <a:xfrm>
          <a:off x="0" y="0"/>
          <a:ext cx="0" cy="0"/>
          <a:chOff x="0" y="0"/>
          <a:chExt cx="0" cy="0"/>
        </a:xfrm>
      </p:grpSpPr>
      <p:sp>
        <p:nvSpPr>
          <p:cNvPr id="859" name="Google Shape;859;p75"/>
          <p:cNvSpPr txBox="1"/>
          <p:nvPr>
            <p:ph type="ctrTitle"/>
          </p:nvPr>
        </p:nvSpPr>
        <p:spPr>
          <a:xfrm>
            <a:off x="510450" y="1257300"/>
            <a:ext cx="8123100" cy="15885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860" name="Google Shape;860;p75"/>
          <p:cNvSpPr txBox="1"/>
          <p:nvPr>
            <p:ph idx="1" type="subTitle"/>
          </p:nvPr>
        </p:nvSpPr>
        <p:spPr>
          <a:xfrm>
            <a:off x="510450" y="3182313"/>
            <a:ext cx="8123100" cy="630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2400"/>
              <a:buNone/>
              <a:defRPr sz="2400">
                <a:solidFill>
                  <a:schemeClr val="lt1"/>
                </a:solidFill>
              </a:defRPr>
            </a:lvl1pPr>
            <a:lvl2pPr lvl="1" rtl="0">
              <a:lnSpc>
                <a:spcPct val="100000"/>
              </a:lnSpc>
              <a:spcBef>
                <a:spcPts val="0"/>
              </a:spcBef>
              <a:spcAft>
                <a:spcPts val="0"/>
              </a:spcAft>
              <a:buClr>
                <a:schemeClr val="lt1"/>
              </a:buClr>
              <a:buSzPts val="2400"/>
              <a:buNone/>
              <a:defRPr sz="2400">
                <a:solidFill>
                  <a:schemeClr val="lt1"/>
                </a:solidFill>
              </a:defRPr>
            </a:lvl2pPr>
            <a:lvl3pPr lvl="2" rtl="0">
              <a:lnSpc>
                <a:spcPct val="100000"/>
              </a:lnSpc>
              <a:spcBef>
                <a:spcPts val="0"/>
              </a:spcBef>
              <a:spcAft>
                <a:spcPts val="0"/>
              </a:spcAft>
              <a:buClr>
                <a:schemeClr val="lt1"/>
              </a:buClr>
              <a:buSzPts val="2400"/>
              <a:buNone/>
              <a:defRPr sz="2400">
                <a:solidFill>
                  <a:schemeClr val="lt1"/>
                </a:solidFill>
              </a:defRPr>
            </a:lvl3pPr>
            <a:lvl4pPr lvl="3" rtl="0">
              <a:lnSpc>
                <a:spcPct val="100000"/>
              </a:lnSpc>
              <a:spcBef>
                <a:spcPts val="0"/>
              </a:spcBef>
              <a:spcAft>
                <a:spcPts val="0"/>
              </a:spcAft>
              <a:buClr>
                <a:schemeClr val="lt1"/>
              </a:buClr>
              <a:buSzPts val="2400"/>
              <a:buNone/>
              <a:defRPr sz="2400">
                <a:solidFill>
                  <a:schemeClr val="lt1"/>
                </a:solidFill>
              </a:defRPr>
            </a:lvl4pPr>
            <a:lvl5pPr lvl="4" rtl="0">
              <a:lnSpc>
                <a:spcPct val="100000"/>
              </a:lnSpc>
              <a:spcBef>
                <a:spcPts val="0"/>
              </a:spcBef>
              <a:spcAft>
                <a:spcPts val="0"/>
              </a:spcAft>
              <a:buClr>
                <a:schemeClr val="lt1"/>
              </a:buClr>
              <a:buSzPts val="2400"/>
              <a:buNone/>
              <a:defRPr sz="2400">
                <a:solidFill>
                  <a:schemeClr val="lt1"/>
                </a:solidFill>
              </a:defRPr>
            </a:lvl5pPr>
            <a:lvl6pPr lvl="5" rtl="0">
              <a:lnSpc>
                <a:spcPct val="100000"/>
              </a:lnSpc>
              <a:spcBef>
                <a:spcPts val="0"/>
              </a:spcBef>
              <a:spcAft>
                <a:spcPts val="0"/>
              </a:spcAft>
              <a:buClr>
                <a:schemeClr val="lt1"/>
              </a:buClr>
              <a:buSzPts val="2400"/>
              <a:buNone/>
              <a:defRPr sz="2400">
                <a:solidFill>
                  <a:schemeClr val="lt1"/>
                </a:solidFill>
              </a:defRPr>
            </a:lvl6pPr>
            <a:lvl7pPr lvl="6" rtl="0">
              <a:lnSpc>
                <a:spcPct val="100000"/>
              </a:lnSpc>
              <a:spcBef>
                <a:spcPts val="0"/>
              </a:spcBef>
              <a:spcAft>
                <a:spcPts val="0"/>
              </a:spcAft>
              <a:buClr>
                <a:schemeClr val="lt1"/>
              </a:buClr>
              <a:buSzPts val="2400"/>
              <a:buNone/>
              <a:defRPr sz="2400">
                <a:solidFill>
                  <a:schemeClr val="lt1"/>
                </a:solidFill>
              </a:defRPr>
            </a:lvl7pPr>
            <a:lvl8pPr lvl="7" rtl="0">
              <a:lnSpc>
                <a:spcPct val="100000"/>
              </a:lnSpc>
              <a:spcBef>
                <a:spcPts val="0"/>
              </a:spcBef>
              <a:spcAft>
                <a:spcPts val="0"/>
              </a:spcAft>
              <a:buClr>
                <a:schemeClr val="lt1"/>
              </a:buClr>
              <a:buSzPts val="2400"/>
              <a:buNone/>
              <a:defRPr sz="2400">
                <a:solidFill>
                  <a:schemeClr val="lt1"/>
                </a:solidFill>
              </a:defRPr>
            </a:lvl8pPr>
            <a:lvl9pPr lvl="8" rtl="0">
              <a:lnSpc>
                <a:spcPct val="100000"/>
              </a:lnSpc>
              <a:spcBef>
                <a:spcPts val="0"/>
              </a:spcBef>
              <a:spcAft>
                <a:spcPts val="0"/>
              </a:spcAft>
              <a:buClr>
                <a:schemeClr val="lt1"/>
              </a:buClr>
              <a:buSzPts val="2400"/>
              <a:buNone/>
              <a:defRPr sz="2400">
                <a:solidFill>
                  <a:schemeClr val="lt1"/>
                </a:solidFill>
              </a:defRPr>
            </a:lvl9pPr>
          </a:lstStyle>
          <a:p/>
        </p:txBody>
      </p:sp>
      <p:sp>
        <p:nvSpPr>
          <p:cNvPr id="861" name="Google Shape;861;p7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862" name="Shape 862"/>
        <p:cNvGrpSpPr/>
        <p:nvPr/>
      </p:nvGrpSpPr>
      <p:grpSpPr>
        <a:xfrm>
          <a:off x="0" y="0"/>
          <a:ext cx="0" cy="0"/>
          <a:chOff x="0" y="0"/>
          <a:chExt cx="0" cy="0"/>
        </a:xfrm>
      </p:grpSpPr>
      <p:sp>
        <p:nvSpPr>
          <p:cNvPr id="863" name="Google Shape;863;p76"/>
          <p:cNvSpPr txBox="1"/>
          <p:nvPr>
            <p:ph type="title"/>
          </p:nvPr>
        </p:nvSpPr>
        <p:spPr>
          <a:xfrm>
            <a:off x="510450" y="2057400"/>
            <a:ext cx="8123100" cy="778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1pPr>
            <a:lvl2pPr lvl="1"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2pPr>
            <a:lvl3pPr lvl="2"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3pPr>
            <a:lvl4pPr lvl="3"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4pPr>
            <a:lvl5pPr lvl="4"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5pPr>
            <a:lvl6pPr lvl="5"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6pPr>
            <a:lvl7pPr lvl="6"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7pPr>
            <a:lvl8pPr lvl="7"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8pPr>
            <a:lvl9pPr lvl="8" rtl="0">
              <a:spcBef>
                <a:spcPts val="0"/>
              </a:spcBef>
              <a:spcAft>
                <a:spcPts val="0"/>
              </a:spcAft>
              <a:buClr>
                <a:schemeClr val="lt1"/>
              </a:buClr>
              <a:buSzPts val="3600"/>
              <a:buFont typeface="Open Sans"/>
              <a:buNone/>
              <a:defRPr sz="3600">
                <a:solidFill>
                  <a:schemeClr val="lt1"/>
                </a:solidFill>
                <a:latin typeface="Open Sans"/>
                <a:ea typeface="Open Sans"/>
                <a:cs typeface="Open Sans"/>
                <a:sym typeface="Open Sans"/>
              </a:defRPr>
            </a:lvl9pPr>
          </a:lstStyle>
          <a:p/>
        </p:txBody>
      </p:sp>
      <p:sp>
        <p:nvSpPr>
          <p:cNvPr id="864" name="Google Shape;864;p7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65" name="Shape 865"/>
        <p:cNvGrpSpPr/>
        <p:nvPr/>
      </p:nvGrpSpPr>
      <p:grpSpPr>
        <a:xfrm>
          <a:off x="0" y="0"/>
          <a:ext cx="0" cy="0"/>
          <a:chOff x="0" y="0"/>
          <a:chExt cx="0" cy="0"/>
        </a:xfrm>
      </p:grpSpPr>
      <p:sp>
        <p:nvSpPr>
          <p:cNvPr id="866" name="Google Shape;866;p7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Open Sans"/>
              <a:buNone/>
              <a:defRPr>
                <a:latin typeface="Open Sans"/>
                <a:ea typeface="Open Sans"/>
                <a:cs typeface="Open Sans"/>
                <a:sym typeface="Open Sans"/>
              </a:defRPr>
            </a:lvl1pPr>
            <a:lvl2pPr lvl="1" rtl="0">
              <a:spcBef>
                <a:spcPts val="0"/>
              </a:spcBef>
              <a:spcAft>
                <a:spcPts val="0"/>
              </a:spcAft>
              <a:buSzPts val="2800"/>
              <a:buFont typeface="Open Sans"/>
              <a:buNone/>
              <a:defRPr>
                <a:latin typeface="Open Sans"/>
                <a:ea typeface="Open Sans"/>
                <a:cs typeface="Open Sans"/>
                <a:sym typeface="Open Sans"/>
              </a:defRPr>
            </a:lvl2pPr>
            <a:lvl3pPr lvl="2" rtl="0">
              <a:spcBef>
                <a:spcPts val="0"/>
              </a:spcBef>
              <a:spcAft>
                <a:spcPts val="0"/>
              </a:spcAft>
              <a:buSzPts val="2800"/>
              <a:buFont typeface="Open Sans"/>
              <a:buNone/>
              <a:defRPr>
                <a:latin typeface="Open Sans"/>
                <a:ea typeface="Open Sans"/>
                <a:cs typeface="Open Sans"/>
                <a:sym typeface="Open Sans"/>
              </a:defRPr>
            </a:lvl3pPr>
            <a:lvl4pPr lvl="3" rtl="0">
              <a:spcBef>
                <a:spcPts val="0"/>
              </a:spcBef>
              <a:spcAft>
                <a:spcPts val="0"/>
              </a:spcAft>
              <a:buSzPts val="2800"/>
              <a:buFont typeface="Open Sans"/>
              <a:buNone/>
              <a:defRPr>
                <a:latin typeface="Open Sans"/>
                <a:ea typeface="Open Sans"/>
                <a:cs typeface="Open Sans"/>
                <a:sym typeface="Open Sans"/>
              </a:defRPr>
            </a:lvl4pPr>
            <a:lvl5pPr lvl="4" rtl="0">
              <a:spcBef>
                <a:spcPts val="0"/>
              </a:spcBef>
              <a:spcAft>
                <a:spcPts val="0"/>
              </a:spcAft>
              <a:buSzPts val="2800"/>
              <a:buFont typeface="Open Sans"/>
              <a:buNone/>
              <a:defRPr>
                <a:latin typeface="Open Sans"/>
                <a:ea typeface="Open Sans"/>
                <a:cs typeface="Open Sans"/>
                <a:sym typeface="Open Sans"/>
              </a:defRPr>
            </a:lvl5pPr>
            <a:lvl6pPr lvl="5" rtl="0">
              <a:spcBef>
                <a:spcPts val="0"/>
              </a:spcBef>
              <a:spcAft>
                <a:spcPts val="0"/>
              </a:spcAft>
              <a:buSzPts val="2800"/>
              <a:buFont typeface="Open Sans"/>
              <a:buNone/>
              <a:defRPr>
                <a:latin typeface="Open Sans"/>
                <a:ea typeface="Open Sans"/>
                <a:cs typeface="Open Sans"/>
                <a:sym typeface="Open Sans"/>
              </a:defRPr>
            </a:lvl6pPr>
            <a:lvl7pPr lvl="6" rtl="0">
              <a:spcBef>
                <a:spcPts val="0"/>
              </a:spcBef>
              <a:spcAft>
                <a:spcPts val="0"/>
              </a:spcAft>
              <a:buSzPts val="2800"/>
              <a:buFont typeface="Open Sans"/>
              <a:buNone/>
              <a:defRPr>
                <a:latin typeface="Open Sans"/>
                <a:ea typeface="Open Sans"/>
                <a:cs typeface="Open Sans"/>
                <a:sym typeface="Open Sans"/>
              </a:defRPr>
            </a:lvl7pPr>
            <a:lvl8pPr lvl="7" rtl="0">
              <a:spcBef>
                <a:spcPts val="0"/>
              </a:spcBef>
              <a:spcAft>
                <a:spcPts val="0"/>
              </a:spcAft>
              <a:buSzPts val="2800"/>
              <a:buFont typeface="Open Sans"/>
              <a:buNone/>
              <a:defRPr>
                <a:latin typeface="Open Sans"/>
                <a:ea typeface="Open Sans"/>
                <a:cs typeface="Open Sans"/>
                <a:sym typeface="Open Sans"/>
              </a:defRPr>
            </a:lvl8pPr>
            <a:lvl9pPr lvl="8" rtl="0">
              <a:spcBef>
                <a:spcPts val="0"/>
              </a:spcBef>
              <a:spcAft>
                <a:spcPts val="0"/>
              </a:spcAft>
              <a:buSzPts val="2800"/>
              <a:buFont typeface="Open Sans"/>
              <a:buNone/>
              <a:defRPr>
                <a:latin typeface="Open Sans"/>
                <a:ea typeface="Open Sans"/>
                <a:cs typeface="Open Sans"/>
                <a:sym typeface="Open Sans"/>
              </a:defRPr>
            </a:lvl9pPr>
          </a:lstStyle>
          <a:p/>
        </p:txBody>
      </p:sp>
      <p:sp>
        <p:nvSpPr>
          <p:cNvPr id="867" name="Google Shape;867;p7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Open Sans"/>
              <a:buChar char="●"/>
              <a:defRPr>
                <a:latin typeface="Open Sans"/>
                <a:ea typeface="Open Sans"/>
                <a:cs typeface="Open Sans"/>
                <a:sym typeface="Open Sans"/>
              </a:defRPr>
            </a:lvl1pPr>
            <a:lvl2pPr indent="-317500" lvl="1" marL="914400" rtl="0">
              <a:spcBef>
                <a:spcPts val="1600"/>
              </a:spcBef>
              <a:spcAft>
                <a:spcPts val="0"/>
              </a:spcAft>
              <a:buSzPts val="1400"/>
              <a:buFont typeface="Open Sans"/>
              <a:buChar char="○"/>
              <a:defRPr>
                <a:latin typeface="Open Sans"/>
                <a:ea typeface="Open Sans"/>
                <a:cs typeface="Open Sans"/>
                <a:sym typeface="Open Sans"/>
              </a:defRPr>
            </a:lvl2pPr>
            <a:lvl3pPr indent="-317500" lvl="2" marL="1371600" rtl="0">
              <a:spcBef>
                <a:spcPts val="1600"/>
              </a:spcBef>
              <a:spcAft>
                <a:spcPts val="0"/>
              </a:spcAft>
              <a:buSzPts val="1400"/>
              <a:buFont typeface="Open Sans"/>
              <a:buChar char="■"/>
              <a:defRPr>
                <a:latin typeface="Open Sans"/>
                <a:ea typeface="Open Sans"/>
                <a:cs typeface="Open Sans"/>
                <a:sym typeface="Open Sans"/>
              </a:defRPr>
            </a:lvl3pPr>
            <a:lvl4pPr indent="-317500" lvl="3" marL="1828800" rtl="0">
              <a:spcBef>
                <a:spcPts val="1600"/>
              </a:spcBef>
              <a:spcAft>
                <a:spcPts val="0"/>
              </a:spcAft>
              <a:buSzPts val="1400"/>
              <a:buFont typeface="Open Sans"/>
              <a:buChar char="●"/>
              <a:defRPr>
                <a:latin typeface="Open Sans"/>
                <a:ea typeface="Open Sans"/>
                <a:cs typeface="Open Sans"/>
                <a:sym typeface="Open Sans"/>
              </a:defRPr>
            </a:lvl4pPr>
            <a:lvl5pPr indent="-317500" lvl="4" marL="2286000" rtl="0">
              <a:spcBef>
                <a:spcPts val="1600"/>
              </a:spcBef>
              <a:spcAft>
                <a:spcPts val="0"/>
              </a:spcAft>
              <a:buSzPts val="1400"/>
              <a:buFont typeface="Open Sans"/>
              <a:buChar char="○"/>
              <a:defRPr>
                <a:latin typeface="Open Sans"/>
                <a:ea typeface="Open Sans"/>
                <a:cs typeface="Open Sans"/>
                <a:sym typeface="Open Sans"/>
              </a:defRPr>
            </a:lvl5pPr>
            <a:lvl6pPr indent="-317500" lvl="5" marL="2743200" rtl="0">
              <a:spcBef>
                <a:spcPts val="1600"/>
              </a:spcBef>
              <a:spcAft>
                <a:spcPts val="0"/>
              </a:spcAft>
              <a:buSzPts val="1400"/>
              <a:buFont typeface="Open Sans"/>
              <a:buChar char="■"/>
              <a:defRPr>
                <a:latin typeface="Open Sans"/>
                <a:ea typeface="Open Sans"/>
                <a:cs typeface="Open Sans"/>
                <a:sym typeface="Open Sans"/>
              </a:defRPr>
            </a:lvl6pPr>
            <a:lvl7pPr indent="-317500" lvl="6" marL="3200400" rtl="0">
              <a:spcBef>
                <a:spcPts val="1600"/>
              </a:spcBef>
              <a:spcAft>
                <a:spcPts val="0"/>
              </a:spcAft>
              <a:buSzPts val="1400"/>
              <a:buFont typeface="Open Sans"/>
              <a:buChar char="●"/>
              <a:defRPr>
                <a:latin typeface="Open Sans"/>
                <a:ea typeface="Open Sans"/>
                <a:cs typeface="Open Sans"/>
                <a:sym typeface="Open Sans"/>
              </a:defRPr>
            </a:lvl7pPr>
            <a:lvl8pPr indent="-317500" lvl="7" marL="3657600" rtl="0">
              <a:spcBef>
                <a:spcPts val="1600"/>
              </a:spcBef>
              <a:spcAft>
                <a:spcPts val="0"/>
              </a:spcAft>
              <a:buSzPts val="1400"/>
              <a:buFont typeface="Open Sans"/>
              <a:buChar char="○"/>
              <a:defRPr>
                <a:latin typeface="Open Sans"/>
                <a:ea typeface="Open Sans"/>
                <a:cs typeface="Open Sans"/>
                <a:sym typeface="Open Sans"/>
              </a:defRPr>
            </a:lvl8pPr>
            <a:lvl9pPr indent="-317500" lvl="8" marL="4114800" rtl="0">
              <a:spcBef>
                <a:spcPts val="1600"/>
              </a:spcBef>
              <a:spcAft>
                <a:spcPts val="1600"/>
              </a:spcAft>
              <a:buSzPts val="1400"/>
              <a:buFont typeface="Open Sans"/>
              <a:buChar char="■"/>
              <a:defRPr>
                <a:latin typeface="Open Sans"/>
                <a:ea typeface="Open Sans"/>
                <a:cs typeface="Open Sans"/>
                <a:sym typeface="Open Sans"/>
              </a:defRPr>
            </a:lvl9pPr>
          </a:lstStyle>
          <a:p/>
        </p:txBody>
      </p:sp>
      <p:sp>
        <p:nvSpPr>
          <p:cNvPr id="868" name="Google Shape;868;p7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9" name="Shape 869"/>
        <p:cNvGrpSpPr/>
        <p:nvPr/>
      </p:nvGrpSpPr>
      <p:grpSpPr>
        <a:xfrm>
          <a:off x="0" y="0"/>
          <a:ext cx="0" cy="0"/>
          <a:chOff x="0" y="0"/>
          <a:chExt cx="0" cy="0"/>
        </a:xfrm>
      </p:grpSpPr>
      <p:sp>
        <p:nvSpPr>
          <p:cNvPr id="870" name="Google Shape;870;p78"/>
          <p:cNvSpPr/>
          <p:nvPr/>
        </p:nvSpPr>
        <p:spPr>
          <a:xfrm>
            <a:off x="4865925" y="75"/>
            <a:ext cx="4278000" cy="5143500"/>
          </a:xfrm>
          <a:prstGeom prst="rect">
            <a:avLst/>
          </a:prstGeom>
          <a:solidFill>
            <a:srgbClr val="3340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71" name="Google Shape;871;p78"/>
          <p:cNvGrpSpPr/>
          <p:nvPr/>
        </p:nvGrpSpPr>
        <p:grpSpPr>
          <a:xfrm>
            <a:off x="4443999" y="760667"/>
            <a:ext cx="1117280" cy="820523"/>
            <a:chOff x="4646800" y="530025"/>
            <a:chExt cx="1242250" cy="912300"/>
          </a:xfrm>
        </p:grpSpPr>
        <p:sp>
          <p:nvSpPr>
            <p:cNvPr id="872" name="Google Shape;872;p78"/>
            <p:cNvSpPr/>
            <p:nvPr/>
          </p:nvSpPr>
          <p:spPr>
            <a:xfrm rot="5400000">
              <a:off x="5529950" y="893775"/>
              <a:ext cx="533400" cy="184800"/>
            </a:xfrm>
            <a:prstGeom prst="triangle">
              <a:avLst>
                <a:gd fmla="val 50000" name="adj"/>
              </a:avLst>
            </a:prstGeom>
            <a:solidFill>
              <a:srgbClr val="CACC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78"/>
            <p:cNvSpPr/>
            <p:nvPr/>
          </p:nvSpPr>
          <p:spPr>
            <a:xfrm>
              <a:off x="4646800" y="530025"/>
              <a:ext cx="912300" cy="912300"/>
            </a:xfrm>
            <a:prstGeom prst="ellipse">
              <a:avLst/>
            </a:prstGeom>
            <a:solidFill>
              <a:srgbClr val="E877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4" name="Google Shape;874;p78"/>
          <p:cNvGrpSpPr/>
          <p:nvPr/>
        </p:nvGrpSpPr>
        <p:grpSpPr>
          <a:xfrm>
            <a:off x="4443999" y="3585679"/>
            <a:ext cx="1117280" cy="820523"/>
            <a:chOff x="4646800" y="2465525"/>
            <a:chExt cx="1242250" cy="912300"/>
          </a:xfrm>
        </p:grpSpPr>
        <p:sp>
          <p:nvSpPr>
            <p:cNvPr id="875" name="Google Shape;875;p78"/>
            <p:cNvSpPr/>
            <p:nvPr/>
          </p:nvSpPr>
          <p:spPr>
            <a:xfrm>
              <a:off x="4646800" y="2465525"/>
              <a:ext cx="912300" cy="912300"/>
            </a:xfrm>
            <a:prstGeom prst="ellipse">
              <a:avLst/>
            </a:prstGeom>
            <a:solidFill>
              <a:srgbClr val="E877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78"/>
            <p:cNvSpPr/>
            <p:nvPr/>
          </p:nvSpPr>
          <p:spPr>
            <a:xfrm rot="5400000">
              <a:off x="5529950" y="2829275"/>
              <a:ext cx="533400" cy="184800"/>
            </a:xfrm>
            <a:prstGeom prst="triangle">
              <a:avLst>
                <a:gd fmla="val 50000" name="adj"/>
              </a:avLst>
            </a:prstGeom>
            <a:solidFill>
              <a:srgbClr val="CACC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7" name="Google Shape;877;p78"/>
          <p:cNvGrpSpPr/>
          <p:nvPr/>
        </p:nvGrpSpPr>
        <p:grpSpPr>
          <a:xfrm>
            <a:off x="4443999" y="2173173"/>
            <a:ext cx="1117280" cy="820523"/>
            <a:chOff x="4646800" y="1442275"/>
            <a:chExt cx="1242250" cy="912300"/>
          </a:xfrm>
        </p:grpSpPr>
        <p:sp>
          <p:nvSpPr>
            <p:cNvPr id="878" name="Google Shape;878;p78"/>
            <p:cNvSpPr/>
            <p:nvPr/>
          </p:nvSpPr>
          <p:spPr>
            <a:xfrm>
              <a:off x="4646800" y="1442275"/>
              <a:ext cx="912300" cy="912300"/>
            </a:xfrm>
            <a:prstGeom prst="ellipse">
              <a:avLst/>
            </a:prstGeom>
            <a:solidFill>
              <a:srgbClr val="E877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78"/>
            <p:cNvSpPr/>
            <p:nvPr/>
          </p:nvSpPr>
          <p:spPr>
            <a:xfrm rot="5400000">
              <a:off x="5529950" y="1806025"/>
              <a:ext cx="533400" cy="184800"/>
            </a:xfrm>
            <a:prstGeom prst="triangle">
              <a:avLst>
                <a:gd fmla="val 50000" name="adj"/>
              </a:avLst>
            </a:prstGeom>
            <a:solidFill>
              <a:srgbClr val="CACC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0" name="Google Shape;880;p78"/>
          <p:cNvSpPr txBox="1"/>
          <p:nvPr>
            <p:ph type="title"/>
          </p:nvPr>
        </p:nvSpPr>
        <p:spPr>
          <a:xfrm>
            <a:off x="673050" y="881800"/>
            <a:ext cx="3394800" cy="3014400"/>
          </a:xfrm>
          <a:prstGeom prst="rect">
            <a:avLst/>
          </a:prstGeom>
        </p:spPr>
        <p:txBody>
          <a:bodyPr anchorCtr="0" anchor="ctr" bIns="91425" lIns="91425" spcFirstLastPara="1" rIns="91425" wrap="square" tIns="91425">
            <a:noAutofit/>
          </a:bodyPr>
          <a:lstStyle>
            <a:lvl1pPr lvl="0" rtl="0" algn="r">
              <a:spcBef>
                <a:spcPts val="0"/>
              </a:spcBef>
              <a:spcAft>
                <a:spcPts val="0"/>
              </a:spcAft>
              <a:buNone/>
              <a:defRPr b="1" sz="3600">
                <a:solidFill>
                  <a:srgbClr val="E87722"/>
                </a:solidFill>
                <a:latin typeface="Open Sans"/>
                <a:ea typeface="Open Sans"/>
                <a:cs typeface="Open Sans"/>
                <a:sym typeface="Open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881" name="Google Shape;881;p78"/>
          <p:cNvSpPr txBox="1"/>
          <p:nvPr>
            <p:ph idx="1" type="subTitle"/>
          </p:nvPr>
        </p:nvSpPr>
        <p:spPr>
          <a:xfrm>
            <a:off x="5672925" y="760675"/>
            <a:ext cx="2951700" cy="8205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400">
                <a:solidFill>
                  <a:schemeClr val="lt1"/>
                </a:solidFill>
                <a:latin typeface="Open Sans SemiBold"/>
                <a:ea typeface="Open Sans SemiBold"/>
                <a:cs typeface="Open Sans SemiBold"/>
                <a:sym typeface="Open Sans SemiBold"/>
              </a:defRPr>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882" name="Google Shape;882;p78"/>
          <p:cNvSpPr txBox="1"/>
          <p:nvPr>
            <p:ph idx="2" type="subTitle"/>
          </p:nvPr>
        </p:nvSpPr>
        <p:spPr>
          <a:xfrm>
            <a:off x="5672925" y="2161575"/>
            <a:ext cx="2951700" cy="8205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400">
                <a:solidFill>
                  <a:schemeClr val="lt1"/>
                </a:solidFill>
                <a:latin typeface="Open Sans SemiBold"/>
                <a:ea typeface="Open Sans SemiBold"/>
                <a:cs typeface="Open Sans SemiBold"/>
                <a:sym typeface="Open Sans SemiBold"/>
              </a:defRPr>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883" name="Google Shape;883;p78"/>
          <p:cNvSpPr txBox="1"/>
          <p:nvPr>
            <p:ph idx="3" type="subTitle"/>
          </p:nvPr>
        </p:nvSpPr>
        <p:spPr>
          <a:xfrm>
            <a:off x="5672925" y="3562475"/>
            <a:ext cx="2951700" cy="8205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400">
                <a:solidFill>
                  <a:schemeClr val="lt1"/>
                </a:solidFill>
                <a:latin typeface="Open Sans SemiBold"/>
                <a:ea typeface="Open Sans SemiBold"/>
                <a:cs typeface="Open Sans SemiBold"/>
                <a:sym typeface="Open Sans SemiBold"/>
              </a:defRPr>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884" name="Shape 884"/>
        <p:cNvGrpSpPr/>
        <p:nvPr/>
      </p:nvGrpSpPr>
      <p:grpSpPr>
        <a:xfrm>
          <a:off x="0" y="0"/>
          <a:ext cx="0" cy="0"/>
          <a:chOff x="0" y="0"/>
          <a:chExt cx="0" cy="0"/>
        </a:xfrm>
      </p:grpSpPr>
      <p:sp>
        <p:nvSpPr>
          <p:cNvPr id="885" name="Google Shape;885;p79"/>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dk1"/>
              </a:buClr>
              <a:buSzPts val="2800"/>
              <a:buFont typeface="Calibri"/>
              <a:buNone/>
              <a:defRPr sz="4400">
                <a:solidFill>
                  <a:schemeClr val="dk1"/>
                </a:solidFill>
                <a:latin typeface="Calibri"/>
                <a:ea typeface="Calibri"/>
                <a:cs typeface="Calibri"/>
                <a:sym typeface="Calibri"/>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6" name="Google Shape;886;p79"/>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342900" lvl="0" marL="457200" rtl="0" algn="l">
              <a:spcBef>
                <a:spcPts val="640"/>
              </a:spcBef>
              <a:spcAft>
                <a:spcPts val="0"/>
              </a:spcAft>
              <a:buClr>
                <a:schemeClr val="dk1"/>
              </a:buClr>
              <a:buSzPts val="1800"/>
              <a:buFont typeface="Calibri"/>
              <a:buChar char="●"/>
              <a:defRPr sz="3200">
                <a:solidFill>
                  <a:schemeClr val="dk1"/>
                </a:solidFill>
                <a:latin typeface="Calibri"/>
                <a:ea typeface="Calibri"/>
                <a:cs typeface="Calibri"/>
                <a:sym typeface="Calibri"/>
              </a:defRPr>
            </a:lvl1pPr>
            <a:lvl2pPr indent="-317500" lvl="1" marL="914400" rtl="0" algn="l">
              <a:spcBef>
                <a:spcPts val="1600"/>
              </a:spcBef>
              <a:spcAft>
                <a:spcPts val="0"/>
              </a:spcAft>
              <a:buClr>
                <a:schemeClr val="dk1"/>
              </a:buClr>
              <a:buSzPts val="1400"/>
              <a:buFont typeface="Calibri"/>
              <a:buChar char="●"/>
              <a:defRPr sz="2800">
                <a:solidFill>
                  <a:schemeClr val="dk1"/>
                </a:solidFill>
                <a:latin typeface="Calibri"/>
                <a:ea typeface="Calibri"/>
                <a:cs typeface="Calibri"/>
                <a:sym typeface="Calibri"/>
              </a:defRPr>
            </a:lvl2pPr>
            <a:lvl3pPr indent="-317500" lvl="2" marL="1371600" rtl="0" algn="l">
              <a:spcBef>
                <a:spcPts val="1600"/>
              </a:spcBef>
              <a:spcAft>
                <a:spcPts val="0"/>
              </a:spcAft>
              <a:buClr>
                <a:schemeClr val="dk1"/>
              </a:buClr>
              <a:buSzPts val="1400"/>
              <a:buFont typeface="Calibri"/>
              <a:buChar char="●"/>
              <a:defRPr sz="2400">
                <a:solidFill>
                  <a:schemeClr val="dk1"/>
                </a:solidFill>
                <a:latin typeface="Calibri"/>
                <a:ea typeface="Calibri"/>
                <a:cs typeface="Calibri"/>
                <a:sym typeface="Calibri"/>
              </a:defRPr>
            </a:lvl3pPr>
            <a:lvl4pPr indent="-317500" lvl="3" marL="1828800" rtl="0" algn="l">
              <a:spcBef>
                <a:spcPts val="1600"/>
              </a:spcBef>
              <a:spcAft>
                <a:spcPts val="0"/>
              </a:spcAft>
              <a:buClr>
                <a:schemeClr val="dk1"/>
              </a:buClr>
              <a:buSzPts val="1400"/>
              <a:buFont typeface="Calibri"/>
              <a:buChar char="●"/>
              <a:defRPr sz="2000">
                <a:solidFill>
                  <a:schemeClr val="dk1"/>
                </a:solidFill>
                <a:latin typeface="Calibri"/>
                <a:ea typeface="Calibri"/>
                <a:cs typeface="Calibri"/>
                <a:sym typeface="Calibri"/>
              </a:defRPr>
            </a:lvl4pPr>
            <a:lvl5pPr indent="-317500" lvl="4" marL="2286000" rtl="0" algn="l">
              <a:spcBef>
                <a:spcPts val="1600"/>
              </a:spcBef>
              <a:spcAft>
                <a:spcPts val="0"/>
              </a:spcAft>
              <a:buClr>
                <a:schemeClr val="dk1"/>
              </a:buClr>
              <a:buSzPts val="1400"/>
              <a:buFont typeface="Calibri"/>
              <a:buChar char="●"/>
              <a:defRPr sz="2000">
                <a:solidFill>
                  <a:schemeClr val="dk1"/>
                </a:solidFill>
                <a:latin typeface="Calibri"/>
                <a:ea typeface="Calibri"/>
                <a:cs typeface="Calibri"/>
                <a:sym typeface="Calibri"/>
              </a:defRPr>
            </a:lvl5pPr>
            <a:lvl6pPr indent="-317500" lvl="5" marL="2743200" rtl="0" algn="l">
              <a:spcBef>
                <a:spcPts val="1600"/>
              </a:spcBef>
              <a:spcAft>
                <a:spcPts val="0"/>
              </a:spcAft>
              <a:buClr>
                <a:schemeClr val="dk1"/>
              </a:buClr>
              <a:buSzPts val="1400"/>
              <a:buFont typeface="Calibri"/>
              <a:buChar char="●"/>
              <a:defRPr sz="2000">
                <a:solidFill>
                  <a:schemeClr val="dk1"/>
                </a:solidFill>
                <a:latin typeface="Calibri"/>
                <a:ea typeface="Calibri"/>
                <a:cs typeface="Calibri"/>
                <a:sym typeface="Calibri"/>
              </a:defRPr>
            </a:lvl6pPr>
            <a:lvl7pPr indent="-317500" lvl="6" marL="3200400" rtl="0" algn="l">
              <a:spcBef>
                <a:spcPts val="1600"/>
              </a:spcBef>
              <a:spcAft>
                <a:spcPts val="0"/>
              </a:spcAft>
              <a:buClr>
                <a:schemeClr val="dk1"/>
              </a:buClr>
              <a:buSzPts val="1400"/>
              <a:buFont typeface="Calibri"/>
              <a:buChar char="●"/>
              <a:defRPr sz="2000">
                <a:solidFill>
                  <a:schemeClr val="dk1"/>
                </a:solidFill>
                <a:latin typeface="Calibri"/>
                <a:ea typeface="Calibri"/>
                <a:cs typeface="Calibri"/>
                <a:sym typeface="Calibri"/>
              </a:defRPr>
            </a:lvl7pPr>
            <a:lvl8pPr indent="-317500" lvl="7" marL="3657600" rtl="0" algn="l">
              <a:spcBef>
                <a:spcPts val="1600"/>
              </a:spcBef>
              <a:spcAft>
                <a:spcPts val="0"/>
              </a:spcAft>
              <a:buClr>
                <a:schemeClr val="dk1"/>
              </a:buClr>
              <a:buSzPts val="1400"/>
              <a:buFont typeface="Calibri"/>
              <a:buChar char="●"/>
              <a:defRPr sz="2000">
                <a:solidFill>
                  <a:schemeClr val="dk1"/>
                </a:solidFill>
                <a:latin typeface="Calibri"/>
                <a:ea typeface="Calibri"/>
                <a:cs typeface="Calibri"/>
                <a:sym typeface="Calibri"/>
              </a:defRPr>
            </a:lvl8pPr>
            <a:lvl9pPr indent="-317500" lvl="8" marL="4114800" rtl="0" algn="l">
              <a:spcBef>
                <a:spcPts val="1600"/>
              </a:spcBef>
              <a:spcAft>
                <a:spcPts val="1600"/>
              </a:spcAft>
              <a:buClr>
                <a:schemeClr val="dk1"/>
              </a:buClr>
              <a:buSzPts val="1400"/>
              <a:buFont typeface="Calibri"/>
              <a:buChar char="●"/>
              <a:defRPr sz="2000">
                <a:solidFill>
                  <a:schemeClr val="dk1"/>
                </a:solidFill>
                <a:latin typeface="Calibri"/>
                <a:ea typeface="Calibri"/>
                <a:cs typeface="Calibri"/>
                <a:sym typeface="Calibri"/>
              </a:defRPr>
            </a:lvl9pPr>
          </a:lstStyle>
          <a:p/>
        </p:txBody>
      </p:sp>
      <p:sp>
        <p:nvSpPr>
          <p:cNvPr id="887" name="Google Shape;887;p7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888" name="Google Shape;888;p7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889" name="Google Shape;889;p79"/>
          <p:cNvSpPr txBox="1"/>
          <p:nvPr>
            <p:ph idx="12" type="sldNum"/>
          </p:nvPr>
        </p:nvSpPr>
        <p:spPr>
          <a:xfrm>
            <a:off x="6553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None/>
              <a:defRPr sz="1300">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None/>
              <a:defRPr sz="1300">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None/>
              <a:defRPr sz="1300">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None/>
              <a:defRPr sz="1300">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None/>
              <a:defRPr sz="1300">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None/>
              <a:defRPr sz="1300">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None/>
              <a:defRPr sz="1300">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None/>
              <a:defRPr sz="1300">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None/>
              <a:defRPr sz="13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b="0" i="0" u="none" cap="none" strike="noStrik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
  <p:cSld name="TITLE_AND_BODY_1">
    <p:spTree>
      <p:nvGrpSpPr>
        <p:cNvPr id="890" name="Shape 890"/>
        <p:cNvGrpSpPr/>
        <p:nvPr/>
      </p:nvGrpSpPr>
      <p:grpSpPr>
        <a:xfrm>
          <a:off x="0" y="0"/>
          <a:ext cx="0" cy="0"/>
          <a:chOff x="0" y="0"/>
          <a:chExt cx="0" cy="0"/>
        </a:xfrm>
      </p:grpSpPr>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_1">
    <p:spTree>
      <p:nvGrpSpPr>
        <p:cNvPr id="891" name="Shape 891"/>
        <p:cNvGrpSpPr/>
        <p:nvPr/>
      </p:nvGrpSpPr>
      <p:grpSpPr>
        <a:xfrm>
          <a:off x="0" y="0"/>
          <a:ext cx="0" cy="0"/>
          <a:chOff x="0" y="0"/>
          <a:chExt cx="0" cy="0"/>
        </a:xfrm>
      </p:grpSpPr>
      <p:pic>
        <p:nvPicPr>
          <p:cNvPr descr="AdobeStock_99929222.jpeg" id="892" name="Google Shape;892;p81"/>
          <p:cNvPicPr preferRelativeResize="0"/>
          <p:nvPr/>
        </p:nvPicPr>
        <p:blipFill rotWithShape="1">
          <a:blip r:embed="rId2">
            <a:alphaModFix/>
          </a:blip>
          <a:srcRect b="-3113" l="0" r="0" t="11269"/>
          <a:stretch/>
        </p:blipFill>
        <p:spPr>
          <a:xfrm>
            <a:off x="0" y="0"/>
            <a:ext cx="9144006" cy="5143496"/>
          </a:xfrm>
          <a:prstGeom prst="rect">
            <a:avLst/>
          </a:prstGeom>
          <a:noFill/>
          <a:ln>
            <a:noFill/>
          </a:ln>
        </p:spPr>
      </p:pic>
      <p:sp>
        <p:nvSpPr>
          <p:cNvPr id="893" name="Google Shape;893;p81"/>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94" name="Google Shape;894;p81"/>
          <p:cNvSpPr/>
          <p:nvPr/>
        </p:nvSpPr>
        <p:spPr>
          <a:xfrm>
            <a:off x="0" y="3982675"/>
            <a:ext cx="9144000" cy="1160700"/>
          </a:xfrm>
          <a:prstGeom prst="rect">
            <a:avLst/>
          </a:prstGeom>
          <a:solidFill>
            <a:srgbClr val="3340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895" name="Google Shape;895;p81"/>
          <p:cNvCxnSpPr/>
          <p:nvPr/>
        </p:nvCxnSpPr>
        <p:spPr>
          <a:xfrm>
            <a:off x="3177125" y="4231225"/>
            <a:ext cx="0" cy="681600"/>
          </a:xfrm>
          <a:prstGeom prst="straightConnector1">
            <a:avLst/>
          </a:prstGeom>
          <a:noFill/>
          <a:ln cap="flat" cmpd="sng" w="19050">
            <a:solidFill>
              <a:srgbClr val="FFFFFF"/>
            </a:solidFill>
            <a:prstDash val="solid"/>
            <a:round/>
            <a:headEnd len="med" w="med" type="none"/>
            <a:tailEnd len="med" w="med" type="none"/>
          </a:ln>
        </p:spPr>
      </p:cxnSp>
      <p:pic>
        <p:nvPicPr>
          <p:cNvPr id="896" name="Google Shape;896;p81"/>
          <p:cNvPicPr preferRelativeResize="0"/>
          <p:nvPr/>
        </p:nvPicPr>
        <p:blipFill>
          <a:blip r:embed="rId3">
            <a:alphaModFix/>
          </a:blip>
          <a:stretch>
            <a:fillRect/>
          </a:stretch>
        </p:blipFill>
        <p:spPr>
          <a:xfrm>
            <a:off x="256975" y="4265274"/>
            <a:ext cx="2652574" cy="561924"/>
          </a:xfrm>
          <a:prstGeom prst="rect">
            <a:avLst/>
          </a:prstGeom>
          <a:noFill/>
          <a:ln>
            <a:noFill/>
          </a:ln>
        </p:spPr>
      </p:pic>
      <p:sp>
        <p:nvSpPr>
          <p:cNvPr id="897" name="Google Shape;897;p81"/>
          <p:cNvSpPr txBox="1"/>
          <p:nvPr>
            <p:ph type="title"/>
          </p:nvPr>
        </p:nvSpPr>
        <p:spPr>
          <a:xfrm>
            <a:off x="3444700" y="4231075"/>
            <a:ext cx="5500500" cy="681600"/>
          </a:xfrm>
          <a:prstGeom prst="rect">
            <a:avLst/>
          </a:prstGeom>
        </p:spPr>
        <p:txBody>
          <a:bodyPr anchorCtr="0" anchor="ctr" bIns="91425" lIns="91425" spcFirstLastPara="1" rIns="91425" wrap="square" tIns="91425">
            <a:noAutofit/>
          </a:bodyPr>
          <a:lstStyle>
            <a:lvl1pPr lvl="0" rtl="0">
              <a:spcBef>
                <a:spcPts val="0"/>
              </a:spcBef>
              <a:spcAft>
                <a:spcPts val="0"/>
              </a:spcAft>
              <a:buNone/>
              <a:defRPr b="1" sz="2400">
                <a:solidFill>
                  <a:schemeClr val="lt1"/>
                </a:solidFill>
                <a:latin typeface="Open Sans"/>
                <a:ea typeface="Open Sans"/>
                <a:cs typeface="Open Sans"/>
                <a:sym typeface="Open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898" name="Shape 898"/>
        <p:cNvGrpSpPr/>
        <p:nvPr/>
      </p:nvGrpSpPr>
      <p:grpSpPr>
        <a:xfrm>
          <a:off x="0" y="0"/>
          <a:ext cx="0" cy="0"/>
          <a:chOff x="0" y="0"/>
          <a:chExt cx="0" cy="0"/>
        </a:xfrm>
      </p:grpSpPr>
      <p:sp>
        <p:nvSpPr>
          <p:cNvPr id="899" name="Google Shape;899;p8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334044"/>
              </a:buClr>
              <a:buSzPts val="2200"/>
              <a:buFont typeface="Open Sans"/>
              <a:buNone/>
              <a:defRPr b="1" sz="2200">
                <a:solidFill>
                  <a:srgbClr val="334044"/>
                </a:solidFill>
                <a:latin typeface="Open Sans"/>
                <a:ea typeface="Open Sans"/>
                <a:cs typeface="Open Sans"/>
                <a:sym typeface="Open Sans"/>
              </a:defRPr>
            </a:lvl1pPr>
            <a:lvl2pPr lvl="1" rtl="0">
              <a:spcBef>
                <a:spcPts val="0"/>
              </a:spcBef>
              <a:spcAft>
                <a:spcPts val="0"/>
              </a:spcAft>
              <a:buSzPts val="2800"/>
              <a:buFont typeface="Open Sans"/>
              <a:buNone/>
              <a:defRPr>
                <a:latin typeface="Open Sans"/>
                <a:ea typeface="Open Sans"/>
                <a:cs typeface="Open Sans"/>
                <a:sym typeface="Open Sans"/>
              </a:defRPr>
            </a:lvl2pPr>
            <a:lvl3pPr lvl="2" rtl="0">
              <a:spcBef>
                <a:spcPts val="0"/>
              </a:spcBef>
              <a:spcAft>
                <a:spcPts val="0"/>
              </a:spcAft>
              <a:buSzPts val="2800"/>
              <a:buFont typeface="Open Sans"/>
              <a:buNone/>
              <a:defRPr>
                <a:latin typeface="Open Sans"/>
                <a:ea typeface="Open Sans"/>
                <a:cs typeface="Open Sans"/>
                <a:sym typeface="Open Sans"/>
              </a:defRPr>
            </a:lvl3pPr>
            <a:lvl4pPr lvl="3" rtl="0">
              <a:spcBef>
                <a:spcPts val="0"/>
              </a:spcBef>
              <a:spcAft>
                <a:spcPts val="0"/>
              </a:spcAft>
              <a:buSzPts val="2800"/>
              <a:buFont typeface="Open Sans"/>
              <a:buNone/>
              <a:defRPr>
                <a:latin typeface="Open Sans"/>
                <a:ea typeface="Open Sans"/>
                <a:cs typeface="Open Sans"/>
                <a:sym typeface="Open Sans"/>
              </a:defRPr>
            </a:lvl4pPr>
            <a:lvl5pPr lvl="4" rtl="0">
              <a:spcBef>
                <a:spcPts val="0"/>
              </a:spcBef>
              <a:spcAft>
                <a:spcPts val="0"/>
              </a:spcAft>
              <a:buSzPts val="2800"/>
              <a:buFont typeface="Open Sans"/>
              <a:buNone/>
              <a:defRPr>
                <a:latin typeface="Open Sans"/>
                <a:ea typeface="Open Sans"/>
                <a:cs typeface="Open Sans"/>
                <a:sym typeface="Open Sans"/>
              </a:defRPr>
            </a:lvl5pPr>
            <a:lvl6pPr lvl="5" rtl="0">
              <a:spcBef>
                <a:spcPts val="0"/>
              </a:spcBef>
              <a:spcAft>
                <a:spcPts val="0"/>
              </a:spcAft>
              <a:buSzPts val="2800"/>
              <a:buFont typeface="Open Sans"/>
              <a:buNone/>
              <a:defRPr>
                <a:latin typeface="Open Sans"/>
                <a:ea typeface="Open Sans"/>
                <a:cs typeface="Open Sans"/>
                <a:sym typeface="Open Sans"/>
              </a:defRPr>
            </a:lvl6pPr>
            <a:lvl7pPr lvl="6" rtl="0">
              <a:spcBef>
                <a:spcPts val="0"/>
              </a:spcBef>
              <a:spcAft>
                <a:spcPts val="0"/>
              </a:spcAft>
              <a:buSzPts val="2800"/>
              <a:buFont typeface="Open Sans"/>
              <a:buNone/>
              <a:defRPr>
                <a:latin typeface="Open Sans"/>
                <a:ea typeface="Open Sans"/>
                <a:cs typeface="Open Sans"/>
                <a:sym typeface="Open Sans"/>
              </a:defRPr>
            </a:lvl7pPr>
            <a:lvl8pPr lvl="7" rtl="0">
              <a:spcBef>
                <a:spcPts val="0"/>
              </a:spcBef>
              <a:spcAft>
                <a:spcPts val="0"/>
              </a:spcAft>
              <a:buSzPts val="2800"/>
              <a:buFont typeface="Open Sans"/>
              <a:buNone/>
              <a:defRPr>
                <a:latin typeface="Open Sans"/>
                <a:ea typeface="Open Sans"/>
                <a:cs typeface="Open Sans"/>
                <a:sym typeface="Open Sans"/>
              </a:defRPr>
            </a:lvl8pPr>
            <a:lvl9pPr lvl="8" rtl="0">
              <a:spcBef>
                <a:spcPts val="0"/>
              </a:spcBef>
              <a:spcAft>
                <a:spcPts val="0"/>
              </a:spcAft>
              <a:buSzPts val="2800"/>
              <a:buFont typeface="Open Sans"/>
              <a:buNone/>
              <a:defRPr>
                <a:latin typeface="Open Sans"/>
                <a:ea typeface="Open Sans"/>
                <a:cs typeface="Open Sans"/>
                <a:sym typeface="Open Sans"/>
              </a:defRPr>
            </a:lvl9pPr>
          </a:lstStyle>
          <a:p/>
        </p:txBody>
      </p:sp>
      <p:pic>
        <p:nvPicPr>
          <p:cNvPr id="900" name="Google Shape;900;p82"/>
          <p:cNvPicPr preferRelativeResize="0"/>
          <p:nvPr/>
        </p:nvPicPr>
        <p:blipFill>
          <a:blip r:embed="rId2">
            <a:alphaModFix/>
          </a:blip>
          <a:stretch>
            <a:fillRect/>
          </a:stretch>
        </p:blipFill>
        <p:spPr>
          <a:xfrm>
            <a:off x="7291425" y="4607225"/>
            <a:ext cx="1669877" cy="348725"/>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Black">
  <p:cSld name="TITLE_ONLY_1_1_1">
    <p:bg>
      <p:bgPr>
        <a:solidFill>
          <a:srgbClr val="334044"/>
        </a:solidFill>
      </p:bgPr>
    </p:bg>
    <p:spTree>
      <p:nvGrpSpPr>
        <p:cNvPr id="901" name="Shape 901"/>
        <p:cNvGrpSpPr/>
        <p:nvPr/>
      </p:nvGrpSpPr>
      <p:grpSpPr>
        <a:xfrm>
          <a:off x="0" y="0"/>
          <a:ext cx="0" cy="0"/>
          <a:chOff x="0" y="0"/>
          <a:chExt cx="0" cy="0"/>
        </a:xfrm>
      </p:grpSpPr>
      <p:sp>
        <p:nvSpPr>
          <p:cNvPr id="902" name="Google Shape;902;p8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200"/>
              <a:buFont typeface="Open Sans"/>
              <a:buNone/>
              <a:defRPr b="1" sz="2200">
                <a:solidFill>
                  <a:schemeClr val="lt1"/>
                </a:solidFill>
                <a:latin typeface="Open Sans"/>
                <a:ea typeface="Open Sans"/>
                <a:cs typeface="Open Sans"/>
                <a:sym typeface="Open Sans"/>
              </a:defRPr>
            </a:lvl1pPr>
            <a:lvl2pPr lvl="1" rtl="0">
              <a:spcBef>
                <a:spcPts val="0"/>
              </a:spcBef>
              <a:spcAft>
                <a:spcPts val="0"/>
              </a:spcAft>
              <a:buSzPts val="2800"/>
              <a:buFont typeface="Open Sans"/>
              <a:buNone/>
              <a:defRPr>
                <a:latin typeface="Open Sans"/>
                <a:ea typeface="Open Sans"/>
                <a:cs typeface="Open Sans"/>
                <a:sym typeface="Open Sans"/>
              </a:defRPr>
            </a:lvl2pPr>
            <a:lvl3pPr lvl="2" rtl="0">
              <a:spcBef>
                <a:spcPts val="0"/>
              </a:spcBef>
              <a:spcAft>
                <a:spcPts val="0"/>
              </a:spcAft>
              <a:buSzPts val="2800"/>
              <a:buFont typeface="Open Sans"/>
              <a:buNone/>
              <a:defRPr>
                <a:latin typeface="Open Sans"/>
                <a:ea typeface="Open Sans"/>
                <a:cs typeface="Open Sans"/>
                <a:sym typeface="Open Sans"/>
              </a:defRPr>
            </a:lvl3pPr>
            <a:lvl4pPr lvl="3" rtl="0">
              <a:spcBef>
                <a:spcPts val="0"/>
              </a:spcBef>
              <a:spcAft>
                <a:spcPts val="0"/>
              </a:spcAft>
              <a:buSzPts val="2800"/>
              <a:buFont typeface="Open Sans"/>
              <a:buNone/>
              <a:defRPr>
                <a:latin typeface="Open Sans"/>
                <a:ea typeface="Open Sans"/>
                <a:cs typeface="Open Sans"/>
                <a:sym typeface="Open Sans"/>
              </a:defRPr>
            </a:lvl4pPr>
            <a:lvl5pPr lvl="4" rtl="0">
              <a:spcBef>
                <a:spcPts val="0"/>
              </a:spcBef>
              <a:spcAft>
                <a:spcPts val="0"/>
              </a:spcAft>
              <a:buSzPts val="2800"/>
              <a:buFont typeface="Open Sans"/>
              <a:buNone/>
              <a:defRPr>
                <a:latin typeface="Open Sans"/>
                <a:ea typeface="Open Sans"/>
                <a:cs typeface="Open Sans"/>
                <a:sym typeface="Open Sans"/>
              </a:defRPr>
            </a:lvl5pPr>
            <a:lvl6pPr lvl="5" rtl="0">
              <a:spcBef>
                <a:spcPts val="0"/>
              </a:spcBef>
              <a:spcAft>
                <a:spcPts val="0"/>
              </a:spcAft>
              <a:buSzPts val="2800"/>
              <a:buFont typeface="Open Sans"/>
              <a:buNone/>
              <a:defRPr>
                <a:latin typeface="Open Sans"/>
                <a:ea typeface="Open Sans"/>
                <a:cs typeface="Open Sans"/>
                <a:sym typeface="Open Sans"/>
              </a:defRPr>
            </a:lvl6pPr>
            <a:lvl7pPr lvl="6" rtl="0">
              <a:spcBef>
                <a:spcPts val="0"/>
              </a:spcBef>
              <a:spcAft>
                <a:spcPts val="0"/>
              </a:spcAft>
              <a:buSzPts val="2800"/>
              <a:buFont typeface="Open Sans"/>
              <a:buNone/>
              <a:defRPr>
                <a:latin typeface="Open Sans"/>
                <a:ea typeface="Open Sans"/>
                <a:cs typeface="Open Sans"/>
                <a:sym typeface="Open Sans"/>
              </a:defRPr>
            </a:lvl7pPr>
            <a:lvl8pPr lvl="7" rtl="0">
              <a:spcBef>
                <a:spcPts val="0"/>
              </a:spcBef>
              <a:spcAft>
                <a:spcPts val="0"/>
              </a:spcAft>
              <a:buSzPts val="2800"/>
              <a:buFont typeface="Open Sans"/>
              <a:buNone/>
              <a:defRPr>
                <a:latin typeface="Open Sans"/>
                <a:ea typeface="Open Sans"/>
                <a:cs typeface="Open Sans"/>
                <a:sym typeface="Open Sans"/>
              </a:defRPr>
            </a:lvl8pPr>
            <a:lvl9pPr lvl="8" rtl="0">
              <a:spcBef>
                <a:spcPts val="0"/>
              </a:spcBef>
              <a:spcAft>
                <a:spcPts val="0"/>
              </a:spcAft>
              <a:buSzPts val="2800"/>
              <a:buFont typeface="Open Sans"/>
              <a:buNone/>
              <a:defRPr>
                <a:latin typeface="Open Sans"/>
                <a:ea typeface="Open Sans"/>
                <a:cs typeface="Open Sans"/>
                <a:sym typeface="Open Sans"/>
              </a:defRPr>
            </a:lvl9pPr>
          </a:lstStyle>
          <a:p/>
        </p:txBody>
      </p:sp>
      <p:pic>
        <p:nvPicPr>
          <p:cNvPr id="903" name="Google Shape;903;p83"/>
          <p:cNvPicPr preferRelativeResize="0"/>
          <p:nvPr/>
        </p:nvPicPr>
        <p:blipFill>
          <a:blip r:embed="rId2">
            <a:alphaModFix/>
          </a:blip>
          <a:stretch>
            <a:fillRect/>
          </a:stretch>
        </p:blipFill>
        <p:spPr>
          <a:xfrm>
            <a:off x="7303298" y="4607225"/>
            <a:ext cx="1646141" cy="348726"/>
          </a:xfrm>
          <a:prstGeom prst="rect">
            <a:avLst/>
          </a:prstGeom>
          <a:noFill/>
          <a:ln>
            <a:noFill/>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Gray">
  <p:cSld name="TITLE_ONLY_1_1_2">
    <p:bg>
      <p:bgPr>
        <a:solidFill>
          <a:srgbClr val="392518"/>
        </a:solidFill>
      </p:bgPr>
    </p:bg>
    <p:spTree>
      <p:nvGrpSpPr>
        <p:cNvPr id="904" name="Shape 904"/>
        <p:cNvGrpSpPr/>
        <p:nvPr/>
      </p:nvGrpSpPr>
      <p:grpSpPr>
        <a:xfrm>
          <a:off x="0" y="0"/>
          <a:ext cx="0" cy="0"/>
          <a:chOff x="0" y="0"/>
          <a:chExt cx="0" cy="0"/>
        </a:xfrm>
      </p:grpSpPr>
      <p:sp>
        <p:nvSpPr>
          <p:cNvPr id="905" name="Google Shape;905;p8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200"/>
              <a:buFont typeface="Open Sans"/>
              <a:buNone/>
              <a:defRPr b="1" sz="2200">
                <a:solidFill>
                  <a:schemeClr val="lt1"/>
                </a:solidFill>
                <a:latin typeface="Open Sans"/>
                <a:ea typeface="Open Sans"/>
                <a:cs typeface="Open Sans"/>
                <a:sym typeface="Open Sans"/>
              </a:defRPr>
            </a:lvl1pPr>
            <a:lvl2pPr lvl="1"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2pPr>
            <a:lvl3pPr lvl="2"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3pPr>
            <a:lvl4pPr lvl="3"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4pPr>
            <a:lvl5pPr lvl="4"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5pPr>
            <a:lvl6pPr lvl="5"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6pPr>
            <a:lvl7pPr lvl="6"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7pPr>
            <a:lvl8pPr lvl="7"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8pPr>
            <a:lvl9pPr lvl="8" rtl="0">
              <a:spcBef>
                <a:spcPts val="0"/>
              </a:spcBef>
              <a:spcAft>
                <a:spcPts val="0"/>
              </a:spcAft>
              <a:buClr>
                <a:schemeClr val="lt1"/>
              </a:buClr>
              <a:buSzPts val="2800"/>
              <a:buFont typeface="Open Sans"/>
              <a:buNone/>
              <a:defRPr>
                <a:solidFill>
                  <a:schemeClr val="lt1"/>
                </a:solidFill>
                <a:latin typeface="Open Sans"/>
                <a:ea typeface="Open Sans"/>
                <a:cs typeface="Open Sans"/>
                <a:sym typeface="Open Sans"/>
              </a:defRPr>
            </a:lvl9pPr>
          </a:lstStyle>
          <a:p/>
        </p:txBody>
      </p:sp>
      <p:pic>
        <p:nvPicPr>
          <p:cNvPr id="906" name="Google Shape;906;p84"/>
          <p:cNvPicPr preferRelativeResize="0"/>
          <p:nvPr/>
        </p:nvPicPr>
        <p:blipFill>
          <a:blip r:embed="rId2">
            <a:alphaModFix/>
          </a:blip>
          <a:stretch>
            <a:fillRect/>
          </a:stretch>
        </p:blipFill>
        <p:spPr>
          <a:xfrm>
            <a:off x="7303298" y="4607225"/>
            <a:ext cx="1646141" cy="348726"/>
          </a:xfrm>
          <a:prstGeom prst="rect">
            <a:avLst/>
          </a:prstGeom>
          <a:noFill/>
          <a:ln>
            <a:noFill/>
          </a:ln>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p:cSld name="TITLE_ONLY_3">
    <p:spTree>
      <p:nvGrpSpPr>
        <p:cNvPr id="907" name="Shape 907"/>
        <p:cNvGrpSpPr/>
        <p:nvPr/>
      </p:nvGrpSpPr>
      <p:grpSpPr>
        <a:xfrm>
          <a:off x="0" y="0"/>
          <a:ext cx="0" cy="0"/>
          <a:chOff x="0" y="0"/>
          <a:chExt cx="0" cy="0"/>
        </a:xfrm>
      </p:grpSpPr>
      <p:sp>
        <p:nvSpPr>
          <p:cNvPr id="908" name="Google Shape;908;p8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334044"/>
              </a:buClr>
              <a:buSzPts val="2200"/>
              <a:buFont typeface="Open Sans"/>
              <a:buNone/>
              <a:defRPr b="1" sz="2200">
                <a:solidFill>
                  <a:srgbClr val="334044"/>
                </a:solidFill>
                <a:latin typeface="Open Sans"/>
                <a:ea typeface="Open Sans"/>
                <a:cs typeface="Open Sans"/>
                <a:sym typeface="Open Sans"/>
              </a:defRPr>
            </a:lvl1pPr>
            <a:lvl2pPr lvl="1" rtl="0">
              <a:spcBef>
                <a:spcPts val="0"/>
              </a:spcBef>
              <a:spcAft>
                <a:spcPts val="0"/>
              </a:spcAft>
              <a:buSzPts val="2200"/>
              <a:buFont typeface="Open Sans"/>
              <a:buNone/>
              <a:defRPr sz="2200">
                <a:latin typeface="Open Sans"/>
                <a:ea typeface="Open Sans"/>
                <a:cs typeface="Open Sans"/>
                <a:sym typeface="Open Sans"/>
              </a:defRPr>
            </a:lvl2pPr>
            <a:lvl3pPr lvl="2" rtl="0">
              <a:spcBef>
                <a:spcPts val="0"/>
              </a:spcBef>
              <a:spcAft>
                <a:spcPts val="0"/>
              </a:spcAft>
              <a:buSzPts val="2200"/>
              <a:buFont typeface="Open Sans"/>
              <a:buNone/>
              <a:defRPr sz="2200">
                <a:latin typeface="Open Sans"/>
                <a:ea typeface="Open Sans"/>
                <a:cs typeface="Open Sans"/>
                <a:sym typeface="Open Sans"/>
              </a:defRPr>
            </a:lvl3pPr>
            <a:lvl4pPr lvl="3" rtl="0">
              <a:spcBef>
                <a:spcPts val="0"/>
              </a:spcBef>
              <a:spcAft>
                <a:spcPts val="0"/>
              </a:spcAft>
              <a:buSzPts val="2200"/>
              <a:buFont typeface="Open Sans"/>
              <a:buNone/>
              <a:defRPr sz="2200">
                <a:latin typeface="Open Sans"/>
                <a:ea typeface="Open Sans"/>
                <a:cs typeface="Open Sans"/>
                <a:sym typeface="Open Sans"/>
              </a:defRPr>
            </a:lvl4pPr>
            <a:lvl5pPr lvl="4" rtl="0">
              <a:spcBef>
                <a:spcPts val="0"/>
              </a:spcBef>
              <a:spcAft>
                <a:spcPts val="0"/>
              </a:spcAft>
              <a:buSzPts val="2200"/>
              <a:buFont typeface="Open Sans"/>
              <a:buNone/>
              <a:defRPr sz="2200">
                <a:latin typeface="Open Sans"/>
                <a:ea typeface="Open Sans"/>
                <a:cs typeface="Open Sans"/>
                <a:sym typeface="Open Sans"/>
              </a:defRPr>
            </a:lvl5pPr>
            <a:lvl6pPr lvl="5" rtl="0">
              <a:spcBef>
                <a:spcPts val="0"/>
              </a:spcBef>
              <a:spcAft>
                <a:spcPts val="0"/>
              </a:spcAft>
              <a:buSzPts val="2200"/>
              <a:buFont typeface="Open Sans"/>
              <a:buNone/>
              <a:defRPr sz="2200">
                <a:latin typeface="Open Sans"/>
                <a:ea typeface="Open Sans"/>
                <a:cs typeface="Open Sans"/>
                <a:sym typeface="Open Sans"/>
              </a:defRPr>
            </a:lvl6pPr>
            <a:lvl7pPr lvl="6" rtl="0">
              <a:spcBef>
                <a:spcPts val="0"/>
              </a:spcBef>
              <a:spcAft>
                <a:spcPts val="0"/>
              </a:spcAft>
              <a:buSzPts val="2200"/>
              <a:buFont typeface="Open Sans"/>
              <a:buNone/>
              <a:defRPr sz="2200">
                <a:latin typeface="Open Sans"/>
                <a:ea typeface="Open Sans"/>
                <a:cs typeface="Open Sans"/>
                <a:sym typeface="Open Sans"/>
              </a:defRPr>
            </a:lvl7pPr>
            <a:lvl8pPr lvl="7" rtl="0">
              <a:spcBef>
                <a:spcPts val="0"/>
              </a:spcBef>
              <a:spcAft>
                <a:spcPts val="0"/>
              </a:spcAft>
              <a:buSzPts val="2200"/>
              <a:buFont typeface="Open Sans"/>
              <a:buNone/>
              <a:defRPr sz="2200">
                <a:latin typeface="Open Sans"/>
                <a:ea typeface="Open Sans"/>
                <a:cs typeface="Open Sans"/>
                <a:sym typeface="Open Sans"/>
              </a:defRPr>
            </a:lvl8pPr>
            <a:lvl9pPr lvl="8" rtl="0">
              <a:spcBef>
                <a:spcPts val="0"/>
              </a:spcBef>
              <a:spcAft>
                <a:spcPts val="0"/>
              </a:spcAft>
              <a:buSzPts val="2200"/>
              <a:buFont typeface="Open Sans"/>
              <a:buNone/>
              <a:defRPr sz="2200">
                <a:latin typeface="Open Sans"/>
                <a:ea typeface="Open Sans"/>
                <a:cs typeface="Open Sans"/>
                <a:sym typeface="Open Sans"/>
              </a:defRPr>
            </a:lvl9pPr>
          </a:lstStyle>
          <a:p/>
        </p:txBody>
      </p:sp>
      <p:pic>
        <p:nvPicPr>
          <p:cNvPr id="909" name="Google Shape;909;p85"/>
          <p:cNvPicPr preferRelativeResize="0"/>
          <p:nvPr/>
        </p:nvPicPr>
        <p:blipFill>
          <a:blip r:embed="rId2">
            <a:alphaModFix/>
          </a:blip>
          <a:stretch>
            <a:fillRect/>
          </a:stretch>
        </p:blipFill>
        <p:spPr>
          <a:xfrm>
            <a:off x="7117425" y="4566900"/>
            <a:ext cx="1734398" cy="362200"/>
          </a:xfrm>
          <a:prstGeom prst="rect">
            <a:avLst/>
          </a:prstGeom>
          <a:noFill/>
          <a:ln>
            <a:noFill/>
          </a:ln>
        </p:spPr>
      </p:pic>
      <p:sp>
        <p:nvSpPr>
          <p:cNvPr id="910" name="Google Shape;910;p85"/>
          <p:cNvSpPr txBox="1"/>
          <p:nvPr>
            <p:ph idx="1" type="body"/>
          </p:nvPr>
        </p:nvSpPr>
        <p:spPr>
          <a:xfrm>
            <a:off x="311700" y="1001600"/>
            <a:ext cx="7475700" cy="29388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rgbClr val="334044"/>
              </a:buClr>
              <a:buSzPts val="1800"/>
              <a:buFont typeface="Open Sans"/>
              <a:buChar char="●"/>
              <a:defRPr>
                <a:solidFill>
                  <a:srgbClr val="334044"/>
                </a:solidFill>
                <a:latin typeface="Open Sans"/>
                <a:ea typeface="Open Sans"/>
                <a:cs typeface="Open Sans"/>
                <a:sym typeface="Open Sans"/>
              </a:defRPr>
            </a:lvl1pPr>
            <a:lvl2pPr indent="-317500" lvl="1" marL="9144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2pPr>
            <a:lvl3pPr indent="-317500" lvl="2" marL="13716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3pPr>
            <a:lvl4pPr indent="-317500" lvl="3" marL="18288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4pPr>
            <a:lvl5pPr indent="-317500" lvl="4" marL="22860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5pPr>
            <a:lvl6pPr indent="-317500" lvl="5" marL="27432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6pPr>
            <a:lvl7pPr indent="-317500" lvl="6" marL="32004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7pPr>
            <a:lvl8pPr indent="-317500" lvl="7" marL="3657600" rtl="0">
              <a:lnSpc>
                <a:spcPct val="100000"/>
              </a:lnSpc>
              <a:spcBef>
                <a:spcPts val="800"/>
              </a:spcBef>
              <a:spcAft>
                <a:spcPts val="0"/>
              </a:spcAft>
              <a:buClr>
                <a:srgbClr val="334044"/>
              </a:buClr>
              <a:buSzPts val="1400"/>
              <a:buFont typeface="Open Sans"/>
              <a:buChar char="○"/>
              <a:defRPr>
                <a:solidFill>
                  <a:srgbClr val="334044"/>
                </a:solidFill>
                <a:latin typeface="Open Sans"/>
                <a:ea typeface="Open Sans"/>
                <a:cs typeface="Open Sans"/>
                <a:sym typeface="Open Sans"/>
              </a:defRPr>
            </a:lvl8pPr>
            <a:lvl9pPr indent="-317500" lvl="8" marL="4114800" rtl="0">
              <a:lnSpc>
                <a:spcPct val="100000"/>
              </a:lnSpc>
              <a:spcBef>
                <a:spcPts val="800"/>
              </a:spcBef>
              <a:spcAft>
                <a:spcPts val="800"/>
              </a:spcAft>
              <a:buClr>
                <a:srgbClr val="334044"/>
              </a:buClr>
              <a:buSzPts val="1400"/>
              <a:buFont typeface="Open Sans"/>
              <a:buChar char="■"/>
              <a:defRPr>
                <a:solidFill>
                  <a:srgbClr val="334044"/>
                </a:solidFill>
                <a:latin typeface="Open Sans"/>
                <a:ea typeface="Open Sans"/>
                <a:cs typeface="Open Sans"/>
                <a:sym typeface="Open Sans"/>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gray/blue">
  <p:cSld name="SECTION_HEADER_1">
    <p:bg>
      <p:bgPr>
        <a:solidFill>
          <a:srgbClr val="65797A"/>
        </a:solidFill>
      </p:bgPr>
    </p:bg>
    <p:spTree>
      <p:nvGrpSpPr>
        <p:cNvPr id="911" name="Shape 911"/>
        <p:cNvGrpSpPr/>
        <p:nvPr/>
      </p:nvGrpSpPr>
      <p:grpSpPr>
        <a:xfrm>
          <a:off x="0" y="0"/>
          <a:ext cx="0" cy="0"/>
          <a:chOff x="0" y="0"/>
          <a:chExt cx="0" cy="0"/>
        </a:xfrm>
      </p:grpSpPr>
      <p:sp>
        <p:nvSpPr>
          <p:cNvPr id="912" name="Google Shape;912;p86"/>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200"/>
              <a:buFont typeface="Open Sans"/>
              <a:buNone/>
              <a:defRPr b="1" sz="2200">
                <a:solidFill>
                  <a:schemeClr val="lt1"/>
                </a:solidFill>
                <a:latin typeface="Open Sans"/>
                <a:ea typeface="Open Sans"/>
                <a:cs typeface="Open Sans"/>
                <a:sym typeface="Open Sans"/>
              </a:defRPr>
            </a:lvl1pPr>
            <a:lvl2pPr lvl="1"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2pPr>
            <a:lvl3pPr lvl="2"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3pPr>
            <a:lvl4pPr lvl="3"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4pPr>
            <a:lvl5pPr lvl="4"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5pPr>
            <a:lvl6pPr lvl="5"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6pPr>
            <a:lvl7pPr lvl="6"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7pPr>
            <a:lvl8pPr lvl="7"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8pPr>
            <a:lvl9pPr lvl="8" rtl="0">
              <a:spcBef>
                <a:spcPts val="0"/>
              </a:spcBef>
              <a:spcAft>
                <a:spcPts val="0"/>
              </a:spcAft>
              <a:buClr>
                <a:schemeClr val="lt1"/>
              </a:buClr>
              <a:buSzPts val="2200"/>
              <a:buFont typeface="Open Sans"/>
              <a:buNone/>
              <a:defRPr sz="2200">
                <a:solidFill>
                  <a:schemeClr val="lt1"/>
                </a:solidFill>
                <a:latin typeface="Open Sans"/>
                <a:ea typeface="Open Sans"/>
                <a:cs typeface="Open Sans"/>
                <a:sym typeface="Open Sans"/>
              </a:defRPr>
            </a:lvl9pPr>
          </a:lstStyle>
          <a:p/>
        </p:txBody>
      </p:sp>
      <p:pic>
        <p:nvPicPr>
          <p:cNvPr id="913" name="Google Shape;913;p86"/>
          <p:cNvPicPr preferRelativeResize="0"/>
          <p:nvPr/>
        </p:nvPicPr>
        <p:blipFill>
          <a:blip r:embed="rId2">
            <a:alphaModFix/>
          </a:blip>
          <a:stretch>
            <a:fillRect/>
          </a:stretch>
        </p:blipFill>
        <p:spPr>
          <a:xfrm>
            <a:off x="7272726" y="4563200"/>
            <a:ext cx="1667277" cy="353200"/>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4" name="Shape 914"/>
        <p:cNvGrpSpPr/>
        <p:nvPr/>
      </p:nvGrpSpPr>
      <p:grpSpPr>
        <a:xfrm>
          <a:off x="0" y="0"/>
          <a:ext cx="0" cy="0"/>
          <a:chOff x="0" y="0"/>
          <a:chExt cx="0" cy="0"/>
        </a:xfrm>
      </p:grpSpPr>
      <p:sp>
        <p:nvSpPr>
          <p:cNvPr id="915" name="Google Shape;915;p8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6" name="Google Shape;916;p8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17" name="Google Shape;917;p8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918" name="Google Shape;918;p8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OBJECT_1">
    <p:spTree>
      <p:nvGrpSpPr>
        <p:cNvPr id="919" name="Shape 919"/>
        <p:cNvGrpSpPr/>
        <p:nvPr/>
      </p:nvGrpSpPr>
      <p:grpSpPr>
        <a:xfrm>
          <a:off x="0" y="0"/>
          <a:ext cx="0" cy="0"/>
          <a:chOff x="0" y="0"/>
          <a:chExt cx="0" cy="0"/>
        </a:xfrm>
      </p:grpSpPr>
      <p:sp>
        <p:nvSpPr>
          <p:cNvPr id="920" name="Google Shape;920;p88"/>
          <p:cNvSpPr txBox="1"/>
          <p:nvPr>
            <p:ph type="title"/>
          </p:nvPr>
        </p:nvSpPr>
        <p:spPr>
          <a:xfrm>
            <a:off x="647676" y="176167"/>
            <a:ext cx="592200" cy="246000"/>
          </a:xfrm>
          <a:prstGeom prst="rect">
            <a:avLst/>
          </a:prstGeom>
          <a:noFill/>
          <a:ln>
            <a:noFill/>
          </a:ln>
        </p:spPr>
        <p:txBody>
          <a:bodyPr anchorCtr="0" anchor="t" bIns="0" lIns="0" spcFirstLastPara="1" rIns="0" wrap="square" tIns="0">
            <a:noAutofit/>
          </a:bodyPr>
          <a:lstStyle>
            <a:lvl1pPr lvl="0" rtl="0" algn="ctr">
              <a:spcBef>
                <a:spcPts val="0"/>
              </a:spcBef>
              <a:spcAft>
                <a:spcPts val="0"/>
              </a:spcAft>
              <a:buSzPts val="2800"/>
              <a:buNone/>
              <a:defRPr b="0" i="0" sz="1500">
                <a:solidFill>
                  <a:schemeClr val="dk1"/>
                </a:solidFill>
                <a:latin typeface="Helvetica Neue"/>
                <a:ea typeface="Helvetica Neue"/>
                <a:cs typeface="Helvetica Neue"/>
                <a:sym typeface="Helvetica Neu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921" name="Google Shape;921;p88"/>
          <p:cNvSpPr txBox="1"/>
          <p:nvPr>
            <p:ph idx="11" type="ftr"/>
          </p:nvPr>
        </p:nvSpPr>
        <p:spPr>
          <a:xfrm>
            <a:off x="256326" y="4808494"/>
            <a:ext cx="613200" cy="966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b="1" sz="500">
                <a:solidFill>
                  <a:srgbClr val="58595B"/>
                </a:solidFill>
                <a:latin typeface="Helvetica Neue"/>
                <a:ea typeface="Helvetica Neue"/>
                <a:cs typeface="Helvetica Neue"/>
                <a:sym typeface="Helvetica Neu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22" name="Google Shape;922;p88"/>
          <p:cNvSpPr txBox="1"/>
          <p:nvPr>
            <p:ph idx="10" type="dt"/>
          </p:nvPr>
        </p:nvSpPr>
        <p:spPr>
          <a:xfrm>
            <a:off x="457055" y="4783224"/>
            <a:ext cx="2103300" cy="2577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23" name="Google Shape;923;p88"/>
          <p:cNvSpPr txBox="1"/>
          <p:nvPr>
            <p:ph idx="12" type="sldNum"/>
          </p:nvPr>
        </p:nvSpPr>
        <p:spPr>
          <a:xfrm>
            <a:off x="8785865" y="4804162"/>
            <a:ext cx="113400" cy="96600"/>
          </a:xfrm>
          <a:prstGeom prst="rect">
            <a:avLst/>
          </a:prstGeom>
          <a:noFill/>
          <a:ln>
            <a:noFill/>
          </a:ln>
        </p:spPr>
        <p:txBody>
          <a:bodyPr anchorCtr="0" anchor="t" bIns="0" lIns="0" spcFirstLastPara="1" rIns="0" wrap="square" tIns="0">
            <a:noAutofit/>
          </a:bodyPr>
          <a:lstStyle>
            <a:lvl1pPr indent="0" lvl="0"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1pPr>
            <a:lvl2pPr indent="0" lvl="1"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2pPr>
            <a:lvl3pPr indent="0" lvl="2"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3pPr>
            <a:lvl4pPr indent="0" lvl="3"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4pPr>
            <a:lvl5pPr indent="0" lvl="4"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5pPr>
            <a:lvl6pPr indent="0" lvl="5"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6pPr>
            <a:lvl7pPr indent="0" lvl="6"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7pPr>
            <a:lvl8pPr indent="0" lvl="7"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8pPr>
            <a:lvl9pPr indent="0" lvl="8"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9pPr>
          </a:lstStyle>
          <a:p>
            <a:pPr indent="0" lvl="0" marL="50800" rtl="0" algn="l">
              <a:spcBef>
                <a:spcPts val="0"/>
              </a:spcBef>
              <a:spcAft>
                <a:spcPts val="0"/>
              </a:spcAft>
              <a:buNone/>
            </a:pPr>
            <a:fld id="{00000000-1234-1234-1234-123412341234}" type="slidenum">
              <a:rPr lang="en"/>
              <a:t>‹#›</a:t>
            </a:fld>
            <a:endParaRPr b="0" sz="1000">
              <a:solidFill>
                <a:schemeClr val="dk1"/>
              </a:solidFill>
              <a:latin typeface="Proxima Nova"/>
              <a:ea typeface="Proxima Nova"/>
              <a:cs typeface="Proxima Nova"/>
              <a:sym typeface="Proxima Nova"/>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924" name="Shape 924"/>
        <p:cNvGrpSpPr/>
        <p:nvPr/>
      </p:nvGrpSpPr>
      <p:grpSpPr>
        <a:xfrm>
          <a:off x="0" y="0"/>
          <a:ext cx="0" cy="0"/>
          <a:chOff x="0" y="0"/>
          <a:chExt cx="0" cy="0"/>
        </a:xfrm>
      </p:grpSpPr>
      <p:sp>
        <p:nvSpPr>
          <p:cNvPr id="925" name="Google Shape;925;p89"/>
          <p:cNvSpPr txBox="1"/>
          <p:nvPr>
            <p:ph type="title"/>
          </p:nvPr>
        </p:nvSpPr>
        <p:spPr>
          <a:xfrm>
            <a:off x="647676" y="176167"/>
            <a:ext cx="592200" cy="246000"/>
          </a:xfrm>
          <a:prstGeom prst="rect">
            <a:avLst/>
          </a:prstGeom>
          <a:noFill/>
          <a:ln>
            <a:noFill/>
          </a:ln>
        </p:spPr>
        <p:txBody>
          <a:bodyPr anchorCtr="0" anchor="t" bIns="0" lIns="0" spcFirstLastPara="1" rIns="0" wrap="square" tIns="0">
            <a:noAutofit/>
          </a:bodyPr>
          <a:lstStyle>
            <a:lvl1pPr lvl="0" rtl="0" algn="ctr">
              <a:spcBef>
                <a:spcPts val="0"/>
              </a:spcBef>
              <a:spcAft>
                <a:spcPts val="0"/>
              </a:spcAft>
              <a:buSzPts val="2800"/>
              <a:buNone/>
              <a:defRPr b="0" i="0" sz="1500">
                <a:solidFill>
                  <a:schemeClr val="dk1"/>
                </a:solidFill>
                <a:latin typeface="Helvetica Neue"/>
                <a:ea typeface="Helvetica Neue"/>
                <a:cs typeface="Helvetica Neue"/>
                <a:sym typeface="Helvetica Neu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926" name="Google Shape;926;p89"/>
          <p:cNvSpPr txBox="1"/>
          <p:nvPr>
            <p:ph idx="1" type="body"/>
          </p:nvPr>
        </p:nvSpPr>
        <p:spPr>
          <a:xfrm>
            <a:off x="457055" y="1183351"/>
            <a:ext cx="8229900" cy="3394200"/>
          </a:xfrm>
          <a:prstGeom prst="rect">
            <a:avLst/>
          </a:prstGeom>
          <a:noFill/>
          <a:ln>
            <a:noFill/>
          </a:ln>
        </p:spPr>
        <p:txBody>
          <a:bodyPr anchorCtr="0" anchor="t" bIns="0" lIns="0" spcFirstLastPara="1" rIns="0" wrap="square" tIns="0">
            <a:noAutofit/>
          </a:bodyPr>
          <a:lstStyle>
            <a:lvl1pPr indent="-228600" lvl="0" marL="457200" rtl="0" algn="l">
              <a:spcBef>
                <a:spcPts val="200"/>
              </a:spcBef>
              <a:spcAft>
                <a:spcPts val="0"/>
              </a:spcAft>
              <a:buSzPts val="1800"/>
              <a:buNone/>
              <a:defRPr/>
            </a:lvl1pPr>
            <a:lvl2pPr indent="-228600" lvl="1" marL="914400" rtl="0" algn="l">
              <a:spcBef>
                <a:spcPts val="200"/>
              </a:spcBef>
              <a:spcAft>
                <a:spcPts val="0"/>
              </a:spcAft>
              <a:buSzPts val="1400"/>
              <a:buNone/>
              <a:defRPr/>
            </a:lvl2pPr>
            <a:lvl3pPr indent="-228600" lvl="2" marL="1371600" rtl="0" algn="l">
              <a:spcBef>
                <a:spcPts val="200"/>
              </a:spcBef>
              <a:spcAft>
                <a:spcPts val="0"/>
              </a:spcAft>
              <a:buSzPts val="1400"/>
              <a:buNone/>
              <a:defRPr/>
            </a:lvl3pPr>
            <a:lvl4pPr indent="-228600" lvl="3" marL="1828800" rtl="0" algn="l">
              <a:spcBef>
                <a:spcPts val="200"/>
              </a:spcBef>
              <a:spcAft>
                <a:spcPts val="0"/>
              </a:spcAft>
              <a:buSzPts val="1400"/>
              <a:buNone/>
              <a:defRPr/>
            </a:lvl4pPr>
            <a:lvl5pPr indent="-228600" lvl="4" marL="2286000" rtl="0" algn="l">
              <a:spcBef>
                <a:spcPts val="20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1600"/>
              </a:spcBef>
              <a:spcAft>
                <a:spcPts val="0"/>
              </a:spcAft>
              <a:buSzPts val="1400"/>
              <a:buNone/>
              <a:defRPr/>
            </a:lvl7pPr>
            <a:lvl8pPr indent="-228600" lvl="7" marL="3657600" rtl="0" algn="l">
              <a:spcBef>
                <a:spcPts val="1600"/>
              </a:spcBef>
              <a:spcAft>
                <a:spcPts val="0"/>
              </a:spcAft>
              <a:buSzPts val="1400"/>
              <a:buNone/>
              <a:defRPr/>
            </a:lvl8pPr>
            <a:lvl9pPr indent="-228600" lvl="8" marL="4114800" rtl="0" algn="l">
              <a:spcBef>
                <a:spcPts val="1600"/>
              </a:spcBef>
              <a:spcAft>
                <a:spcPts val="1600"/>
              </a:spcAft>
              <a:buSzPts val="1400"/>
              <a:buNone/>
              <a:defRPr/>
            </a:lvl9pPr>
          </a:lstStyle>
          <a:p/>
        </p:txBody>
      </p:sp>
      <p:sp>
        <p:nvSpPr>
          <p:cNvPr id="927" name="Google Shape;927;p89"/>
          <p:cNvSpPr txBox="1"/>
          <p:nvPr>
            <p:ph idx="11" type="ftr"/>
          </p:nvPr>
        </p:nvSpPr>
        <p:spPr>
          <a:xfrm>
            <a:off x="256326" y="4808494"/>
            <a:ext cx="613200" cy="966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b="1" sz="500">
                <a:solidFill>
                  <a:srgbClr val="58595B"/>
                </a:solidFill>
                <a:latin typeface="Helvetica Neue"/>
                <a:ea typeface="Helvetica Neue"/>
                <a:cs typeface="Helvetica Neue"/>
                <a:sym typeface="Helvetica Neu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28" name="Google Shape;928;p89"/>
          <p:cNvSpPr txBox="1"/>
          <p:nvPr>
            <p:ph idx="10" type="dt"/>
          </p:nvPr>
        </p:nvSpPr>
        <p:spPr>
          <a:xfrm>
            <a:off x="457055" y="4783224"/>
            <a:ext cx="2103300" cy="2577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29" name="Google Shape;929;p89"/>
          <p:cNvSpPr txBox="1"/>
          <p:nvPr>
            <p:ph idx="12" type="sldNum"/>
          </p:nvPr>
        </p:nvSpPr>
        <p:spPr>
          <a:xfrm>
            <a:off x="8785865" y="4804162"/>
            <a:ext cx="113400" cy="96600"/>
          </a:xfrm>
          <a:prstGeom prst="rect">
            <a:avLst/>
          </a:prstGeom>
          <a:noFill/>
          <a:ln>
            <a:noFill/>
          </a:ln>
        </p:spPr>
        <p:txBody>
          <a:bodyPr anchorCtr="0" anchor="t" bIns="0" lIns="0" spcFirstLastPara="1" rIns="0" wrap="square" tIns="0">
            <a:noAutofit/>
          </a:bodyPr>
          <a:lstStyle>
            <a:lvl1pPr indent="0" lvl="0"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1pPr>
            <a:lvl2pPr indent="0" lvl="1"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2pPr>
            <a:lvl3pPr indent="0" lvl="2"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3pPr>
            <a:lvl4pPr indent="0" lvl="3"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4pPr>
            <a:lvl5pPr indent="0" lvl="4"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5pPr>
            <a:lvl6pPr indent="0" lvl="5"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6pPr>
            <a:lvl7pPr indent="0" lvl="6"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7pPr>
            <a:lvl8pPr indent="0" lvl="7"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8pPr>
            <a:lvl9pPr indent="0" lvl="8"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9pPr>
          </a:lstStyle>
          <a:p>
            <a:pPr indent="0" lvl="0" marL="50800" rtl="0" algn="l">
              <a:spcBef>
                <a:spcPts val="0"/>
              </a:spcBef>
              <a:spcAft>
                <a:spcPts val="0"/>
              </a:spcAft>
              <a:buNone/>
            </a:pPr>
            <a:fld id="{00000000-1234-1234-1234-123412341234}" type="slidenum">
              <a:rPr lang="en"/>
              <a:t>‹#›</a:t>
            </a:fld>
            <a:endParaRPr b="0" sz="1000">
              <a:solidFill>
                <a:schemeClr val="dk1"/>
              </a:solidFill>
              <a:latin typeface="Proxima Nova"/>
              <a:ea typeface="Proxima Nova"/>
              <a:cs typeface="Proxima Nova"/>
              <a:sym typeface="Proxima Nova"/>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2">
    <p:spTree>
      <p:nvGrpSpPr>
        <p:cNvPr id="930" name="Shape 930"/>
        <p:cNvGrpSpPr/>
        <p:nvPr/>
      </p:nvGrpSpPr>
      <p:grpSpPr>
        <a:xfrm>
          <a:off x="0" y="0"/>
          <a:ext cx="0" cy="0"/>
          <a:chOff x="0" y="0"/>
          <a:chExt cx="0" cy="0"/>
        </a:xfrm>
      </p:grpSpPr>
      <p:sp>
        <p:nvSpPr>
          <p:cNvPr id="931" name="Google Shape;931;p9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SzPts val="2800"/>
              <a:buNone/>
              <a:defRPr/>
            </a:lvl1pPr>
            <a:lvl2pPr lvl="1" rtl="0" algn="l">
              <a:lnSpc>
                <a:spcPct val="90000"/>
              </a:lnSpc>
              <a:spcBef>
                <a:spcPts val="0"/>
              </a:spcBef>
              <a:spcAft>
                <a:spcPts val="0"/>
              </a:spcAft>
              <a:buSzPts val="2800"/>
              <a:buNone/>
              <a:defRPr/>
            </a:lvl2pPr>
            <a:lvl3pPr lvl="2" rtl="0" algn="l">
              <a:lnSpc>
                <a:spcPct val="90000"/>
              </a:lnSpc>
              <a:spcBef>
                <a:spcPts val="0"/>
              </a:spcBef>
              <a:spcAft>
                <a:spcPts val="0"/>
              </a:spcAft>
              <a:buSzPts val="2800"/>
              <a:buNone/>
              <a:defRPr/>
            </a:lvl3pPr>
            <a:lvl4pPr lvl="3" rtl="0" algn="l">
              <a:lnSpc>
                <a:spcPct val="90000"/>
              </a:lnSpc>
              <a:spcBef>
                <a:spcPts val="0"/>
              </a:spcBef>
              <a:spcAft>
                <a:spcPts val="0"/>
              </a:spcAft>
              <a:buSzPts val="2800"/>
              <a:buNone/>
              <a:defRPr/>
            </a:lvl4pPr>
            <a:lvl5pPr lvl="4" rtl="0" algn="l">
              <a:lnSpc>
                <a:spcPct val="90000"/>
              </a:lnSpc>
              <a:spcBef>
                <a:spcPts val="0"/>
              </a:spcBef>
              <a:spcAft>
                <a:spcPts val="0"/>
              </a:spcAft>
              <a:buSzPts val="2800"/>
              <a:buNone/>
              <a:defRPr/>
            </a:lvl5pPr>
            <a:lvl6pPr lvl="5" rtl="0" algn="l">
              <a:lnSpc>
                <a:spcPct val="90000"/>
              </a:lnSpc>
              <a:spcBef>
                <a:spcPts val="0"/>
              </a:spcBef>
              <a:spcAft>
                <a:spcPts val="0"/>
              </a:spcAft>
              <a:buSzPts val="2800"/>
              <a:buNone/>
              <a:defRPr/>
            </a:lvl6pPr>
            <a:lvl7pPr lvl="6" rtl="0" algn="l">
              <a:lnSpc>
                <a:spcPct val="90000"/>
              </a:lnSpc>
              <a:spcBef>
                <a:spcPts val="0"/>
              </a:spcBef>
              <a:spcAft>
                <a:spcPts val="0"/>
              </a:spcAft>
              <a:buSzPts val="2800"/>
              <a:buNone/>
              <a:defRPr/>
            </a:lvl7pPr>
            <a:lvl8pPr lvl="7" rtl="0" algn="l">
              <a:lnSpc>
                <a:spcPct val="90000"/>
              </a:lnSpc>
              <a:spcBef>
                <a:spcPts val="0"/>
              </a:spcBef>
              <a:spcAft>
                <a:spcPts val="0"/>
              </a:spcAft>
              <a:buSzPts val="2800"/>
              <a:buNone/>
              <a:defRPr/>
            </a:lvl8pPr>
            <a:lvl9pPr lvl="8" rtl="0" algn="l">
              <a:lnSpc>
                <a:spcPct val="90000"/>
              </a:lnSpc>
              <a:spcBef>
                <a:spcPts val="0"/>
              </a:spcBef>
              <a:spcAft>
                <a:spcPts val="0"/>
              </a:spcAft>
              <a:buSzPts val="2800"/>
              <a:buNone/>
              <a:defRPr/>
            </a:lvl9pPr>
          </a:lstStyle>
          <a:p/>
        </p:txBody>
      </p:sp>
      <p:sp>
        <p:nvSpPr>
          <p:cNvPr id="932" name="Google Shape;932;p9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400"/>
              <a:buNone/>
              <a:defRPr sz="900">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33" name="Google Shape;933;p9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34" name="Google Shape;934;p9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sz="1000">
              <a:solidFill>
                <a:schemeClr val="dk1"/>
              </a:solidFill>
              <a:latin typeface="Proxima Nova"/>
              <a:ea typeface="Proxima Nova"/>
              <a:cs typeface="Proxima Nova"/>
              <a:sym typeface="Proxima Nova"/>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OBJECT_2">
    <p:spTree>
      <p:nvGrpSpPr>
        <p:cNvPr id="935" name="Shape 935"/>
        <p:cNvGrpSpPr/>
        <p:nvPr/>
      </p:nvGrpSpPr>
      <p:grpSpPr>
        <a:xfrm>
          <a:off x="0" y="0"/>
          <a:ext cx="0" cy="0"/>
          <a:chOff x="0" y="0"/>
          <a:chExt cx="0" cy="0"/>
        </a:xfrm>
      </p:grpSpPr>
      <p:sp>
        <p:nvSpPr>
          <p:cNvPr id="936" name="Google Shape;936;p91"/>
          <p:cNvSpPr txBox="1"/>
          <p:nvPr>
            <p:ph idx="11" type="ftr"/>
          </p:nvPr>
        </p:nvSpPr>
        <p:spPr>
          <a:xfrm>
            <a:off x="256326" y="4808494"/>
            <a:ext cx="613200" cy="966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b="1" sz="500">
                <a:solidFill>
                  <a:srgbClr val="58595B"/>
                </a:solidFill>
                <a:latin typeface="Helvetica Neue"/>
                <a:ea typeface="Helvetica Neue"/>
                <a:cs typeface="Helvetica Neue"/>
                <a:sym typeface="Helvetica Neu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37" name="Google Shape;937;p91"/>
          <p:cNvSpPr txBox="1"/>
          <p:nvPr>
            <p:ph idx="10" type="dt"/>
          </p:nvPr>
        </p:nvSpPr>
        <p:spPr>
          <a:xfrm>
            <a:off x="457055" y="4783224"/>
            <a:ext cx="2103300" cy="2577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38" name="Google Shape;938;p91"/>
          <p:cNvSpPr txBox="1"/>
          <p:nvPr>
            <p:ph idx="12" type="sldNum"/>
          </p:nvPr>
        </p:nvSpPr>
        <p:spPr>
          <a:xfrm>
            <a:off x="8785865" y="4804162"/>
            <a:ext cx="113400" cy="96600"/>
          </a:xfrm>
          <a:prstGeom prst="rect">
            <a:avLst/>
          </a:prstGeom>
          <a:noFill/>
          <a:ln>
            <a:noFill/>
          </a:ln>
        </p:spPr>
        <p:txBody>
          <a:bodyPr anchorCtr="0" anchor="t" bIns="0" lIns="0" spcFirstLastPara="1" rIns="0" wrap="square" tIns="0">
            <a:noAutofit/>
          </a:bodyPr>
          <a:lstStyle>
            <a:lvl1pPr indent="0" lvl="0"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1pPr>
            <a:lvl2pPr indent="0" lvl="1"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2pPr>
            <a:lvl3pPr indent="0" lvl="2"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3pPr>
            <a:lvl4pPr indent="0" lvl="3"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4pPr>
            <a:lvl5pPr indent="0" lvl="4"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5pPr>
            <a:lvl6pPr indent="0" lvl="5"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6pPr>
            <a:lvl7pPr indent="0" lvl="6"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7pPr>
            <a:lvl8pPr indent="0" lvl="7"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8pPr>
            <a:lvl9pPr indent="0" lvl="8" marL="50800" marR="0" rtl="0" algn="l">
              <a:lnSpc>
                <a:spcPct val="100000"/>
              </a:lnSpc>
              <a:spcBef>
                <a:spcPts val="0"/>
              </a:spcBef>
              <a:spcAft>
                <a:spcPts val="0"/>
              </a:spcAft>
              <a:buClr>
                <a:schemeClr val="lt1"/>
              </a:buClr>
              <a:buSzPts val="500"/>
              <a:buFont typeface="Helvetica Neue"/>
              <a:buNone/>
              <a:defRPr b="1" i="0" sz="500" u="none">
                <a:solidFill>
                  <a:schemeClr val="lt1"/>
                </a:solidFill>
                <a:latin typeface="Helvetica Neue"/>
                <a:ea typeface="Helvetica Neue"/>
                <a:cs typeface="Helvetica Neue"/>
                <a:sym typeface="Helvetica Neue"/>
              </a:defRPr>
            </a:lvl9pPr>
          </a:lstStyle>
          <a:p>
            <a:pPr indent="0" lvl="0" marL="50800" rtl="0" algn="l">
              <a:spcBef>
                <a:spcPts val="0"/>
              </a:spcBef>
              <a:spcAft>
                <a:spcPts val="0"/>
              </a:spcAft>
              <a:buNone/>
            </a:pPr>
            <a:fld id="{00000000-1234-1234-1234-123412341234}" type="slidenum">
              <a:rPr lang="en"/>
              <a:t>‹#›</a:t>
            </a:fld>
            <a:endParaRPr b="0" sz="1000">
              <a:solidFill>
                <a:schemeClr val="dk1"/>
              </a:solidFill>
              <a:latin typeface="Proxima Nova"/>
              <a:ea typeface="Proxima Nova"/>
              <a:cs typeface="Proxima Nova"/>
              <a:sym typeface="Proxima Nova"/>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3">
    <p:spTree>
      <p:nvGrpSpPr>
        <p:cNvPr id="939" name="Shape 939"/>
        <p:cNvGrpSpPr/>
        <p:nvPr/>
      </p:nvGrpSpPr>
      <p:grpSpPr>
        <a:xfrm>
          <a:off x="0" y="0"/>
          <a:ext cx="0" cy="0"/>
          <a:chOff x="0" y="0"/>
          <a:chExt cx="0" cy="0"/>
        </a:xfrm>
      </p:grpSpPr>
      <p:sp>
        <p:nvSpPr>
          <p:cNvPr id="940" name="Google Shape;940;p9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941" name="Google Shape;941;p9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942" name="Google Shape;942;p9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34"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6" Type="http://schemas.openxmlformats.org/officeDocument/2006/relationships/theme" Target="../theme/theme3.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8.xml"/><Relationship Id="rId21" Type="http://schemas.openxmlformats.org/officeDocument/2006/relationships/theme" Target="../theme/theme5.xml"/><Relationship Id="rId1" Type="http://schemas.openxmlformats.org/officeDocument/2006/relationships/slideLayout" Target="../slideLayouts/slideLayout49.xml"/><Relationship Id="rId2" Type="http://schemas.openxmlformats.org/officeDocument/2006/relationships/slideLayout" Target="../slideLayouts/slideLayout50.xml"/><Relationship Id="rId3" Type="http://schemas.openxmlformats.org/officeDocument/2006/relationships/slideLayout" Target="../slideLayouts/slideLayout51.xml"/><Relationship Id="rId4" Type="http://schemas.openxmlformats.org/officeDocument/2006/relationships/slideLayout" Target="../slideLayouts/slideLayout52.xml"/><Relationship Id="rId9" Type="http://schemas.openxmlformats.org/officeDocument/2006/relationships/slideLayout" Target="../slideLayouts/slideLayout57.xml"/><Relationship Id="rId5" Type="http://schemas.openxmlformats.org/officeDocument/2006/relationships/slideLayout" Target="../slideLayouts/slideLayout53.xml"/><Relationship Id="rId6" Type="http://schemas.openxmlformats.org/officeDocument/2006/relationships/slideLayout" Target="../slideLayouts/slideLayout54.xml"/><Relationship Id="rId7" Type="http://schemas.openxmlformats.org/officeDocument/2006/relationships/slideLayout" Target="../slideLayouts/slideLayout55.xml"/><Relationship Id="rId8" Type="http://schemas.openxmlformats.org/officeDocument/2006/relationships/slideLayout" Target="../slideLayouts/slideLayout56.xml"/><Relationship Id="rId11" Type="http://schemas.openxmlformats.org/officeDocument/2006/relationships/slideLayout" Target="../slideLayouts/slideLayout59.xml"/><Relationship Id="rId10" Type="http://schemas.openxmlformats.org/officeDocument/2006/relationships/slideLayout" Target="../slideLayouts/slideLayout58.xml"/><Relationship Id="rId13" Type="http://schemas.openxmlformats.org/officeDocument/2006/relationships/slideLayout" Target="../slideLayouts/slideLayout61.xml"/><Relationship Id="rId12" Type="http://schemas.openxmlformats.org/officeDocument/2006/relationships/slideLayout" Target="../slideLayouts/slideLayout60.xml"/><Relationship Id="rId15" Type="http://schemas.openxmlformats.org/officeDocument/2006/relationships/slideLayout" Target="../slideLayouts/slideLayout63.xml"/><Relationship Id="rId14" Type="http://schemas.openxmlformats.org/officeDocument/2006/relationships/slideLayout" Target="../slideLayouts/slideLayout62.xml"/><Relationship Id="rId17" Type="http://schemas.openxmlformats.org/officeDocument/2006/relationships/slideLayout" Target="../slideLayouts/slideLayout65.xml"/><Relationship Id="rId16" Type="http://schemas.openxmlformats.org/officeDocument/2006/relationships/slideLayout" Target="../slideLayouts/slideLayout64.xml"/><Relationship Id="rId19" Type="http://schemas.openxmlformats.org/officeDocument/2006/relationships/slideLayout" Target="../slideLayouts/slideLayout67.xml"/><Relationship Id="rId18" Type="http://schemas.openxmlformats.org/officeDocument/2006/relationships/slideLayout" Target="../slideLayouts/slideLayout66.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88.xml"/><Relationship Id="rId21" Type="http://schemas.openxmlformats.org/officeDocument/2006/relationships/theme" Target="../theme/theme2.xml"/><Relationship Id="rId1" Type="http://schemas.openxmlformats.org/officeDocument/2006/relationships/slideLayout" Target="../slideLayouts/slideLayout69.xml"/><Relationship Id="rId2" Type="http://schemas.openxmlformats.org/officeDocument/2006/relationships/slideLayout" Target="../slideLayouts/slideLayout70.xml"/><Relationship Id="rId3" Type="http://schemas.openxmlformats.org/officeDocument/2006/relationships/slideLayout" Target="../slideLayouts/slideLayout71.xml"/><Relationship Id="rId4" Type="http://schemas.openxmlformats.org/officeDocument/2006/relationships/slideLayout" Target="../slideLayouts/slideLayout72.xml"/><Relationship Id="rId9" Type="http://schemas.openxmlformats.org/officeDocument/2006/relationships/slideLayout" Target="../slideLayouts/slideLayout77.xml"/><Relationship Id="rId5" Type="http://schemas.openxmlformats.org/officeDocument/2006/relationships/slideLayout" Target="../slideLayouts/slideLayout73.xml"/><Relationship Id="rId6" Type="http://schemas.openxmlformats.org/officeDocument/2006/relationships/slideLayout" Target="../slideLayouts/slideLayout74.xml"/><Relationship Id="rId7" Type="http://schemas.openxmlformats.org/officeDocument/2006/relationships/slideLayout" Target="../slideLayouts/slideLayout75.xml"/><Relationship Id="rId8" Type="http://schemas.openxmlformats.org/officeDocument/2006/relationships/slideLayout" Target="../slideLayouts/slideLayout76.xml"/><Relationship Id="rId11" Type="http://schemas.openxmlformats.org/officeDocument/2006/relationships/slideLayout" Target="../slideLayouts/slideLayout79.xml"/><Relationship Id="rId10" Type="http://schemas.openxmlformats.org/officeDocument/2006/relationships/slideLayout" Target="../slideLayouts/slideLayout78.xml"/><Relationship Id="rId13" Type="http://schemas.openxmlformats.org/officeDocument/2006/relationships/slideLayout" Target="../slideLayouts/slideLayout81.xml"/><Relationship Id="rId12" Type="http://schemas.openxmlformats.org/officeDocument/2006/relationships/slideLayout" Target="../slideLayouts/slideLayout80.xml"/><Relationship Id="rId15" Type="http://schemas.openxmlformats.org/officeDocument/2006/relationships/slideLayout" Target="../slideLayouts/slideLayout83.xml"/><Relationship Id="rId14" Type="http://schemas.openxmlformats.org/officeDocument/2006/relationships/slideLayout" Target="../slideLayouts/slideLayout82.xml"/><Relationship Id="rId17" Type="http://schemas.openxmlformats.org/officeDocument/2006/relationships/slideLayout" Target="../slideLayouts/slideLayout85.xml"/><Relationship Id="rId16" Type="http://schemas.openxmlformats.org/officeDocument/2006/relationships/slideLayout" Target="../slideLayouts/slideLayout84.xml"/><Relationship Id="rId19" Type="http://schemas.openxmlformats.org/officeDocument/2006/relationships/slideLayout" Target="../slideLayouts/slideLayout87.xml"/><Relationship Id="rId18"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95" name="Shape 695"/>
        <p:cNvGrpSpPr/>
        <p:nvPr/>
      </p:nvGrpSpPr>
      <p:grpSpPr>
        <a:xfrm>
          <a:off x="0" y="0"/>
          <a:ext cx="0" cy="0"/>
          <a:chOff x="0" y="0"/>
          <a:chExt cx="0" cy="0"/>
        </a:xfrm>
      </p:grpSpPr>
      <p:sp>
        <p:nvSpPr>
          <p:cNvPr id="696" name="Google Shape;696;p3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97" name="Google Shape;697;p3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698" name="Google Shape;698;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pearmint">
    <p:bg>
      <p:bgPr>
        <a:solidFill>
          <a:schemeClr val="lt1"/>
        </a:solidFill>
      </p:bgPr>
    </p:bg>
    <p:spTree>
      <p:nvGrpSpPr>
        <p:cNvPr id="754" name="Shape 754"/>
        <p:cNvGrpSpPr/>
        <p:nvPr/>
      </p:nvGrpSpPr>
      <p:grpSpPr>
        <a:xfrm>
          <a:off x="0" y="0"/>
          <a:ext cx="0" cy="0"/>
          <a:chOff x="0" y="0"/>
          <a:chExt cx="0" cy="0"/>
        </a:xfrm>
      </p:grpSpPr>
      <p:sp>
        <p:nvSpPr>
          <p:cNvPr id="755" name="Google Shape;755;p5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
        <p:nvSpPr>
          <p:cNvPr id="756" name="Google Shape;756;p5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indent="-317500" lvl="1" marL="9144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indent="-317500" lvl="2" marL="13716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indent="-317500" lvl="3" marL="18288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indent="-317500" lvl="4" marL="22860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indent="-317500" lvl="5" marL="27432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indent="-317500" lvl="6" marL="32004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indent="-317500" lvl="7" marL="36576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indent="-317500" lvl="8" marL="4114800" rtl="0">
              <a:lnSpc>
                <a:spcPct val="115000"/>
              </a:lnSpc>
              <a:spcBef>
                <a:spcPts val="1600"/>
              </a:spcBef>
              <a:spcAft>
                <a:spcPts val="160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p:txBody>
      </p:sp>
      <p:sp>
        <p:nvSpPr>
          <p:cNvPr id="757" name="Google Shape;757;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1"/>
                </a:solidFill>
                <a:latin typeface="Proxima Nova"/>
                <a:ea typeface="Proxima Nova"/>
                <a:cs typeface="Proxima Nova"/>
                <a:sym typeface="Proxima Nova"/>
              </a:defRPr>
            </a:lvl1pPr>
            <a:lvl2pPr lvl="1" rtl="0" algn="r">
              <a:buNone/>
              <a:defRPr sz="1000">
                <a:solidFill>
                  <a:schemeClr val="dk1"/>
                </a:solidFill>
                <a:latin typeface="Proxima Nova"/>
                <a:ea typeface="Proxima Nova"/>
                <a:cs typeface="Proxima Nova"/>
                <a:sym typeface="Proxima Nova"/>
              </a:defRPr>
            </a:lvl2pPr>
            <a:lvl3pPr lvl="2" rtl="0" algn="r">
              <a:buNone/>
              <a:defRPr sz="1000">
                <a:solidFill>
                  <a:schemeClr val="dk1"/>
                </a:solidFill>
                <a:latin typeface="Proxima Nova"/>
                <a:ea typeface="Proxima Nova"/>
                <a:cs typeface="Proxima Nova"/>
                <a:sym typeface="Proxima Nova"/>
              </a:defRPr>
            </a:lvl3pPr>
            <a:lvl4pPr lvl="3" rtl="0" algn="r">
              <a:buNone/>
              <a:defRPr sz="1000">
                <a:solidFill>
                  <a:schemeClr val="dk1"/>
                </a:solidFill>
                <a:latin typeface="Proxima Nova"/>
                <a:ea typeface="Proxima Nova"/>
                <a:cs typeface="Proxima Nova"/>
                <a:sym typeface="Proxima Nova"/>
              </a:defRPr>
            </a:lvl4pPr>
            <a:lvl5pPr lvl="4" rtl="0" algn="r">
              <a:buNone/>
              <a:defRPr sz="1000">
                <a:solidFill>
                  <a:schemeClr val="dk1"/>
                </a:solidFill>
                <a:latin typeface="Proxima Nova"/>
                <a:ea typeface="Proxima Nova"/>
                <a:cs typeface="Proxima Nova"/>
                <a:sym typeface="Proxima Nova"/>
              </a:defRPr>
            </a:lvl5pPr>
            <a:lvl6pPr lvl="5" rtl="0" algn="r">
              <a:buNone/>
              <a:defRPr sz="1000">
                <a:solidFill>
                  <a:schemeClr val="dk1"/>
                </a:solidFill>
                <a:latin typeface="Proxima Nova"/>
                <a:ea typeface="Proxima Nova"/>
                <a:cs typeface="Proxima Nova"/>
                <a:sym typeface="Proxima Nova"/>
              </a:defRPr>
            </a:lvl6pPr>
            <a:lvl7pPr lvl="6" rtl="0" algn="r">
              <a:buNone/>
              <a:defRPr sz="1000">
                <a:solidFill>
                  <a:schemeClr val="dk1"/>
                </a:solidFill>
                <a:latin typeface="Proxima Nova"/>
                <a:ea typeface="Proxima Nova"/>
                <a:cs typeface="Proxima Nova"/>
                <a:sym typeface="Proxima Nova"/>
              </a:defRPr>
            </a:lvl7pPr>
            <a:lvl8pPr lvl="7" rtl="0" algn="r">
              <a:buNone/>
              <a:defRPr sz="1000">
                <a:solidFill>
                  <a:schemeClr val="dk1"/>
                </a:solidFill>
                <a:latin typeface="Proxima Nova"/>
                <a:ea typeface="Proxima Nova"/>
                <a:cs typeface="Proxima Nova"/>
                <a:sym typeface="Proxima Nova"/>
              </a:defRPr>
            </a:lvl8pPr>
            <a:lvl9pPr lvl="8" rtl="0" algn="r">
              <a:buNone/>
              <a:defRPr sz="1000">
                <a:solidFill>
                  <a:schemeClr val="dk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pearmint">
    <p:bg>
      <p:bgPr>
        <a:solidFill>
          <a:schemeClr val="lt1"/>
        </a:solidFill>
      </p:bgPr>
    </p:bg>
    <p:spTree>
      <p:nvGrpSpPr>
        <p:cNvPr id="849" name="Shape 849"/>
        <p:cNvGrpSpPr/>
        <p:nvPr/>
      </p:nvGrpSpPr>
      <p:grpSpPr>
        <a:xfrm>
          <a:off x="0" y="0"/>
          <a:ext cx="0" cy="0"/>
          <a:chOff x="0" y="0"/>
          <a:chExt cx="0" cy="0"/>
        </a:xfrm>
      </p:grpSpPr>
      <p:sp>
        <p:nvSpPr>
          <p:cNvPr id="850" name="Google Shape;850;p7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
        <p:nvSpPr>
          <p:cNvPr id="851" name="Google Shape;851;p7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indent="-317500" lvl="1" marL="9144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indent="-317500" lvl="2" marL="13716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indent="-317500" lvl="3" marL="18288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indent="-317500" lvl="4" marL="22860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indent="-317500" lvl="5" marL="27432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indent="-317500" lvl="6" marL="32004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indent="-317500" lvl="7" marL="3657600" rtl="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indent="-317500" lvl="8" marL="4114800" rtl="0">
              <a:lnSpc>
                <a:spcPct val="115000"/>
              </a:lnSpc>
              <a:spcBef>
                <a:spcPts val="1600"/>
              </a:spcBef>
              <a:spcAft>
                <a:spcPts val="160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p:txBody>
      </p:sp>
      <p:sp>
        <p:nvSpPr>
          <p:cNvPr id="852" name="Google Shape;852;p7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1"/>
                </a:solidFill>
                <a:latin typeface="Proxima Nova"/>
                <a:ea typeface="Proxima Nova"/>
                <a:cs typeface="Proxima Nova"/>
                <a:sym typeface="Proxima Nova"/>
              </a:defRPr>
            </a:lvl1pPr>
            <a:lvl2pPr lvl="1" rtl="0" algn="r">
              <a:buNone/>
              <a:defRPr sz="1000">
                <a:solidFill>
                  <a:schemeClr val="dk1"/>
                </a:solidFill>
                <a:latin typeface="Proxima Nova"/>
                <a:ea typeface="Proxima Nova"/>
                <a:cs typeface="Proxima Nova"/>
                <a:sym typeface="Proxima Nova"/>
              </a:defRPr>
            </a:lvl2pPr>
            <a:lvl3pPr lvl="2" rtl="0" algn="r">
              <a:buNone/>
              <a:defRPr sz="1000">
                <a:solidFill>
                  <a:schemeClr val="dk1"/>
                </a:solidFill>
                <a:latin typeface="Proxima Nova"/>
                <a:ea typeface="Proxima Nova"/>
                <a:cs typeface="Proxima Nova"/>
                <a:sym typeface="Proxima Nova"/>
              </a:defRPr>
            </a:lvl3pPr>
            <a:lvl4pPr lvl="3" rtl="0" algn="r">
              <a:buNone/>
              <a:defRPr sz="1000">
                <a:solidFill>
                  <a:schemeClr val="dk1"/>
                </a:solidFill>
                <a:latin typeface="Proxima Nova"/>
                <a:ea typeface="Proxima Nova"/>
                <a:cs typeface="Proxima Nova"/>
                <a:sym typeface="Proxima Nova"/>
              </a:defRPr>
            </a:lvl4pPr>
            <a:lvl5pPr lvl="4" rtl="0" algn="r">
              <a:buNone/>
              <a:defRPr sz="1000">
                <a:solidFill>
                  <a:schemeClr val="dk1"/>
                </a:solidFill>
                <a:latin typeface="Proxima Nova"/>
                <a:ea typeface="Proxima Nova"/>
                <a:cs typeface="Proxima Nova"/>
                <a:sym typeface="Proxima Nova"/>
              </a:defRPr>
            </a:lvl5pPr>
            <a:lvl6pPr lvl="5" rtl="0" algn="r">
              <a:buNone/>
              <a:defRPr sz="1000">
                <a:solidFill>
                  <a:schemeClr val="dk1"/>
                </a:solidFill>
                <a:latin typeface="Proxima Nova"/>
                <a:ea typeface="Proxima Nova"/>
                <a:cs typeface="Proxima Nova"/>
                <a:sym typeface="Proxima Nova"/>
              </a:defRPr>
            </a:lvl6pPr>
            <a:lvl7pPr lvl="6" rtl="0" algn="r">
              <a:buNone/>
              <a:defRPr sz="1000">
                <a:solidFill>
                  <a:schemeClr val="dk1"/>
                </a:solidFill>
                <a:latin typeface="Proxima Nova"/>
                <a:ea typeface="Proxima Nova"/>
                <a:cs typeface="Proxima Nova"/>
                <a:sym typeface="Proxima Nova"/>
              </a:defRPr>
            </a:lvl7pPr>
            <a:lvl8pPr lvl="7" rtl="0" algn="r">
              <a:buNone/>
              <a:defRPr sz="1000">
                <a:solidFill>
                  <a:schemeClr val="dk1"/>
                </a:solidFill>
                <a:latin typeface="Proxima Nova"/>
                <a:ea typeface="Proxima Nova"/>
                <a:cs typeface="Proxima Nova"/>
                <a:sym typeface="Proxima Nova"/>
              </a:defRPr>
            </a:lvl8pPr>
            <a:lvl9pPr lvl="8" rtl="0" algn="r">
              <a:buNone/>
              <a:defRPr sz="1000">
                <a:solidFill>
                  <a:schemeClr val="dk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18.png"/><Relationship Id="rId5" Type="http://schemas.openxmlformats.org/officeDocument/2006/relationships/image" Target="../media/image4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xml"/><Relationship Id="rId3" Type="http://schemas.openxmlformats.org/officeDocument/2006/relationships/image" Target="../media/image2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xml"/><Relationship Id="rId3"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4.xml"/><Relationship Id="rId3" Type="http://schemas.openxmlformats.org/officeDocument/2006/relationships/image" Target="../media/image37.gif"/><Relationship Id="rId4" Type="http://schemas.openxmlformats.org/officeDocument/2006/relationships/image" Target="../media/image57.png"/><Relationship Id="rId5" Type="http://schemas.openxmlformats.org/officeDocument/2006/relationships/image" Target="../media/image56.png"/><Relationship Id="rId6" Type="http://schemas.openxmlformats.org/officeDocument/2006/relationships/image" Target="../media/image32.png"/><Relationship Id="rId7"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5.xml"/><Relationship Id="rId3" Type="http://schemas.openxmlformats.org/officeDocument/2006/relationships/image" Target="../media/image31.png"/><Relationship Id="rId4" Type="http://schemas.openxmlformats.org/officeDocument/2006/relationships/image" Target="../media/image33.png"/><Relationship Id="rId9" Type="http://schemas.openxmlformats.org/officeDocument/2006/relationships/image" Target="../media/image24.png"/><Relationship Id="rId5" Type="http://schemas.openxmlformats.org/officeDocument/2006/relationships/image" Target="../media/image28.png"/><Relationship Id="rId6" Type="http://schemas.openxmlformats.org/officeDocument/2006/relationships/image" Target="../media/image27.png"/><Relationship Id="rId7" Type="http://schemas.openxmlformats.org/officeDocument/2006/relationships/image" Target="../media/image21.png"/><Relationship Id="rId8" Type="http://schemas.openxmlformats.org/officeDocument/2006/relationships/image" Target="../media/image34.png"/><Relationship Id="rId11" Type="http://schemas.openxmlformats.org/officeDocument/2006/relationships/image" Target="../media/image29.png"/><Relationship Id="rId10"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7.xml"/><Relationship Id="rId3" Type="http://schemas.openxmlformats.org/officeDocument/2006/relationships/image" Target="../media/image25.png"/><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8.xml"/><Relationship Id="rId3" Type="http://schemas.openxmlformats.org/officeDocument/2006/relationships/image" Target="../media/image25.pn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0.xml"/><Relationship Id="rId3" Type="http://schemas.openxmlformats.org/officeDocument/2006/relationships/image" Target="../media/image35.png"/><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4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4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3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5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4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4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4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4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4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4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4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4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47.png"/><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48.png"/><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8.xml"/><Relationship Id="rId3" Type="http://schemas.openxmlformats.org/officeDocument/2006/relationships/image" Target="../media/image35.png"/><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5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55.png"/><Relationship Id="rId4" Type="http://schemas.openxmlformats.org/officeDocument/2006/relationships/hyperlink" Target="http://www.opensesame.com" TargetMode="External"/><Relationship Id="rId5" Type="http://schemas.openxmlformats.org/officeDocument/2006/relationships/image" Target="../media/image54.png"/><Relationship Id="rId6" Type="http://schemas.openxmlformats.org/officeDocument/2006/relationships/image" Target="../media/image50.png"/><Relationship Id="rId7" Type="http://schemas.openxmlformats.org/officeDocument/2006/relationships/image" Target="../media/image49.png"/><Relationship Id="rId8"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pic>
        <p:nvPicPr>
          <p:cNvPr id="947" name="Google Shape;947;p93"/>
          <p:cNvPicPr preferRelativeResize="0"/>
          <p:nvPr/>
        </p:nvPicPr>
        <p:blipFill>
          <a:blip r:embed="rId3">
            <a:alphaModFix/>
          </a:blip>
          <a:stretch>
            <a:fillRect/>
          </a:stretch>
        </p:blipFill>
        <p:spPr>
          <a:xfrm>
            <a:off x="0" y="-1"/>
            <a:ext cx="9144000" cy="5143500"/>
          </a:xfrm>
          <a:prstGeom prst="rect">
            <a:avLst/>
          </a:prstGeom>
          <a:noFill/>
          <a:ln cap="flat" cmpd="sng" w="19050">
            <a:solidFill>
              <a:srgbClr val="201678"/>
            </a:solidFill>
            <a:prstDash val="solid"/>
            <a:round/>
            <a:headEnd len="sm" w="sm" type="none"/>
            <a:tailEnd len="sm" w="sm" type="none"/>
          </a:ln>
        </p:spPr>
      </p:pic>
      <p:pic>
        <p:nvPicPr>
          <p:cNvPr id="948" name="Google Shape;948;p93"/>
          <p:cNvPicPr preferRelativeResize="0"/>
          <p:nvPr/>
        </p:nvPicPr>
        <p:blipFill>
          <a:blip r:embed="rId4">
            <a:alphaModFix/>
          </a:blip>
          <a:stretch>
            <a:fillRect/>
          </a:stretch>
        </p:blipFill>
        <p:spPr>
          <a:xfrm>
            <a:off x="5659950" y="985775"/>
            <a:ext cx="3041777" cy="644625"/>
          </a:xfrm>
          <a:prstGeom prst="rect">
            <a:avLst/>
          </a:prstGeom>
          <a:noFill/>
          <a:ln>
            <a:noFill/>
          </a:ln>
        </p:spPr>
      </p:pic>
      <p:grpSp>
        <p:nvGrpSpPr>
          <p:cNvPr id="949" name="Google Shape;949;p93"/>
          <p:cNvGrpSpPr/>
          <p:nvPr/>
        </p:nvGrpSpPr>
        <p:grpSpPr>
          <a:xfrm>
            <a:off x="435920" y="1693763"/>
            <a:ext cx="8708080" cy="9381816"/>
            <a:chOff x="435920" y="1693763"/>
            <a:chExt cx="8708080" cy="9381816"/>
          </a:xfrm>
        </p:grpSpPr>
        <p:sp>
          <p:nvSpPr>
            <p:cNvPr id="950" name="Google Shape;950;p93"/>
            <p:cNvSpPr/>
            <p:nvPr/>
          </p:nvSpPr>
          <p:spPr>
            <a:xfrm rot="-299440">
              <a:off x="730372" y="3705567"/>
              <a:ext cx="7041897" cy="7077125"/>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1" name="Google Shape;951;p93"/>
            <p:cNvPicPr preferRelativeResize="0"/>
            <p:nvPr/>
          </p:nvPicPr>
          <p:blipFill>
            <a:blip r:embed="rId5">
              <a:alphaModFix/>
            </a:blip>
            <a:stretch>
              <a:fillRect/>
            </a:stretch>
          </p:blipFill>
          <p:spPr>
            <a:xfrm>
              <a:off x="2949800" y="1693763"/>
              <a:ext cx="6194200" cy="3456871"/>
            </a:xfrm>
            <a:prstGeom prst="rect">
              <a:avLst/>
            </a:prstGeom>
            <a:noFill/>
            <a:ln>
              <a:noFill/>
            </a:ln>
          </p:spPr>
        </p:pic>
      </p:grpSp>
      <p:sp>
        <p:nvSpPr>
          <p:cNvPr id="952" name="Google Shape;952;p93"/>
          <p:cNvSpPr txBox="1"/>
          <p:nvPr/>
        </p:nvSpPr>
        <p:spPr>
          <a:xfrm>
            <a:off x="342275" y="805381"/>
            <a:ext cx="4772400" cy="217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900">
                <a:solidFill>
                  <a:srgbClr val="FFFFFF"/>
                </a:solidFill>
                <a:latin typeface="Poppins"/>
                <a:ea typeface="Poppins"/>
                <a:cs typeface="Poppins"/>
                <a:sym typeface="Poppins"/>
              </a:rPr>
              <a:t>7 </a:t>
            </a:r>
            <a:r>
              <a:rPr b="1" lang="en" sz="2900">
                <a:solidFill>
                  <a:srgbClr val="FFFFFF"/>
                </a:solidFill>
                <a:latin typeface="Poppins"/>
                <a:ea typeface="Poppins"/>
                <a:cs typeface="Poppins"/>
                <a:sym typeface="Poppins"/>
              </a:rPr>
              <a:t>Strategies to Improve Diversity, Equity &amp; Inclusion as a Business Driver</a:t>
            </a:r>
            <a:endParaRPr b="1" sz="2900">
              <a:solidFill>
                <a:srgbClr val="FFFFFF"/>
              </a:solidFill>
              <a:highlight>
                <a:srgbClr val="FFFF00"/>
              </a:highlight>
              <a:latin typeface="Poppins"/>
              <a:ea typeface="Poppins"/>
              <a:cs typeface="Poppins"/>
              <a:sym typeface="Poppins"/>
            </a:endParaRPr>
          </a:p>
        </p:txBody>
      </p:sp>
      <p:sp>
        <p:nvSpPr>
          <p:cNvPr id="953" name="Google Shape;953;p93"/>
          <p:cNvSpPr txBox="1"/>
          <p:nvPr/>
        </p:nvSpPr>
        <p:spPr>
          <a:xfrm>
            <a:off x="0" y="0"/>
            <a:ext cx="9144000" cy="708000"/>
          </a:xfrm>
          <a:prstGeom prst="rect">
            <a:avLst/>
          </a:prstGeom>
          <a:solidFill>
            <a:schemeClr val="lt1"/>
          </a:solidFill>
          <a:ln cap="flat" cmpd="sng" w="19050">
            <a:solidFill>
              <a:srgbClr val="201678"/>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3400">
                <a:solidFill>
                  <a:srgbClr val="201678"/>
                </a:solidFill>
                <a:latin typeface="Poppins"/>
                <a:ea typeface="Poppins"/>
                <a:cs typeface="Poppins"/>
                <a:sym typeface="Poppins"/>
              </a:rPr>
              <a:t>DEI STRATEGIC PLANNING WORKBOOK</a:t>
            </a:r>
            <a:endParaRPr>
              <a:solidFill>
                <a:srgbClr val="201678"/>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7" name="Shape 957"/>
        <p:cNvGrpSpPr/>
        <p:nvPr/>
      </p:nvGrpSpPr>
      <p:grpSpPr>
        <a:xfrm>
          <a:off x="0" y="0"/>
          <a:ext cx="0" cy="0"/>
          <a:chOff x="0" y="0"/>
          <a:chExt cx="0" cy="0"/>
        </a:xfrm>
      </p:grpSpPr>
      <p:sp>
        <p:nvSpPr>
          <p:cNvPr id="958" name="Google Shape;958;p94"/>
          <p:cNvSpPr txBox="1"/>
          <p:nvPr/>
        </p:nvSpPr>
        <p:spPr>
          <a:xfrm>
            <a:off x="296396" y="178615"/>
            <a:ext cx="8755800" cy="68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000">
                <a:solidFill>
                  <a:schemeClr val="lt1"/>
                </a:solidFill>
                <a:latin typeface="Poppins"/>
                <a:ea typeface="Poppins"/>
                <a:cs typeface="Poppins"/>
                <a:sym typeface="Poppins"/>
              </a:rPr>
              <a:t>How to use this workbook</a:t>
            </a:r>
            <a:endParaRPr b="1" sz="3000">
              <a:solidFill>
                <a:schemeClr val="lt1"/>
              </a:solidFill>
              <a:latin typeface="Poppins"/>
              <a:ea typeface="Poppins"/>
              <a:cs typeface="Poppins"/>
              <a:sym typeface="Poppins"/>
            </a:endParaRPr>
          </a:p>
        </p:txBody>
      </p:sp>
      <p:sp>
        <p:nvSpPr>
          <p:cNvPr id="959" name="Google Shape;959;p94"/>
          <p:cNvSpPr txBox="1"/>
          <p:nvPr>
            <p:ph idx="4294967295" type="body"/>
          </p:nvPr>
        </p:nvSpPr>
        <p:spPr>
          <a:xfrm>
            <a:off x="549150" y="1610650"/>
            <a:ext cx="7998000" cy="2823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accent2"/>
                </a:solidFill>
              </a:rPr>
              <a:t>In this deck, we have compiled the most effective components for presenting the case for Diversity, Equity, and Inclusion (DEI) learning. This deck will be even more effective if tailored to your organization, so please feel free to edit the deck as necessary.</a:t>
            </a:r>
            <a:endParaRPr sz="1600">
              <a:solidFill>
                <a:schemeClr val="accent2"/>
              </a:solidFill>
            </a:endParaRPr>
          </a:p>
          <a:p>
            <a:pPr indent="0" lvl="0" marL="0" rtl="0" algn="l">
              <a:spcBef>
                <a:spcPts val="1600"/>
              </a:spcBef>
              <a:spcAft>
                <a:spcPts val="0"/>
              </a:spcAft>
              <a:buNone/>
            </a:pPr>
            <a:r>
              <a:rPr lang="en" sz="1600">
                <a:solidFill>
                  <a:schemeClr val="accent2"/>
                </a:solidFill>
              </a:rPr>
              <a:t>You know your leaders/employees and what will resonate with them, feel free to mix and match the following slides to what will be the most impactful for you. </a:t>
            </a:r>
            <a:endParaRPr sz="1600">
              <a:solidFill>
                <a:schemeClr val="accent2"/>
              </a:solidFill>
            </a:endParaRPr>
          </a:p>
          <a:p>
            <a:pPr indent="0" lvl="0" marL="0" rtl="0" algn="l">
              <a:spcBef>
                <a:spcPts val="1600"/>
              </a:spcBef>
              <a:spcAft>
                <a:spcPts val="1600"/>
              </a:spcAft>
              <a:buNone/>
            </a:pPr>
            <a:r>
              <a:rPr lang="en" sz="1600">
                <a:solidFill>
                  <a:schemeClr val="accent2"/>
                </a:solidFill>
              </a:rPr>
              <a:t>From having worked with thousands of companies and millions of users to implement DEI initiatives, we know that storytelling works. We’ve added space along the way for you to add your own personal experiences.</a:t>
            </a:r>
            <a:endParaRPr sz="1600">
              <a:solidFill>
                <a:schemeClr val="accent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3" name="Shape 963"/>
        <p:cNvGrpSpPr/>
        <p:nvPr/>
      </p:nvGrpSpPr>
      <p:grpSpPr>
        <a:xfrm>
          <a:off x="0" y="0"/>
          <a:ext cx="0" cy="0"/>
          <a:chOff x="0" y="0"/>
          <a:chExt cx="0" cy="0"/>
        </a:xfrm>
      </p:grpSpPr>
      <p:sp>
        <p:nvSpPr>
          <p:cNvPr id="964" name="Google Shape;964;p95"/>
          <p:cNvSpPr/>
          <p:nvPr/>
        </p:nvSpPr>
        <p:spPr>
          <a:xfrm>
            <a:off x="4241688" y="1354800"/>
            <a:ext cx="54600" cy="3321300"/>
          </a:xfrm>
          <a:prstGeom prst="homePlate">
            <a:avLst>
              <a:gd fmla="val 0" name="adj"/>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965" name="Google Shape;965;p95"/>
          <p:cNvSpPr txBox="1"/>
          <p:nvPr/>
        </p:nvSpPr>
        <p:spPr>
          <a:xfrm>
            <a:off x="0" y="2924875"/>
            <a:ext cx="3894900" cy="1265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rgbClr val="000000"/>
              </a:buClr>
              <a:buFont typeface="Open Sans"/>
              <a:buNone/>
            </a:pPr>
            <a:r>
              <a:rPr b="1" lang="en" sz="1800">
                <a:solidFill>
                  <a:srgbClr val="334044"/>
                </a:solidFill>
                <a:latin typeface="Open Sans"/>
                <a:ea typeface="Open Sans"/>
                <a:cs typeface="Open Sans"/>
                <a:sym typeface="Open Sans"/>
              </a:rPr>
              <a:t>YOUR NAME</a:t>
            </a:r>
            <a:endParaRPr b="1" sz="1800">
              <a:solidFill>
                <a:srgbClr val="334044"/>
              </a:solidFill>
              <a:latin typeface="Open Sans"/>
              <a:ea typeface="Open Sans"/>
              <a:cs typeface="Open Sans"/>
              <a:sym typeface="Open Sans"/>
            </a:endParaRPr>
          </a:p>
          <a:p>
            <a:pPr indent="0" lvl="0" marL="0" rtl="0" algn="ctr">
              <a:lnSpc>
                <a:spcPct val="115000"/>
              </a:lnSpc>
              <a:spcBef>
                <a:spcPts val="0"/>
              </a:spcBef>
              <a:spcAft>
                <a:spcPts val="0"/>
              </a:spcAft>
              <a:buClr>
                <a:srgbClr val="000000"/>
              </a:buClr>
              <a:buFont typeface="Open Sans"/>
              <a:buNone/>
            </a:pPr>
            <a:r>
              <a:rPr lang="en" sz="1500">
                <a:solidFill>
                  <a:srgbClr val="334044"/>
                </a:solidFill>
                <a:latin typeface="Open Sans"/>
                <a:ea typeface="Open Sans"/>
                <a:cs typeface="Open Sans"/>
                <a:sym typeface="Open Sans"/>
              </a:rPr>
              <a:t>YOUR JOB TITLE</a:t>
            </a:r>
            <a:endParaRPr sz="1500">
              <a:solidFill>
                <a:srgbClr val="334044"/>
              </a:solidFill>
              <a:latin typeface="Open Sans"/>
              <a:ea typeface="Open Sans"/>
              <a:cs typeface="Open Sans"/>
              <a:sym typeface="Open Sans"/>
            </a:endParaRPr>
          </a:p>
          <a:p>
            <a:pPr indent="0" lvl="0" marL="0" marR="0" rtl="0" algn="ctr">
              <a:lnSpc>
                <a:spcPct val="115000"/>
              </a:lnSpc>
              <a:spcBef>
                <a:spcPts val="0"/>
              </a:spcBef>
              <a:spcAft>
                <a:spcPts val="0"/>
              </a:spcAft>
              <a:buClr>
                <a:srgbClr val="000000"/>
              </a:buClr>
              <a:buFont typeface="Open Sans"/>
              <a:buNone/>
            </a:pPr>
            <a:r>
              <a:rPr lang="en" sz="1500">
                <a:solidFill>
                  <a:srgbClr val="334044"/>
                </a:solidFill>
                <a:latin typeface="Open Sans"/>
                <a:ea typeface="Open Sans"/>
                <a:cs typeface="Open Sans"/>
                <a:sym typeface="Open Sans"/>
              </a:rPr>
              <a:t>YOUR DEPARTMENT / DIVISION</a:t>
            </a:r>
            <a:endParaRPr sz="1500">
              <a:solidFill>
                <a:srgbClr val="334044"/>
              </a:solidFill>
              <a:latin typeface="Open Sans"/>
              <a:ea typeface="Open Sans"/>
              <a:cs typeface="Open Sans"/>
              <a:sym typeface="Open Sans"/>
            </a:endParaRPr>
          </a:p>
          <a:p>
            <a:pPr indent="0" lvl="0" marL="0" marR="0" rtl="0" algn="ctr">
              <a:lnSpc>
                <a:spcPct val="115000"/>
              </a:lnSpc>
              <a:spcBef>
                <a:spcPts val="0"/>
              </a:spcBef>
              <a:spcAft>
                <a:spcPts val="0"/>
              </a:spcAft>
              <a:buClr>
                <a:srgbClr val="000000"/>
              </a:buClr>
              <a:buFont typeface="Open Sans"/>
              <a:buNone/>
            </a:pPr>
            <a:r>
              <a:rPr lang="en" sz="1500">
                <a:solidFill>
                  <a:srgbClr val="334044"/>
                </a:solidFill>
                <a:latin typeface="Open Sans"/>
                <a:ea typeface="Open Sans"/>
                <a:cs typeface="Open Sans"/>
                <a:sym typeface="Open Sans"/>
              </a:rPr>
              <a:t>COMPANY NAME</a:t>
            </a:r>
            <a:endParaRPr b="1" sz="1900">
              <a:solidFill>
                <a:schemeClr val="dk1"/>
              </a:solidFill>
              <a:latin typeface="Poppins"/>
              <a:ea typeface="Poppins"/>
              <a:cs typeface="Poppins"/>
              <a:sym typeface="Poppins"/>
            </a:endParaRPr>
          </a:p>
        </p:txBody>
      </p:sp>
      <p:sp>
        <p:nvSpPr>
          <p:cNvPr id="966" name="Google Shape;966;p95"/>
          <p:cNvSpPr txBox="1"/>
          <p:nvPr/>
        </p:nvSpPr>
        <p:spPr>
          <a:xfrm>
            <a:off x="4715925" y="2127450"/>
            <a:ext cx="3860400" cy="1539300"/>
          </a:xfrm>
          <a:prstGeom prst="rect">
            <a:avLst/>
          </a:prstGeom>
          <a:noFill/>
          <a:ln>
            <a:noFill/>
          </a:ln>
        </p:spPr>
        <p:txBody>
          <a:bodyPr anchorCtr="0" anchor="ctr" bIns="91425" lIns="91425" spcFirstLastPara="1" rIns="91425" wrap="square" tIns="91425">
            <a:spAutoFit/>
          </a:bodyPr>
          <a:lstStyle/>
          <a:p>
            <a:pPr indent="-177800" lvl="0" marL="285750" marR="0" rtl="0" algn="l">
              <a:lnSpc>
                <a:spcPct val="150000"/>
              </a:lnSpc>
              <a:spcBef>
                <a:spcPts val="0"/>
              </a:spcBef>
              <a:spcAft>
                <a:spcPts val="0"/>
              </a:spcAft>
              <a:buClr>
                <a:srgbClr val="434343"/>
              </a:buClr>
              <a:buSzPts val="1100"/>
              <a:buFont typeface="Open Sans"/>
              <a:buChar char="●"/>
            </a:pPr>
            <a:r>
              <a:rPr lang="en" sz="1600">
                <a:solidFill>
                  <a:srgbClr val="434343"/>
                </a:solidFill>
                <a:latin typeface="Open Sans"/>
                <a:ea typeface="Open Sans"/>
                <a:cs typeface="Open Sans"/>
                <a:sym typeface="Open Sans"/>
              </a:rPr>
              <a:t>Introduction</a:t>
            </a:r>
            <a:endParaRPr sz="1600">
              <a:solidFill>
                <a:srgbClr val="434343"/>
              </a:solidFill>
              <a:latin typeface="Open Sans"/>
              <a:ea typeface="Open Sans"/>
              <a:cs typeface="Open Sans"/>
              <a:sym typeface="Open Sans"/>
            </a:endParaRPr>
          </a:p>
          <a:p>
            <a:pPr indent="-177800" lvl="0" marL="285750" marR="0" rtl="0" algn="l">
              <a:lnSpc>
                <a:spcPct val="150000"/>
              </a:lnSpc>
              <a:spcBef>
                <a:spcPts val="0"/>
              </a:spcBef>
              <a:spcAft>
                <a:spcPts val="0"/>
              </a:spcAft>
              <a:buClr>
                <a:srgbClr val="434343"/>
              </a:buClr>
              <a:buSzPts val="1100"/>
              <a:buFont typeface="Open Sans"/>
              <a:buChar char="●"/>
            </a:pPr>
            <a:r>
              <a:rPr lang="en" sz="1600">
                <a:solidFill>
                  <a:srgbClr val="434343"/>
                </a:solidFill>
                <a:latin typeface="Open Sans"/>
                <a:ea typeface="Open Sans"/>
                <a:cs typeface="Open Sans"/>
                <a:sym typeface="Open Sans"/>
              </a:rPr>
              <a:t>Laying The Foundation</a:t>
            </a:r>
            <a:endParaRPr sz="1600">
              <a:solidFill>
                <a:srgbClr val="434343"/>
              </a:solidFill>
              <a:latin typeface="Open Sans"/>
              <a:ea typeface="Open Sans"/>
              <a:cs typeface="Open Sans"/>
              <a:sym typeface="Open Sans"/>
            </a:endParaRPr>
          </a:p>
          <a:p>
            <a:pPr indent="-177800" lvl="0" marL="285750" marR="0" rtl="0" algn="l">
              <a:lnSpc>
                <a:spcPct val="150000"/>
              </a:lnSpc>
              <a:spcBef>
                <a:spcPts val="0"/>
              </a:spcBef>
              <a:spcAft>
                <a:spcPts val="0"/>
              </a:spcAft>
              <a:buClr>
                <a:srgbClr val="434343"/>
              </a:buClr>
              <a:buSzPts val="1100"/>
              <a:buFont typeface="Open Sans"/>
              <a:buChar char="●"/>
            </a:pPr>
            <a:r>
              <a:rPr lang="en" sz="1600">
                <a:solidFill>
                  <a:srgbClr val="434343"/>
                </a:solidFill>
                <a:latin typeface="Open Sans"/>
                <a:ea typeface="Open Sans"/>
                <a:cs typeface="Open Sans"/>
                <a:sym typeface="Open Sans"/>
              </a:rPr>
              <a:t>Our 7 Strategies</a:t>
            </a:r>
            <a:endParaRPr sz="1600">
              <a:solidFill>
                <a:srgbClr val="434343"/>
              </a:solidFill>
              <a:latin typeface="Open Sans"/>
              <a:ea typeface="Open Sans"/>
              <a:cs typeface="Open Sans"/>
              <a:sym typeface="Open Sans"/>
            </a:endParaRPr>
          </a:p>
          <a:p>
            <a:pPr indent="-177800" lvl="0" marL="285750" marR="0" rtl="0" algn="l">
              <a:lnSpc>
                <a:spcPct val="150000"/>
              </a:lnSpc>
              <a:spcBef>
                <a:spcPts val="0"/>
              </a:spcBef>
              <a:spcAft>
                <a:spcPts val="0"/>
              </a:spcAft>
              <a:buClr>
                <a:srgbClr val="434343"/>
              </a:buClr>
              <a:buSzPts val="1100"/>
              <a:buFont typeface="Open Sans"/>
              <a:buChar char="●"/>
            </a:pPr>
            <a:r>
              <a:rPr lang="en" sz="1600">
                <a:solidFill>
                  <a:srgbClr val="434343"/>
                </a:solidFill>
                <a:latin typeface="Open Sans"/>
                <a:ea typeface="Open Sans"/>
                <a:cs typeface="Open Sans"/>
                <a:sym typeface="Open Sans"/>
              </a:rPr>
              <a:t>Takeaways and Q&amp;A</a:t>
            </a:r>
            <a:endParaRPr sz="1600">
              <a:solidFill>
                <a:srgbClr val="434343"/>
              </a:solidFill>
              <a:latin typeface="Open Sans"/>
              <a:ea typeface="Open Sans"/>
              <a:cs typeface="Open Sans"/>
              <a:sym typeface="Open Sans"/>
            </a:endParaRPr>
          </a:p>
        </p:txBody>
      </p:sp>
      <p:sp>
        <p:nvSpPr>
          <p:cNvPr id="967" name="Google Shape;967;p95"/>
          <p:cNvSpPr txBox="1"/>
          <p:nvPr/>
        </p:nvSpPr>
        <p:spPr>
          <a:xfrm>
            <a:off x="296396" y="178615"/>
            <a:ext cx="8755800" cy="68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200">
                <a:solidFill>
                  <a:schemeClr val="lt1"/>
                </a:solidFill>
                <a:latin typeface="Poppins"/>
                <a:ea typeface="Poppins"/>
                <a:cs typeface="Poppins"/>
                <a:sym typeface="Poppins"/>
              </a:rPr>
              <a:t>Diversity, Equity &amp; Inclusion (DEI) </a:t>
            </a:r>
            <a:br>
              <a:rPr b="1" lang="en" sz="2200">
                <a:solidFill>
                  <a:schemeClr val="lt1"/>
                </a:solidFill>
                <a:latin typeface="Poppins"/>
                <a:ea typeface="Poppins"/>
                <a:cs typeface="Poppins"/>
                <a:sym typeface="Poppins"/>
              </a:rPr>
            </a:br>
            <a:r>
              <a:rPr b="1" lang="en" sz="2200">
                <a:solidFill>
                  <a:schemeClr val="lt1"/>
                </a:solidFill>
                <a:latin typeface="Poppins"/>
                <a:ea typeface="Poppins"/>
                <a:cs typeface="Poppins"/>
                <a:sym typeface="Poppins"/>
              </a:rPr>
              <a:t>a</a:t>
            </a:r>
            <a:r>
              <a:rPr b="1" lang="en" sz="2200">
                <a:solidFill>
                  <a:schemeClr val="lt1"/>
                </a:solidFill>
                <a:latin typeface="Poppins"/>
                <a:ea typeface="Poppins"/>
                <a:cs typeface="Poppins"/>
                <a:sym typeface="Poppins"/>
              </a:rPr>
              <a:t>t [YOUR COMPANY NAME]</a:t>
            </a:r>
            <a:endParaRPr b="1" sz="2200">
              <a:solidFill>
                <a:schemeClr val="lt1"/>
              </a:solidFill>
              <a:latin typeface="Poppins"/>
              <a:ea typeface="Poppins"/>
              <a:cs typeface="Poppins"/>
              <a:sym typeface="Poppins"/>
            </a:endParaRPr>
          </a:p>
        </p:txBody>
      </p:sp>
      <p:sp>
        <p:nvSpPr>
          <p:cNvPr id="968" name="Google Shape;968;p95"/>
          <p:cNvSpPr txBox="1"/>
          <p:nvPr/>
        </p:nvSpPr>
        <p:spPr>
          <a:xfrm>
            <a:off x="990300" y="1547175"/>
            <a:ext cx="1914300" cy="1075200"/>
          </a:xfrm>
          <a:prstGeom prst="rect">
            <a:avLst/>
          </a:prstGeom>
          <a:solidFill>
            <a:srgbClr val="000000"/>
          </a:solidFill>
          <a:ln cap="flat" cmpd="sng" w="9525">
            <a:solidFill>
              <a:srgbClr val="FFFFFF"/>
            </a:solidFill>
            <a:prstDash val="dash"/>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Open Sans"/>
                <a:ea typeface="Open Sans"/>
                <a:cs typeface="Open Sans"/>
                <a:sym typeface="Open Sans"/>
              </a:rPr>
              <a:t>Insert your Company </a:t>
            </a:r>
            <a:endParaRPr b="1" sz="18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1800">
                <a:solidFill>
                  <a:srgbClr val="FFFFFF"/>
                </a:solidFill>
                <a:latin typeface="Open Sans"/>
                <a:ea typeface="Open Sans"/>
                <a:cs typeface="Open Sans"/>
                <a:sym typeface="Open Sans"/>
              </a:rPr>
              <a:t>Logo Here</a:t>
            </a:r>
            <a:endParaRPr b="1" sz="1800">
              <a:solidFill>
                <a:srgbClr val="FFFFFF"/>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EEEE"/>
        </a:solidFill>
      </p:bgPr>
    </p:bg>
    <p:spTree>
      <p:nvGrpSpPr>
        <p:cNvPr id="972" name="Shape 972"/>
        <p:cNvGrpSpPr/>
        <p:nvPr/>
      </p:nvGrpSpPr>
      <p:grpSpPr>
        <a:xfrm>
          <a:off x="0" y="0"/>
          <a:ext cx="0" cy="0"/>
          <a:chOff x="0" y="0"/>
          <a:chExt cx="0" cy="0"/>
        </a:xfrm>
      </p:grpSpPr>
      <p:sp>
        <p:nvSpPr>
          <p:cNvPr id="973" name="Google Shape;973;p96"/>
          <p:cNvSpPr/>
          <p:nvPr/>
        </p:nvSpPr>
        <p:spPr>
          <a:xfrm>
            <a:off x="4865925" y="75"/>
            <a:ext cx="4278000" cy="5143500"/>
          </a:xfrm>
          <a:prstGeom prst="rect">
            <a:avLst/>
          </a:prstGeom>
          <a:solidFill>
            <a:srgbClr val="0009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96"/>
          <p:cNvSpPr txBox="1"/>
          <p:nvPr/>
        </p:nvSpPr>
        <p:spPr>
          <a:xfrm>
            <a:off x="202675" y="1535700"/>
            <a:ext cx="3905400" cy="2214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3000">
                <a:solidFill>
                  <a:schemeClr val="dk1"/>
                </a:solidFill>
                <a:latin typeface="Poppins"/>
                <a:ea typeface="Poppins"/>
                <a:cs typeface="Poppins"/>
                <a:sym typeface="Poppins"/>
              </a:rPr>
              <a:t>Developing the world’s most productive and admired workforces</a:t>
            </a:r>
            <a:endParaRPr b="1" sz="3000">
              <a:solidFill>
                <a:srgbClr val="334044"/>
              </a:solidFill>
              <a:latin typeface="Poppins"/>
              <a:ea typeface="Poppins"/>
              <a:cs typeface="Poppins"/>
              <a:sym typeface="Poppins"/>
            </a:endParaRPr>
          </a:p>
        </p:txBody>
      </p:sp>
      <p:grpSp>
        <p:nvGrpSpPr>
          <p:cNvPr id="975" name="Google Shape;975;p96"/>
          <p:cNvGrpSpPr/>
          <p:nvPr/>
        </p:nvGrpSpPr>
        <p:grpSpPr>
          <a:xfrm>
            <a:off x="4443999" y="608267"/>
            <a:ext cx="1117280" cy="820523"/>
            <a:chOff x="4646800" y="530025"/>
            <a:chExt cx="1242250" cy="912300"/>
          </a:xfrm>
        </p:grpSpPr>
        <p:sp>
          <p:nvSpPr>
            <p:cNvPr id="976" name="Google Shape;976;p96"/>
            <p:cNvSpPr/>
            <p:nvPr/>
          </p:nvSpPr>
          <p:spPr>
            <a:xfrm rot="5400000">
              <a:off x="5529950" y="893775"/>
              <a:ext cx="533400" cy="184800"/>
            </a:xfrm>
            <a:prstGeom prst="triangle">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96"/>
            <p:cNvSpPr/>
            <p:nvPr/>
          </p:nvSpPr>
          <p:spPr>
            <a:xfrm>
              <a:off x="4646800" y="530025"/>
              <a:ext cx="912300" cy="912300"/>
            </a:xfrm>
            <a:prstGeom prst="ellipse">
              <a:avLst/>
            </a:prstGeom>
            <a:solidFill>
              <a:srgbClr val="F183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8" name="Google Shape;978;p96"/>
          <p:cNvGrpSpPr/>
          <p:nvPr/>
        </p:nvGrpSpPr>
        <p:grpSpPr>
          <a:xfrm>
            <a:off x="4443999" y="2823679"/>
            <a:ext cx="1117280" cy="820523"/>
            <a:chOff x="4646800" y="2465525"/>
            <a:chExt cx="1242250" cy="912300"/>
          </a:xfrm>
        </p:grpSpPr>
        <p:sp>
          <p:nvSpPr>
            <p:cNvPr id="979" name="Google Shape;979;p96"/>
            <p:cNvSpPr/>
            <p:nvPr/>
          </p:nvSpPr>
          <p:spPr>
            <a:xfrm>
              <a:off x="4646800" y="2465525"/>
              <a:ext cx="912300" cy="912300"/>
            </a:xfrm>
            <a:prstGeom prst="ellipse">
              <a:avLst/>
            </a:prstGeom>
            <a:solidFill>
              <a:srgbClr val="F183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96"/>
            <p:cNvSpPr/>
            <p:nvPr/>
          </p:nvSpPr>
          <p:spPr>
            <a:xfrm rot="5400000">
              <a:off x="5529950" y="2829275"/>
              <a:ext cx="533400" cy="184800"/>
            </a:xfrm>
            <a:prstGeom prst="triangle">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1" name="Google Shape;981;p96"/>
          <p:cNvGrpSpPr/>
          <p:nvPr/>
        </p:nvGrpSpPr>
        <p:grpSpPr>
          <a:xfrm>
            <a:off x="4443999" y="3931385"/>
            <a:ext cx="1117280" cy="820523"/>
            <a:chOff x="4646800" y="3697775"/>
            <a:chExt cx="1242250" cy="912300"/>
          </a:xfrm>
        </p:grpSpPr>
        <p:sp>
          <p:nvSpPr>
            <p:cNvPr id="982" name="Google Shape;982;p96"/>
            <p:cNvSpPr/>
            <p:nvPr/>
          </p:nvSpPr>
          <p:spPr>
            <a:xfrm>
              <a:off x="4646800" y="3697775"/>
              <a:ext cx="912300" cy="912300"/>
            </a:xfrm>
            <a:prstGeom prst="ellipse">
              <a:avLst/>
            </a:prstGeom>
            <a:solidFill>
              <a:srgbClr val="F183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96"/>
            <p:cNvSpPr/>
            <p:nvPr/>
          </p:nvSpPr>
          <p:spPr>
            <a:xfrm rot="5400000">
              <a:off x="5529950" y="4061525"/>
              <a:ext cx="533400" cy="184800"/>
            </a:xfrm>
            <a:prstGeom prst="triangle">
              <a:avLst>
                <a:gd fmla="val 50000" name="adj"/>
              </a:avLst>
            </a:prstGeom>
            <a:solidFill>
              <a:srgbClr val="FFFFFF">
                <a:alpha val="847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4" name="Google Shape;984;p96"/>
          <p:cNvGrpSpPr/>
          <p:nvPr/>
        </p:nvGrpSpPr>
        <p:grpSpPr>
          <a:xfrm>
            <a:off x="4443999" y="1715973"/>
            <a:ext cx="1117280" cy="820523"/>
            <a:chOff x="4646800" y="1442275"/>
            <a:chExt cx="1242250" cy="912300"/>
          </a:xfrm>
        </p:grpSpPr>
        <p:sp>
          <p:nvSpPr>
            <p:cNvPr id="985" name="Google Shape;985;p96"/>
            <p:cNvSpPr/>
            <p:nvPr/>
          </p:nvSpPr>
          <p:spPr>
            <a:xfrm>
              <a:off x="4646800" y="1442275"/>
              <a:ext cx="912300" cy="912300"/>
            </a:xfrm>
            <a:prstGeom prst="ellipse">
              <a:avLst/>
            </a:prstGeom>
            <a:solidFill>
              <a:srgbClr val="F183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96"/>
            <p:cNvSpPr/>
            <p:nvPr/>
          </p:nvSpPr>
          <p:spPr>
            <a:xfrm rot="5400000">
              <a:off x="5529950" y="1806025"/>
              <a:ext cx="533400" cy="184800"/>
            </a:xfrm>
            <a:prstGeom prst="triangle">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7" name="Google Shape;987;p96"/>
          <p:cNvSpPr txBox="1"/>
          <p:nvPr/>
        </p:nvSpPr>
        <p:spPr>
          <a:xfrm>
            <a:off x="5758550" y="515951"/>
            <a:ext cx="2932200" cy="100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100">
                <a:solidFill>
                  <a:srgbClr val="FFFFFF"/>
                </a:solidFill>
                <a:latin typeface="Open Sans"/>
                <a:ea typeface="Open Sans"/>
                <a:cs typeface="Open Sans"/>
                <a:sym typeface="Open Sans"/>
              </a:rPr>
              <a:t>Most comprehensive catalog (&gt;20,000 courses)</a:t>
            </a:r>
            <a:r>
              <a:rPr lang="en" sz="1100">
                <a:solidFill>
                  <a:srgbClr val="FFFFFF"/>
                </a:solidFill>
                <a:latin typeface="Open Sans"/>
                <a:ea typeface="Open Sans"/>
                <a:cs typeface="Open Sans"/>
                <a:sym typeface="Open Sans"/>
              </a:rPr>
              <a:t> from the </a:t>
            </a:r>
            <a:r>
              <a:rPr b="1" lang="en" sz="1100">
                <a:solidFill>
                  <a:srgbClr val="FFFFFF"/>
                </a:solidFill>
                <a:latin typeface="Open Sans"/>
                <a:ea typeface="Open Sans"/>
                <a:cs typeface="Open Sans"/>
                <a:sym typeface="Open Sans"/>
              </a:rPr>
              <a:t>world’s leading publishers.</a:t>
            </a:r>
            <a:r>
              <a:rPr lang="en" sz="1100">
                <a:solidFill>
                  <a:srgbClr val="FFFFFF"/>
                </a:solidFill>
                <a:latin typeface="Open Sans"/>
                <a:ea typeface="Open Sans"/>
                <a:cs typeface="Open Sans"/>
                <a:sym typeface="Open Sans"/>
              </a:rPr>
              <a:t> Multiple languages, formats, mobile friendly, all in one place.</a:t>
            </a:r>
            <a:endParaRPr b="1" sz="1100">
              <a:solidFill>
                <a:srgbClr val="FFFFFF"/>
              </a:solidFill>
              <a:latin typeface="Open Sans"/>
              <a:ea typeface="Open Sans"/>
              <a:cs typeface="Open Sans"/>
              <a:sym typeface="Open Sans"/>
            </a:endParaRPr>
          </a:p>
        </p:txBody>
      </p:sp>
      <p:sp>
        <p:nvSpPr>
          <p:cNvPr id="988" name="Google Shape;988;p96"/>
          <p:cNvSpPr txBox="1"/>
          <p:nvPr/>
        </p:nvSpPr>
        <p:spPr>
          <a:xfrm>
            <a:off x="5758550" y="1601532"/>
            <a:ext cx="3042900" cy="100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100">
                <a:solidFill>
                  <a:srgbClr val="FFFFFF"/>
                </a:solidFill>
                <a:latin typeface="Open Sans"/>
                <a:ea typeface="Open Sans"/>
                <a:cs typeface="Open Sans"/>
                <a:sym typeface="Open Sans"/>
              </a:rPr>
              <a:t>Quality matters.</a:t>
            </a:r>
            <a:r>
              <a:rPr lang="en" sz="1100">
                <a:solidFill>
                  <a:srgbClr val="FFFFFF"/>
                </a:solidFill>
                <a:latin typeface="Open Sans"/>
                <a:ea typeface="Open Sans"/>
                <a:cs typeface="Open Sans"/>
                <a:sym typeface="Open Sans"/>
              </a:rPr>
              <a:t> Courses are reviewed using quality standards for suitability and compatibility. User ratings for courses are easy to find.</a:t>
            </a:r>
            <a:endParaRPr b="1" sz="1100">
              <a:solidFill>
                <a:srgbClr val="FFFFFF"/>
              </a:solidFill>
              <a:latin typeface="Open Sans"/>
              <a:ea typeface="Open Sans"/>
              <a:cs typeface="Open Sans"/>
              <a:sym typeface="Open Sans"/>
            </a:endParaRPr>
          </a:p>
        </p:txBody>
      </p:sp>
      <p:sp>
        <p:nvSpPr>
          <p:cNvPr id="989" name="Google Shape;989;p96"/>
          <p:cNvSpPr txBox="1"/>
          <p:nvPr/>
        </p:nvSpPr>
        <p:spPr>
          <a:xfrm>
            <a:off x="5758550" y="2747700"/>
            <a:ext cx="3160800" cy="100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100">
                <a:solidFill>
                  <a:srgbClr val="FFFFFF"/>
                </a:solidFill>
                <a:latin typeface="Open Sans"/>
                <a:ea typeface="Open Sans"/>
                <a:cs typeface="Open Sans"/>
                <a:sym typeface="Open Sans"/>
              </a:rPr>
              <a:t>Seamless integration with any LMS</a:t>
            </a:r>
            <a:r>
              <a:rPr lang="en" sz="1100">
                <a:solidFill>
                  <a:srgbClr val="FFFFFF"/>
                </a:solidFill>
                <a:latin typeface="Open Sans"/>
                <a:ea typeface="Open Sans"/>
                <a:cs typeface="Open Sans"/>
                <a:sym typeface="Open Sans"/>
              </a:rPr>
              <a:t>. Easily find, purchase, administer, sync courses with your learning and other HR systems.</a:t>
            </a:r>
            <a:endParaRPr b="1" sz="1100">
              <a:solidFill>
                <a:srgbClr val="FFFFFF"/>
              </a:solidFill>
              <a:latin typeface="Open Sans"/>
              <a:ea typeface="Open Sans"/>
              <a:cs typeface="Open Sans"/>
              <a:sym typeface="Open Sans"/>
            </a:endParaRPr>
          </a:p>
        </p:txBody>
      </p:sp>
      <p:sp>
        <p:nvSpPr>
          <p:cNvPr id="990" name="Google Shape;990;p96"/>
          <p:cNvSpPr txBox="1"/>
          <p:nvPr/>
        </p:nvSpPr>
        <p:spPr>
          <a:xfrm>
            <a:off x="5758550" y="3842500"/>
            <a:ext cx="2932200" cy="100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00">
                <a:solidFill>
                  <a:srgbClr val="FFFFFF"/>
                </a:solidFill>
                <a:latin typeface="Open Sans"/>
                <a:ea typeface="Open Sans"/>
                <a:cs typeface="Open Sans"/>
                <a:sym typeface="Open Sans"/>
              </a:rPr>
              <a:t>Expert curation and easy courses updates. </a:t>
            </a:r>
            <a:r>
              <a:rPr lang="en" sz="1100">
                <a:solidFill>
                  <a:srgbClr val="FFFFFF"/>
                </a:solidFill>
                <a:latin typeface="Open Sans"/>
                <a:ea typeface="Open Sans"/>
                <a:cs typeface="Open Sans"/>
                <a:sym typeface="Open Sans"/>
              </a:rPr>
              <a:t>We curate so you don’t have to. New or updated courses are easy to sync with your library.</a:t>
            </a:r>
            <a:endParaRPr sz="1100">
              <a:solidFill>
                <a:srgbClr val="FFFFFF"/>
              </a:solidFill>
              <a:latin typeface="Open Sans"/>
              <a:ea typeface="Open Sans"/>
              <a:cs typeface="Open Sans"/>
              <a:sym typeface="Open Sans"/>
            </a:endParaRPr>
          </a:p>
          <a:p>
            <a:pPr indent="0" lvl="0" marL="0" rtl="0" algn="l">
              <a:lnSpc>
                <a:spcPct val="115000"/>
              </a:lnSpc>
              <a:spcBef>
                <a:spcPts val="1600"/>
              </a:spcBef>
              <a:spcAft>
                <a:spcPts val="1600"/>
              </a:spcAft>
              <a:buNone/>
            </a:pPr>
            <a:r>
              <a:t/>
            </a:r>
            <a:endParaRPr b="1" sz="1100">
              <a:solidFill>
                <a:srgbClr val="FFFFFF"/>
              </a:solidFill>
              <a:latin typeface="Open Sans"/>
              <a:ea typeface="Open Sans"/>
              <a:cs typeface="Open Sans"/>
              <a:sym typeface="Open Sans"/>
            </a:endParaRPr>
          </a:p>
        </p:txBody>
      </p:sp>
      <p:pic>
        <p:nvPicPr>
          <p:cNvPr id="991" name="Google Shape;991;p96"/>
          <p:cNvPicPr preferRelativeResize="0"/>
          <p:nvPr/>
        </p:nvPicPr>
        <p:blipFill>
          <a:blip r:embed="rId3">
            <a:alphaModFix/>
          </a:blip>
          <a:stretch>
            <a:fillRect/>
          </a:stretch>
        </p:blipFill>
        <p:spPr>
          <a:xfrm>
            <a:off x="4604153" y="779624"/>
            <a:ext cx="432250" cy="432250"/>
          </a:xfrm>
          <a:prstGeom prst="rect">
            <a:avLst/>
          </a:prstGeom>
          <a:noFill/>
          <a:ln>
            <a:noFill/>
          </a:ln>
        </p:spPr>
      </p:pic>
      <p:pic>
        <p:nvPicPr>
          <p:cNvPr id="992" name="Google Shape;992;p96"/>
          <p:cNvPicPr preferRelativeResize="0"/>
          <p:nvPr/>
        </p:nvPicPr>
        <p:blipFill rotWithShape="1">
          <a:blip r:embed="rId4">
            <a:alphaModFix/>
          </a:blip>
          <a:srcRect b="36057" l="17901" r="20221" t="3664"/>
          <a:stretch/>
        </p:blipFill>
        <p:spPr>
          <a:xfrm>
            <a:off x="4592862" y="1873500"/>
            <a:ext cx="518925" cy="505475"/>
          </a:xfrm>
          <a:prstGeom prst="rect">
            <a:avLst/>
          </a:prstGeom>
          <a:noFill/>
          <a:ln>
            <a:noFill/>
          </a:ln>
        </p:spPr>
      </p:pic>
      <p:pic>
        <p:nvPicPr>
          <p:cNvPr id="993" name="Google Shape;993;p96"/>
          <p:cNvPicPr preferRelativeResize="0"/>
          <p:nvPr/>
        </p:nvPicPr>
        <p:blipFill>
          <a:blip r:embed="rId5">
            <a:alphaModFix/>
          </a:blip>
          <a:stretch>
            <a:fillRect/>
          </a:stretch>
        </p:blipFill>
        <p:spPr>
          <a:xfrm>
            <a:off x="4588188" y="2969811"/>
            <a:ext cx="528275" cy="528254"/>
          </a:xfrm>
          <a:prstGeom prst="rect">
            <a:avLst/>
          </a:prstGeom>
          <a:noFill/>
          <a:ln>
            <a:noFill/>
          </a:ln>
        </p:spPr>
      </p:pic>
      <p:pic>
        <p:nvPicPr>
          <p:cNvPr id="994" name="Google Shape;994;p96"/>
          <p:cNvPicPr preferRelativeResize="0"/>
          <p:nvPr/>
        </p:nvPicPr>
        <p:blipFill>
          <a:blip r:embed="rId6">
            <a:alphaModFix/>
          </a:blip>
          <a:stretch>
            <a:fillRect/>
          </a:stretch>
        </p:blipFill>
        <p:spPr>
          <a:xfrm>
            <a:off x="4636200" y="4125512"/>
            <a:ext cx="432250" cy="432250"/>
          </a:xfrm>
          <a:prstGeom prst="rect">
            <a:avLst/>
          </a:prstGeom>
          <a:noFill/>
          <a:ln>
            <a:noFill/>
          </a:ln>
        </p:spPr>
      </p:pic>
      <p:pic>
        <p:nvPicPr>
          <p:cNvPr id="995" name="Google Shape;995;p96"/>
          <p:cNvPicPr preferRelativeResize="0"/>
          <p:nvPr/>
        </p:nvPicPr>
        <p:blipFill>
          <a:blip r:embed="rId7">
            <a:alphaModFix/>
          </a:blip>
          <a:stretch>
            <a:fillRect/>
          </a:stretch>
        </p:blipFill>
        <p:spPr>
          <a:xfrm>
            <a:off x="708300" y="401375"/>
            <a:ext cx="3089276" cy="645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EEEE"/>
        </a:solidFill>
      </p:bgPr>
    </p:bg>
    <p:spTree>
      <p:nvGrpSpPr>
        <p:cNvPr id="999" name="Shape 999"/>
        <p:cNvGrpSpPr/>
        <p:nvPr/>
      </p:nvGrpSpPr>
      <p:grpSpPr>
        <a:xfrm>
          <a:off x="0" y="0"/>
          <a:ext cx="0" cy="0"/>
          <a:chOff x="0" y="0"/>
          <a:chExt cx="0" cy="0"/>
        </a:xfrm>
      </p:grpSpPr>
      <p:sp>
        <p:nvSpPr>
          <p:cNvPr id="1000" name="Google Shape;1000;p97"/>
          <p:cNvSpPr/>
          <p:nvPr/>
        </p:nvSpPr>
        <p:spPr>
          <a:xfrm>
            <a:off x="3326700" y="1124050"/>
            <a:ext cx="2490600" cy="24906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1" name="Google Shape;1001;p97"/>
          <p:cNvPicPr preferRelativeResize="0"/>
          <p:nvPr/>
        </p:nvPicPr>
        <p:blipFill>
          <a:blip r:embed="rId3">
            <a:alphaModFix/>
          </a:blip>
          <a:stretch>
            <a:fillRect/>
          </a:stretch>
        </p:blipFill>
        <p:spPr>
          <a:xfrm>
            <a:off x="3716587" y="1813453"/>
            <a:ext cx="1710833" cy="362700"/>
          </a:xfrm>
          <a:prstGeom prst="rect">
            <a:avLst/>
          </a:prstGeom>
          <a:noFill/>
          <a:ln>
            <a:noFill/>
          </a:ln>
        </p:spPr>
      </p:pic>
      <p:sp>
        <p:nvSpPr>
          <p:cNvPr id="1002" name="Google Shape;1002;p97"/>
          <p:cNvSpPr txBox="1"/>
          <p:nvPr/>
        </p:nvSpPr>
        <p:spPr>
          <a:xfrm>
            <a:off x="3580800" y="2288175"/>
            <a:ext cx="1982400" cy="1326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500">
                <a:solidFill>
                  <a:srgbClr val="42515A"/>
                </a:solidFill>
                <a:latin typeface="Open Sans Light"/>
                <a:ea typeface="Open Sans Light"/>
                <a:cs typeface="Open Sans Light"/>
                <a:sym typeface="Open Sans Light"/>
              </a:rPr>
              <a:t>Most comprehensive catalog from world’s top publishers</a:t>
            </a:r>
            <a:endParaRPr sz="1500">
              <a:solidFill>
                <a:srgbClr val="42515A"/>
              </a:solidFill>
              <a:latin typeface="Open Sans Light"/>
              <a:ea typeface="Open Sans Light"/>
              <a:cs typeface="Open Sans Light"/>
              <a:sym typeface="Open Sans Light"/>
            </a:endParaRPr>
          </a:p>
        </p:txBody>
      </p:sp>
      <p:sp>
        <p:nvSpPr>
          <p:cNvPr id="1003" name="Google Shape;1003;p97"/>
          <p:cNvSpPr txBox="1"/>
          <p:nvPr/>
        </p:nvSpPr>
        <p:spPr>
          <a:xfrm>
            <a:off x="1018275" y="402725"/>
            <a:ext cx="1588500" cy="1023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200">
                <a:solidFill>
                  <a:srgbClr val="F18328"/>
                </a:solidFill>
                <a:latin typeface="Open Sans"/>
                <a:ea typeface="Open Sans"/>
                <a:cs typeface="Open Sans"/>
                <a:sym typeface="Open Sans"/>
              </a:rPr>
              <a:t>Business Skills</a:t>
            </a:r>
            <a:r>
              <a:rPr lang="en" sz="1200">
                <a:solidFill>
                  <a:srgbClr val="F18328"/>
                </a:solidFill>
                <a:latin typeface="Open Sans"/>
                <a:ea typeface="Open Sans"/>
                <a:cs typeface="Open Sans"/>
                <a:sym typeface="Open Sans"/>
              </a:rPr>
              <a:t> </a:t>
            </a:r>
            <a:endParaRPr sz="1200">
              <a:solidFill>
                <a:srgbClr val="F18328"/>
              </a:solidFill>
              <a:latin typeface="Open Sans"/>
              <a:ea typeface="Open Sans"/>
              <a:cs typeface="Open Sans"/>
              <a:sym typeface="Open Sans"/>
            </a:endParaRPr>
          </a:p>
          <a:p>
            <a:pPr indent="0" lvl="0" marL="0" rtl="0" algn="r">
              <a:spcBef>
                <a:spcPts val="500"/>
              </a:spcBef>
              <a:spcAft>
                <a:spcPts val="0"/>
              </a:spcAft>
              <a:buNone/>
            </a:pPr>
            <a:r>
              <a:rPr lang="en" sz="750">
                <a:solidFill>
                  <a:srgbClr val="42515A"/>
                </a:solidFill>
                <a:latin typeface="Open Sans"/>
                <a:ea typeface="Open Sans"/>
                <a:cs typeface="Open Sans"/>
                <a:sym typeface="Open Sans"/>
              </a:rPr>
              <a:t>Leadership / Management </a:t>
            </a:r>
            <a:endParaRPr sz="750">
              <a:solidFill>
                <a:srgbClr val="42515A"/>
              </a:solidFill>
              <a:latin typeface="Open Sans"/>
              <a:ea typeface="Open Sans"/>
              <a:cs typeface="Open Sans"/>
              <a:sym typeface="Open Sans"/>
            </a:endParaRPr>
          </a:p>
          <a:p>
            <a:pPr indent="0" lvl="0" marL="0" rtl="0" algn="r">
              <a:spcBef>
                <a:spcPts val="0"/>
              </a:spcBef>
              <a:spcAft>
                <a:spcPts val="0"/>
              </a:spcAft>
              <a:buNone/>
            </a:pPr>
            <a:r>
              <a:rPr lang="en" sz="750">
                <a:solidFill>
                  <a:srgbClr val="42515A"/>
                </a:solidFill>
                <a:latin typeface="Open Sans"/>
                <a:ea typeface="Open Sans"/>
                <a:cs typeface="Open Sans"/>
                <a:sym typeface="Open Sans"/>
              </a:rPr>
              <a:t>Accounting </a:t>
            </a:r>
            <a:endParaRPr sz="750">
              <a:solidFill>
                <a:srgbClr val="42515A"/>
              </a:solidFill>
              <a:latin typeface="Open Sans"/>
              <a:ea typeface="Open Sans"/>
              <a:cs typeface="Open Sans"/>
              <a:sym typeface="Open Sans"/>
            </a:endParaRPr>
          </a:p>
          <a:p>
            <a:pPr indent="0" lvl="0" marL="0" rtl="0" algn="r">
              <a:spcBef>
                <a:spcPts val="0"/>
              </a:spcBef>
              <a:spcAft>
                <a:spcPts val="0"/>
              </a:spcAft>
              <a:buNone/>
            </a:pPr>
            <a:r>
              <a:rPr lang="en" sz="750">
                <a:solidFill>
                  <a:srgbClr val="42515A"/>
                </a:solidFill>
                <a:latin typeface="Open Sans"/>
                <a:ea typeface="Open Sans"/>
                <a:cs typeface="Open Sans"/>
                <a:sym typeface="Open Sans"/>
              </a:rPr>
              <a:t>Telephone Skills</a:t>
            </a:r>
            <a:endParaRPr sz="750">
              <a:solidFill>
                <a:srgbClr val="42515A"/>
              </a:solidFill>
              <a:latin typeface="Open Sans"/>
              <a:ea typeface="Open Sans"/>
              <a:cs typeface="Open Sans"/>
              <a:sym typeface="Open Sans"/>
            </a:endParaRPr>
          </a:p>
          <a:p>
            <a:pPr indent="0" lvl="0" marL="0" rtl="0" algn="r">
              <a:spcBef>
                <a:spcPts val="0"/>
              </a:spcBef>
              <a:spcAft>
                <a:spcPts val="0"/>
              </a:spcAft>
              <a:buNone/>
            </a:pPr>
            <a:r>
              <a:rPr lang="en" sz="750">
                <a:solidFill>
                  <a:srgbClr val="42515A"/>
                </a:solidFill>
                <a:latin typeface="Open Sans"/>
                <a:ea typeface="Open Sans"/>
                <a:cs typeface="Open Sans"/>
                <a:sym typeface="Open Sans"/>
              </a:rPr>
              <a:t>Time Management</a:t>
            </a:r>
            <a:endParaRPr sz="750">
              <a:solidFill>
                <a:srgbClr val="42515A"/>
              </a:solidFill>
              <a:latin typeface="Open Sans"/>
              <a:ea typeface="Open Sans"/>
              <a:cs typeface="Open Sans"/>
              <a:sym typeface="Open Sans"/>
            </a:endParaRPr>
          </a:p>
          <a:p>
            <a:pPr indent="0" lvl="0" marL="0" rtl="0" algn="r">
              <a:spcBef>
                <a:spcPts val="0"/>
              </a:spcBef>
              <a:spcAft>
                <a:spcPts val="0"/>
              </a:spcAft>
              <a:buNone/>
            </a:pPr>
            <a:r>
              <a:rPr lang="en" sz="750">
                <a:solidFill>
                  <a:srgbClr val="42515A"/>
                </a:solidFill>
                <a:latin typeface="Open Sans"/>
                <a:ea typeface="Open Sans"/>
                <a:cs typeface="Open Sans"/>
                <a:sym typeface="Open Sans"/>
              </a:rPr>
              <a:t>Sales</a:t>
            </a:r>
            <a:endParaRPr sz="750">
              <a:solidFill>
                <a:srgbClr val="42515A"/>
              </a:solidFill>
              <a:latin typeface="Open Sans"/>
              <a:ea typeface="Open Sans"/>
              <a:cs typeface="Open Sans"/>
              <a:sym typeface="Open Sans"/>
            </a:endParaRPr>
          </a:p>
          <a:p>
            <a:pPr indent="0" lvl="0" marL="0" rtl="0" algn="r">
              <a:spcBef>
                <a:spcPts val="0"/>
              </a:spcBef>
              <a:spcAft>
                <a:spcPts val="0"/>
              </a:spcAft>
              <a:buNone/>
            </a:pPr>
            <a:r>
              <a:rPr lang="en" sz="750">
                <a:solidFill>
                  <a:srgbClr val="42515A"/>
                </a:solidFill>
                <a:latin typeface="Open Sans"/>
                <a:ea typeface="Open Sans"/>
                <a:cs typeface="Open Sans"/>
                <a:sym typeface="Open Sans"/>
              </a:rPr>
              <a:t>Communication</a:t>
            </a:r>
            <a:endParaRPr sz="750">
              <a:solidFill>
                <a:srgbClr val="42515A"/>
              </a:solidFill>
              <a:latin typeface="Open Sans"/>
              <a:ea typeface="Open Sans"/>
              <a:cs typeface="Open Sans"/>
              <a:sym typeface="Open Sans"/>
            </a:endParaRPr>
          </a:p>
        </p:txBody>
      </p:sp>
      <p:sp>
        <p:nvSpPr>
          <p:cNvPr id="1004" name="Google Shape;1004;p97"/>
          <p:cNvSpPr txBox="1"/>
          <p:nvPr/>
        </p:nvSpPr>
        <p:spPr>
          <a:xfrm>
            <a:off x="116050" y="3813150"/>
            <a:ext cx="2490600" cy="1204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200">
                <a:solidFill>
                  <a:srgbClr val="F18328"/>
                </a:solidFill>
                <a:latin typeface="Open Sans"/>
                <a:ea typeface="Open Sans"/>
                <a:cs typeface="Open Sans"/>
                <a:sym typeface="Open Sans"/>
              </a:rPr>
              <a:t>Diversity, Equity &amp; Inclusion</a:t>
            </a:r>
            <a:r>
              <a:rPr lang="en" sz="1200">
                <a:solidFill>
                  <a:srgbClr val="F18328"/>
                </a:solidFill>
                <a:latin typeface="Open Sans"/>
                <a:ea typeface="Open Sans"/>
                <a:cs typeface="Open Sans"/>
                <a:sym typeface="Open Sans"/>
              </a:rPr>
              <a:t> </a:t>
            </a:r>
            <a:endParaRPr sz="1200">
              <a:solidFill>
                <a:srgbClr val="42515A"/>
              </a:solidFill>
              <a:latin typeface="Open Sans"/>
              <a:ea typeface="Open Sans"/>
              <a:cs typeface="Open Sans"/>
              <a:sym typeface="Open Sans"/>
            </a:endParaRPr>
          </a:p>
          <a:p>
            <a:pPr indent="0" lvl="0" marL="0" rtl="0" algn="r">
              <a:spcBef>
                <a:spcPts val="500"/>
              </a:spcBef>
              <a:spcAft>
                <a:spcPts val="0"/>
              </a:spcAft>
              <a:buNone/>
            </a:pPr>
            <a:r>
              <a:rPr lang="en" sz="750">
                <a:solidFill>
                  <a:srgbClr val="42515A"/>
                </a:solidFill>
                <a:latin typeface="Open Sans"/>
                <a:ea typeface="Open Sans"/>
                <a:cs typeface="Open Sans"/>
                <a:sym typeface="Open Sans"/>
              </a:rPr>
              <a:t>Unconscious Bias</a:t>
            </a:r>
            <a:endParaRPr sz="750">
              <a:solidFill>
                <a:srgbClr val="42515A"/>
              </a:solidFill>
              <a:latin typeface="Open Sans"/>
              <a:ea typeface="Open Sans"/>
              <a:cs typeface="Open Sans"/>
              <a:sym typeface="Open Sans"/>
            </a:endParaRPr>
          </a:p>
          <a:p>
            <a:pPr indent="0" lvl="0" marL="0" rtl="0" algn="r">
              <a:spcBef>
                <a:spcPts val="0"/>
              </a:spcBef>
              <a:spcAft>
                <a:spcPts val="0"/>
              </a:spcAft>
              <a:buNone/>
            </a:pPr>
            <a:r>
              <a:rPr lang="en" sz="750">
                <a:solidFill>
                  <a:srgbClr val="42515A"/>
                </a:solidFill>
                <a:latin typeface="Open Sans"/>
                <a:ea typeface="Open Sans"/>
                <a:cs typeface="Open Sans"/>
                <a:sym typeface="Open Sans"/>
              </a:rPr>
              <a:t>Inclusive Leadership</a:t>
            </a:r>
            <a:endParaRPr sz="750">
              <a:solidFill>
                <a:srgbClr val="42515A"/>
              </a:solidFill>
              <a:latin typeface="Open Sans"/>
              <a:ea typeface="Open Sans"/>
              <a:cs typeface="Open Sans"/>
              <a:sym typeface="Open Sans"/>
            </a:endParaRPr>
          </a:p>
          <a:p>
            <a:pPr indent="0" lvl="0" marL="0" rtl="0" algn="r">
              <a:spcBef>
                <a:spcPts val="0"/>
              </a:spcBef>
              <a:spcAft>
                <a:spcPts val="0"/>
              </a:spcAft>
              <a:buNone/>
            </a:pPr>
            <a:r>
              <a:rPr lang="en" sz="750">
                <a:solidFill>
                  <a:srgbClr val="42515A"/>
                </a:solidFill>
                <a:latin typeface="Open Sans"/>
                <a:ea typeface="Open Sans"/>
                <a:cs typeface="Open Sans"/>
                <a:sym typeface="Open Sans"/>
              </a:rPr>
              <a:t>Mental Health Awareness</a:t>
            </a:r>
            <a:endParaRPr sz="750">
              <a:solidFill>
                <a:srgbClr val="42515A"/>
              </a:solidFill>
              <a:latin typeface="Open Sans"/>
              <a:ea typeface="Open Sans"/>
              <a:cs typeface="Open Sans"/>
              <a:sym typeface="Open Sans"/>
            </a:endParaRPr>
          </a:p>
          <a:p>
            <a:pPr indent="0" lvl="0" marL="0" rtl="0" algn="r">
              <a:spcBef>
                <a:spcPts val="0"/>
              </a:spcBef>
              <a:spcAft>
                <a:spcPts val="0"/>
              </a:spcAft>
              <a:buNone/>
            </a:pPr>
            <a:r>
              <a:rPr lang="en" sz="750">
                <a:solidFill>
                  <a:srgbClr val="42515A"/>
                </a:solidFill>
                <a:latin typeface="Open Sans"/>
                <a:ea typeface="Open Sans"/>
                <a:cs typeface="Open Sans"/>
                <a:sym typeface="Open Sans"/>
              </a:rPr>
              <a:t>Building Diverse Teams</a:t>
            </a:r>
            <a:endParaRPr sz="750">
              <a:solidFill>
                <a:srgbClr val="42515A"/>
              </a:solidFill>
              <a:latin typeface="Open Sans"/>
              <a:ea typeface="Open Sans"/>
              <a:cs typeface="Open Sans"/>
              <a:sym typeface="Open Sans"/>
            </a:endParaRPr>
          </a:p>
          <a:p>
            <a:pPr indent="0" lvl="0" marL="0" rtl="0" algn="r">
              <a:spcBef>
                <a:spcPts val="0"/>
              </a:spcBef>
              <a:spcAft>
                <a:spcPts val="0"/>
              </a:spcAft>
              <a:buNone/>
            </a:pPr>
            <a:r>
              <a:rPr lang="en" sz="750">
                <a:solidFill>
                  <a:srgbClr val="42515A"/>
                </a:solidFill>
                <a:latin typeface="Open Sans"/>
                <a:ea typeface="Open Sans"/>
                <a:cs typeface="Open Sans"/>
                <a:sym typeface="Open Sans"/>
              </a:rPr>
              <a:t>Generational Diversity</a:t>
            </a:r>
            <a:endParaRPr sz="750">
              <a:solidFill>
                <a:srgbClr val="42515A"/>
              </a:solidFill>
              <a:latin typeface="Open Sans"/>
              <a:ea typeface="Open Sans"/>
              <a:cs typeface="Open Sans"/>
              <a:sym typeface="Open Sans"/>
            </a:endParaRPr>
          </a:p>
          <a:p>
            <a:pPr indent="0" lvl="0" marL="0" rtl="0" algn="r">
              <a:spcBef>
                <a:spcPts val="0"/>
              </a:spcBef>
              <a:spcAft>
                <a:spcPts val="0"/>
              </a:spcAft>
              <a:buNone/>
            </a:pPr>
            <a:r>
              <a:rPr lang="en" sz="750">
                <a:solidFill>
                  <a:srgbClr val="42515A"/>
                </a:solidFill>
                <a:latin typeface="Open Sans"/>
                <a:ea typeface="Open Sans"/>
                <a:cs typeface="Open Sans"/>
                <a:sym typeface="Open Sans"/>
              </a:rPr>
              <a:t>Intercultural Competence</a:t>
            </a:r>
            <a:endParaRPr sz="750">
              <a:solidFill>
                <a:srgbClr val="42515A"/>
              </a:solidFill>
              <a:latin typeface="Open Sans"/>
              <a:ea typeface="Open Sans"/>
              <a:cs typeface="Open Sans"/>
              <a:sym typeface="Open Sans"/>
            </a:endParaRPr>
          </a:p>
          <a:p>
            <a:pPr indent="0" lvl="0" marL="0" rtl="0" algn="r">
              <a:spcBef>
                <a:spcPts val="0"/>
              </a:spcBef>
              <a:spcAft>
                <a:spcPts val="0"/>
              </a:spcAft>
              <a:buNone/>
            </a:pPr>
            <a:r>
              <a:t/>
            </a:r>
            <a:endParaRPr sz="750">
              <a:solidFill>
                <a:srgbClr val="42515A"/>
              </a:solidFill>
              <a:latin typeface="Open Sans"/>
              <a:ea typeface="Open Sans"/>
              <a:cs typeface="Open Sans"/>
              <a:sym typeface="Open Sans"/>
            </a:endParaRPr>
          </a:p>
        </p:txBody>
      </p:sp>
      <p:sp>
        <p:nvSpPr>
          <p:cNvPr id="1005" name="Google Shape;1005;p97"/>
          <p:cNvSpPr txBox="1"/>
          <p:nvPr/>
        </p:nvSpPr>
        <p:spPr>
          <a:xfrm>
            <a:off x="906300" y="1541475"/>
            <a:ext cx="1246800" cy="830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200">
                <a:solidFill>
                  <a:srgbClr val="F18328"/>
                </a:solidFill>
                <a:latin typeface="Open Sans"/>
                <a:ea typeface="Open Sans"/>
                <a:cs typeface="Open Sans"/>
                <a:sym typeface="Open Sans"/>
              </a:rPr>
              <a:t>Safety</a:t>
            </a:r>
            <a:endParaRPr sz="950">
              <a:solidFill>
                <a:srgbClr val="42515A"/>
              </a:solidFill>
              <a:latin typeface="Open Sans"/>
              <a:ea typeface="Open Sans"/>
              <a:cs typeface="Open Sans"/>
              <a:sym typeface="Open Sans"/>
            </a:endParaRPr>
          </a:p>
          <a:p>
            <a:pPr indent="0" lvl="0" marL="0" rtl="0" algn="r">
              <a:spcBef>
                <a:spcPts val="500"/>
              </a:spcBef>
              <a:spcAft>
                <a:spcPts val="0"/>
              </a:spcAft>
              <a:buNone/>
            </a:pPr>
            <a:r>
              <a:rPr lang="en" sz="750">
                <a:solidFill>
                  <a:srgbClr val="42515A"/>
                </a:solidFill>
                <a:latin typeface="Open Sans"/>
                <a:ea typeface="Open Sans"/>
                <a:cs typeface="Open Sans"/>
                <a:sym typeface="Open Sans"/>
              </a:rPr>
              <a:t>Workplace Safety</a:t>
            </a:r>
            <a:br>
              <a:rPr lang="en" sz="750">
                <a:solidFill>
                  <a:srgbClr val="42515A"/>
                </a:solidFill>
                <a:latin typeface="Open Sans"/>
                <a:ea typeface="Open Sans"/>
                <a:cs typeface="Open Sans"/>
                <a:sym typeface="Open Sans"/>
              </a:rPr>
            </a:br>
            <a:r>
              <a:rPr lang="en" sz="750">
                <a:solidFill>
                  <a:srgbClr val="42515A"/>
                </a:solidFill>
                <a:latin typeface="Open Sans"/>
                <a:ea typeface="Open Sans"/>
                <a:cs typeface="Open Sans"/>
                <a:sym typeface="Open Sans"/>
              </a:rPr>
              <a:t>OSHA</a:t>
            </a:r>
            <a:endParaRPr sz="750">
              <a:solidFill>
                <a:srgbClr val="42515A"/>
              </a:solidFill>
              <a:latin typeface="Open Sans"/>
              <a:ea typeface="Open Sans"/>
              <a:cs typeface="Open Sans"/>
              <a:sym typeface="Open Sans"/>
            </a:endParaRPr>
          </a:p>
          <a:p>
            <a:pPr indent="0" lvl="0" marL="0" rtl="0" algn="r">
              <a:spcBef>
                <a:spcPts val="0"/>
              </a:spcBef>
              <a:spcAft>
                <a:spcPts val="0"/>
              </a:spcAft>
              <a:buNone/>
            </a:pPr>
            <a:r>
              <a:rPr lang="en" sz="750">
                <a:solidFill>
                  <a:srgbClr val="42515A"/>
                </a:solidFill>
                <a:latin typeface="Open Sans"/>
                <a:ea typeface="Open Sans"/>
                <a:cs typeface="Open Sans"/>
                <a:sym typeface="Open Sans"/>
              </a:rPr>
              <a:t>Fire Safety</a:t>
            </a:r>
            <a:endParaRPr sz="750">
              <a:solidFill>
                <a:srgbClr val="42515A"/>
              </a:solidFill>
              <a:latin typeface="Open Sans"/>
              <a:ea typeface="Open Sans"/>
              <a:cs typeface="Open Sans"/>
              <a:sym typeface="Open Sans"/>
            </a:endParaRPr>
          </a:p>
          <a:p>
            <a:pPr indent="0" lvl="0" marL="0" rtl="0" algn="r">
              <a:spcBef>
                <a:spcPts val="0"/>
              </a:spcBef>
              <a:spcAft>
                <a:spcPts val="0"/>
              </a:spcAft>
              <a:buNone/>
            </a:pPr>
            <a:r>
              <a:rPr lang="en" sz="750">
                <a:solidFill>
                  <a:srgbClr val="42515A"/>
                </a:solidFill>
                <a:latin typeface="Open Sans"/>
                <a:ea typeface="Open Sans"/>
                <a:cs typeface="Open Sans"/>
                <a:sym typeface="Open Sans"/>
              </a:rPr>
              <a:t>Forklift Safety</a:t>
            </a:r>
            <a:endParaRPr sz="750">
              <a:solidFill>
                <a:srgbClr val="42515A"/>
              </a:solidFill>
              <a:latin typeface="Open Sans"/>
              <a:ea typeface="Open Sans"/>
              <a:cs typeface="Open Sans"/>
              <a:sym typeface="Open Sans"/>
            </a:endParaRPr>
          </a:p>
          <a:p>
            <a:pPr indent="0" lvl="0" marL="0" rtl="0" algn="r">
              <a:spcBef>
                <a:spcPts val="0"/>
              </a:spcBef>
              <a:spcAft>
                <a:spcPts val="0"/>
              </a:spcAft>
              <a:buNone/>
            </a:pPr>
            <a:r>
              <a:rPr lang="en" sz="750">
                <a:solidFill>
                  <a:srgbClr val="42515A"/>
                </a:solidFill>
                <a:latin typeface="Open Sans"/>
                <a:ea typeface="Open Sans"/>
                <a:cs typeface="Open Sans"/>
                <a:sym typeface="Open Sans"/>
              </a:rPr>
              <a:t>Defensive Driving</a:t>
            </a:r>
            <a:endParaRPr sz="750">
              <a:solidFill>
                <a:srgbClr val="42515A"/>
              </a:solidFill>
              <a:latin typeface="Open Sans"/>
              <a:ea typeface="Open Sans"/>
              <a:cs typeface="Open Sans"/>
              <a:sym typeface="Open Sans"/>
            </a:endParaRPr>
          </a:p>
        </p:txBody>
      </p:sp>
      <p:sp>
        <p:nvSpPr>
          <p:cNvPr id="1006" name="Google Shape;1006;p97"/>
          <p:cNvSpPr txBox="1"/>
          <p:nvPr/>
        </p:nvSpPr>
        <p:spPr>
          <a:xfrm>
            <a:off x="631800" y="2570713"/>
            <a:ext cx="1521300" cy="1065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b="1" lang="en" sz="1200">
                <a:solidFill>
                  <a:srgbClr val="F18328"/>
                </a:solidFill>
                <a:latin typeface="Open Sans"/>
                <a:ea typeface="Open Sans"/>
                <a:cs typeface="Open Sans"/>
                <a:sym typeface="Open Sans"/>
              </a:rPr>
              <a:t>Compliance</a:t>
            </a:r>
            <a:endParaRPr sz="1200">
              <a:solidFill>
                <a:srgbClr val="F18328"/>
              </a:solidFill>
              <a:latin typeface="Open Sans"/>
              <a:ea typeface="Open Sans"/>
              <a:cs typeface="Open Sans"/>
              <a:sym typeface="Open Sans"/>
            </a:endParaRPr>
          </a:p>
          <a:p>
            <a:pPr indent="0" lvl="0" marL="0" rtl="0" algn="r">
              <a:spcBef>
                <a:spcPts val="500"/>
              </a:spcBef>
              <a:spcAft>
                <a:spcPts val="0"/>
              </a:spcAft>
              <a:buNone/>
            </a:pPr>
            <a:r>
              <a:rPr lang="en" sz="750">
                <a:solidFill>
                  <a:srgbClr val="434343"/>
                </a:solidFill>
                <a:latin typeface="Open Sans"/>
                <a:ea typeface="Open Sans"/>
                <a:cs typeface="Open Sans"/>
                <a:sym typeface="Open Sans"/>
              </a:rPr>
              <a:t>Ethics</a:t>
            </a:r>
            <a:endParaRPr sz="750">
              <a:solidFill>
                <a:srgbClr val="434343"/>
              </a:solidFill>
              <a:latin typeface="Open Sans"/>
              <a:ea typeface="Open Sans"/>
              <a:cs typeface="Open Sans"/>
              <a:sym typeface="Open Sans"/>
            </a:endParaRPr>
          </a:p>
          <a:p>
            <a:pPr indent="0" lvl="0" marL="0" rtl="0" algn="r">
              <a:spcBef>
                <a:spcPts val="0"/>
              </a:spcBef>
              <a:spcAft>
                <a:spcPts val="0"/>
              </a:spcAft>
              <a:buNone/>
            </a:pPr>
            <a:r>
              <a:rPr lang="en" sz="750">
                <a:solidFill>
                  <a:srgbClr val="434343"/>
                </a:solidFill>
                <a:latin typeface="Open Sans"/>
                <a:ea typeface="Open Sans"/>
                <a:cs typeface="Open Sans"/>
                <a:sym typeface="Open Sans"/>
              </a:rPr>
              <a:t>GDPR</a:t>
            </a:r>
            <a:endParaRPr sz="750">
              <a:solidFill>
                <a:srgbClr val="434343"/>
              </a:solidFill>
              <a:latin typeface="Open Sans"/>
              <a:ea typeface="Open Sans"/>
              <a:cs typeface="Open Sans"/>
              <a:sym typeface="Open Sans"/>
            </a:endParaRPr>
          </a:p>
          <a:p>
            <a:pPr indent="0" lvl="0" marL="0" rtl="0" algn="r">
              <a:spcBef>
                <a:spcPts val="0"/>
              </a:spcBef>
              <a:spcAft>
                <a:spcPts val="0"/>
              </a:spcAft>
              <a:buNone/>
            </a:pPr>
            <a:r>
              <a:rPr lang="en" sz="750">
                <a:solidFill>
                  <a:srgbClr val="434343"/>
                </a:solidFill>
                <a:latin typeface="Open Sans"/>
                <a:ea typeface="Open Sans"/>
                <a:cs typeface="Open Sans"/>
                <a:sym typeface="Open Sans"/>
              </a:rPr>
              <a:t>Privacy</a:t>
            </a:r>
            <a:endParaRPr sz="750">
              <a:solidFill>
                <a:srgbClr val="434343"/>
              </a:solidFill>
              <a:latin typeface="Open Sans"/>
              <a:ea typeface="Open Sans"/>
              <a:cs typeface="Open Sans"/>
              <a:sym typeface="Open Sans"/>
            </a:endParaRPr>
          </a:p>
          <a:p>
            <a:pPr indent="0" lvl="0" marL="0" rtl="0" algn="r">
              <a:spcBef>
                <a:spcPts val="0"/>
              </a:spcBef>
              <a:spcAft>
                <a:spcPts val="0"/>
              </a:spcAft>
              <a:buNone/>
            </a:pPr>
            <a:r>
              <a:rPr lang="en" sz="750">
                <a:solidFill>
                  <a:srgbClr val="434343"/>
                </a:solidFill>
                <a:latin typeface="Open Sans"/>
                <a:ea typeface="Open Sans"/>
                <a:cs typeface="Open Sans"/>
                <a:sym typeface="Open Sans"/>
              </a:rPr>
              <a:t>Cybersecurity</a:t>
            </a:r>
            <a:endParaRPr sz="750">
              <a:solidFill>
                <a:srgbClr val="434343"/>
              </a:solidFill>
              <a:latin typeface="Open Sans"/>
              <a:ea typeface="Open Sans"/>
              <a:cs typeface="Open Sans"/>
              <a:sym typeface="Open Sans"/>
            </a:endParaRPr>
          </a:p>
          <a:p>
            <a:pPr indent="0" lvl="0" marL="0" rtl="0" algn="r">
              <a:spcBef>
                <a:spcPts val="0"/>
              </a:spcBef>
              <a:spcAft>
                <a:spcPts val="0"/>
              </a:spcAft>
              <a:buNone/>
            </a:pPr>
            <a:r>
              <a:rPr lang="en" sz="750">
                <a:solidFill>
                  <a:srgbClr val="434343"/>
                </a:solidFill>
                <a:latin typeface="Open Sans"/>
                <a:ea typeface="Open Sans"/>
                <a:cs typeface="Open Sans"/>
                <a:sym typeface="Open Sans"/>
              </a:rPr>
              <a:t>Code of Conduct</a:t>
            </a:r>
            <a:endParaRPr sz="750">
              <a:solidFill>
                <a:srgbClr val="434343"/>
              </a:solidFill>
              <a:latin typeface="Open Sans"/>
              <a:ea typeface="Open Sans"/>
              <a:cs typeface="Open Sans"/>
              <a:sym typeface="Open Sans"/>
            </a:endParaRPr>
          </a:p>
          <a:p>
            <a:pPr indent="0" lvl="0" marL="0" rtl="0" algn="r">
              <a:spcBef>
                <a:spcPts val="0"/>
              </a:spcBef>
              <a:spcAft>
                <a:spcPts val="0"/>
              </a:spcAft>
              <a:buNone/>
            </a:pPr>
            <a:r>
              <a:rPr lang="en" sz="750">
                <a:solidFill>
                  <a:srgbClr val="434343"/>
                </a:solidFill>
                <a:latin typeface="Open Sans"/>
                <a:ea typeface="Open Sans"/>
                <a:cs typeface="Open Sans"/>
                <a:sym typeface="Open Sans"/>
              </a:rPr>
              <a:t>Bribery &amp; Corruption</a:t>
            </a:r>
            <a:endParaRPr sz="750">
              <a:solidFill>
                <a:srgbClr val="434343"/>
              </a:solidFill>
              <a:latin typeface="Open Sans"/>
              <a:ea typeface="Open Sans"/>
              <a:cs typeface="Open Sans"/>
              <a:sym typeface="Open Sans"/>
            </a:endParaRPr>
          </a:p>
          <a:p>
            <a:pPr indent="0" lvl="0" marL="0" rtl="0" algn="r">
              <a:spcBef>
                <a:spcPts val="0"/>
              </a:spcBef>
              <a:spcAft>
                <a:spcPts val="0"/>
              </a:spcAft>
              <a:buNone/>
            </a:pPr>
            <a:r>
              <a:rPr lang="en" sz="750">
                <a:solidFill>
                  <a:srgbClr val="434343"/>
                </a:solidFill>
                <a:latin typeface="Open Sans"/>
                <a:ea typeface="Open Sans"/>
                <a:cs typeface="Open Sans"/>
                <a:sym typeface="Open Sans"/>
              </a:rPr>
              <a:t>Harassment Prevention</a:t>
            </a:r>
            <a:endParaRPr sz="750">
              <a:solidFill>
                <a:srgbClr val="434343"/>
              </a:solidFill>
              <a:latin typeface="Open Sans"/>
              <a:ea typeface="Open Sans"/>
              <a:cs typeface="Open Sans"/>
              <a:sym typeface="Open Sans"/>
            </a:endParaRPr>
          </a:p>
          <a:p>
            <a:pPr indent="0" lvl="0" marL="0" rtl="0" algn="r">
              <a:spcBef>
                <a:spcPts val="0"/>
              </a:spcBef>
              <a:spcAft>
                <a:spcPts val="0"/>
              </a:spcAft>
              <a:buNone/>
            </a:pPr>
            <a:r>
              <a:t/>
            </a:r>
            <a:endParaRPr sz="750">
              <a:solidFill>
                <a:srgbClr val="42515A"/>
              </a:solidFill>
              <a:latin typeface="Open Sans"/>
              <a:ea typeface="Open Sans"/>
              <a:cs typeface="Open Sans"/>
              <a:sym typeface="Open Sans"/>
            </a:endParaRPr>
          </a:p>
        </p:txBody>
      </p:sp>
      <p:grpSp>
        <p:nvGrpSpPr>
          <p:cNvPr id="1007" name="Google Shape;1007;p97"/>
          <p:cNvGrpSpPr/>
          <p:nvPr/>
        </p:nvGrpSpPr>
        <p:grpSpPr>
          <a:xfrm>
            <a:off x="2684550" y="459637"/>
            <a:ext cx="564840" cy="566943"/>
            <a:chOff x="2684550" y="459600"/>
            <a:chExt cx="470700" cy="471000"/>
          </a:xfrm>
        </p:grpSpPr>
        <p:sp>
          <p:nvSpPr>
            <p:cNvPr id="1008" name="Google Shape;1008;p97"/>
            <p:cNvSpPr/>
            <p:nvPr/>
          </p:nvSpPr>
          <p:spPr>
            <a:xfrm>
              <a:off x="2684550" y="459600"/>
              <a:ext cx="470700" cy="471000"/>
            </a:xfrm>
            <a:prstGeom prst="ellipse">
              <a:avLst/>
            </a:prstGeom>
            <a:solidFill>
              <a:srgbClr val="8F9BA0"/>
            </a:solidFill>
            <a:ln>
              <a:noFill/>
            </a:ln>
          </p:spPr>
          <p:txBody>
            <a:bodyPr anchorCtr="0" anchor="ctr" bIns="91425" lIns="91425" spcFirstLastPara="1" rIns="91425" wrap="square" tIns="91425">
              <a:noAutofit/>
            </a:bodyPr>
            <a:lstStyle/>
            <a:p>
              <a:pPr indent="0" lvl="0" marL="0" rtl="0" algn="l">
                <a:spcBef>
                  <a:spcPts val="2500"/>
                </a:spcBef>
                <a:spcAft>
                  <a:spcPts val="0"/>
                </a:spcAft>
                <a:buNone/>
              </a:pPr>
              <a:r>
                <a:t/>
              </a:r>
              <a:endParaRPr sz="1000">
                <a:solidFill>
                  <a:schemeClr val="lt1"/>
                </a:solidFill>
                <a:latin typeface="Open Sans"/>
                <a:ea typeface="Open Sans"/>
                <a:cs typeface="Open Sans"/>
                <a:sym typeface="Open Sans"/>
              </a:endParaRPr>
            </a:p>
          </p:txBody>
        </p:sp>
        <p:pic>
          <p:nvPicPr>
            <p:cNvPr descr="briefcase.png" id="1009" name="Google Shape;1009;p97"/>
            <p:cNvPicPr preferRelativeResize="0"/>
            <p:nvPr/>
          </p:nvPicPr>
          <p:blipFill>
            <a:blip r:embed="rId4">
              <a:alphaModFix/>
            </a:blip>
            <a:stretch>
              <a:fillRect/>
            </a:stretch>
          </p:blipFill>
          <p:spPr>
            <a:xfrm>
              <a:off x="2775150" y="550349"/>
              <a:ext cx="289500" cy="289500"/>
            </a:xfrm>
            <a:prstGeom prst="rect">
              <a:avLst/>
            </a:prstGeom>
            <a:noFill/>
            <a:ln>
              <a:noFill/>
            </a:ln>
          </p:spPr>
        </p:pic>
      </p:grpSp>
      <p:sp>
        <p:nvSpPr>
          <p:cNvPr id="1010" name="Google Shape;1010;p97"/>
          <p:cNvSpPr/>
          <p:nvPr/>
        </p:nvSpPr>
        <p:spPr>
          <a:xfrm>
            <a:off x="2684550" y="3834850"/>
            <a:ext cx="567000" cy="567000"/>
          </a:xfrm>
          <a:prstGeom prst="ellipse">
            <a:avLst/>
          </a:prstGeom>
          <a:solidFill>
            <a:srgbClr val="8F9BA0"/>
          </a:solidFill>
          <a:ln>
            <a:noFill/>
          </a:ln>
        </p:spPr>
        <p:txBody>
          <a:bodyPr anchorCtr="0" anchor="ctr" bIns="91425" lIns="91425" spcFirstLastPara="1" rIns="91425" wrap="square" tIns="91425">
            <a:noAutofit/>
          </a:bodyPr>
          <a:lstStyle/>
          <a:p>
            <a:pPr indent="0" lvl="0" marL="0" rtl="0" algn="l">
              <a:spcBef>
                <a:spcPts val="2500"/>
              </a:spcBef>
              <a:spcAft>
                <a:spcPts val="0"/>
              </a:spcAft>
              <a:buNone/>
            </a:pPr>
            <a:r>
              <a:t/>
            </a:r>
            <a:endParaRPr sz="1000">
              <a:solidFill>
                <a:schemeClr val="lt1"/>
              </a:solidFill>
              <a:latin typeface="Open Sans"/>
              <a:ea typeface="Open Sans"/>
              <a:cs typeface="Open Sans"/>
              <a:sym typeface="Open Sans"/>
            </a:endParaRPr>
          </a:p>
        </p:txBody>
      </p:sp>
      <p:grpSp>
        <p:nvGrpSpPr>
          <p:cNvPr id="1011" name="Google Shape;1011;p97"/>
          <p:cNvGrpSpPr/>
          <p:nvPr/>
        </p:nvGrpSpPr>
        <p:grpSpPr>
          <a:xfrm>
            <a:off x="3002850" y="695100"/>
            <a:ext cx="944750" cy="466500"/>
            <a:chOff x="3002850" y="695100"/>
            <a:chExt cx="944750" cy="466500"/>
          </a:xfrm>
        </p:grpSpPr>
        <p:cxnSp>
          <p:nvCxnSpPr>
            <p:cNvPr id="1012" name="Google Shape;1012;p97"/>
            <p:cNvCxnSpPr/>
            <p:nvPr/>
          </p:nvCxnSpPr>
          <p:spPr>
            <a:xfrm>
              <a:off x="3002850" y="695100"/>
              <a:ext cx="464400" cy="0"/>
            </a:xfrm>
            <a:prstGeom prst="straightConnector1">
              <a:avLst/>
            </a:prstGeom>
            <a:noFill/>
            <a:ln cap="flat" cmpd="sng" w="9525">
              <a:solidFill>
                <a:srgbClr val="8F9BA0"/>
              </a:solidFill>
              <a:prstDash val="dot"/>
              <a:round/>
              <a:headEnd len="med" w="med" type="none"/>
              <a:tailEnd len="med" w="med" type="none"/>
            </a:ln>
          </p:spPr>
        </p:cxnSp>
        <p:cxnSp>
          <p:nvCxnSpPr>
            <p:cNvPr id="1013" name="Google Shape;1013;p97"/>
            <p:cNvCxnSpPr/>
            <p:nvPr/>
          </p:nvCxnSpPr>
          <p:spPr>
            <a:xfrm>
              <a:off x="3463100" y="695100"/>
              <a:ext cx="484500" cy="466500"/>
            </a:xfrm>
            <a:prstGeom prst="straightConnector1">
              <a:avLst/>
            </a:prstGeom>
            <a:noFill/>
            <a:ln cap="flat" cmpd="sng" w="9525">
              <a:solidFill>
                <a:srgbClr val="8F9BA0"/>
              </a:solidFill>
              <a:prstDash val="dot"/>
              <a:round/>
              <a:headEnd len="med" w="med" type="none"/>
              <a:tailEnd len="med" w="med" type="none"/>
            </a:ln>
          </p:spPr>
        </p:cxnSp>
      </p:grpSp>
      <p:grpSp>
        <p:nvGrpSpPr>
          <p:cNvPr id="1014" name="Google Shape;1014;p97"/>
          <p:cNvGrpSpPr/>
          <p:nvPr/>
        </p:nvGrpSpPr>
        <p:grpSpPr>
          <a:xfrm flipH="1" rot="10800000">
            <a:off x="3002850" y="3614650"/>
            <a:ext cx="944750" cy="466500"/>
            <a:chOff x="3002850" y="695100"/>
            <a:chExt cx="944750" cy="466500"/>
          </a:xfrm>
        </p:grpSpPr>
        <p:cxnSp>
          <p:nvCxnSpPr>
            <p:cNvPr id="1015" name="Google Shape;1015;p97"/>
            <p:cNvCxnSpPr/>
            <p:nvPr/>
          </p:nvCxnSpPr>
          <p:spPr>
            <a:xfrm>
              <a:off x="3002850" y="695100"/>
              <a:ext cx="464400" cy="0"/>
            </a:xfrm>
            <a:prstGeom prst="straightConnector1">
              <a:avLst/>
            </a:prstGeom>
            <a:noFill/>
            <a:ln cap="flat" cmpd="sng" w="9525">
              <a:solidFill>
                <a:srgbClr val="8F9BA0"/>
              </a:solidFill>
              <a:prstDash val="dot"/>
              <a:round/>
              <a:headEnd len="med" w="med" type="none"/>
              <a:tailEnd len="med" w="med" type="none"/>
            </a:ln>
          </p:spPr>
        </p:cxnSp>
        <p:cxnSp>
          <p:nvCxnSpPr>
            <p:cNvPr id="1016" name="Google Shape;1016;p97"/>
            <p:cNvCxnSpPr/>
            <p:nvPr/>
          </p:nvCxnSpPr>
          <p:spPr>
            <a:xfrm>
              <a:off x="3463100" y="695100"/>
              <a:ext cx="484500" cy="466500"/>
            </a:xfrm>
            <a:prstGeom prst="straightConnector1">
              <a:avLst/>
            </a:prstGeom>
            <a:noFill/>
            <a:ln cap="flat" cmpd="sng" w="9525">
              <a:solidFill>
                <a:srgbClr val="8F9BA0"/>
              </a:solidFill>
              <a:prstDash val="dot"/>
              <a:round/>
              <a:headEnd len="med" w="med" type="none"/>
              <a:tailEnd len="med" w="med" type="none"/>
            </a:ln>
          </p:spPr>
        </p:cxnSp>
      </p:grpSp>
      <p:sp>
        <p:nvSpPr>
          <p:cNvPr id="1017" name="Google Shape;1017;p97"/>
          <p:cNvSpPr/>
          <p:nvPr/>
        </p:nvSpPr>
        <p:spPr>
          <a:xfrm>
            <a:off x="2228775" y="1667413"/>
            <a:ext cx="564900" cy="567000"/>
          </a:xfrm>
          <a:prstGeom prst="ellipse">
            <a:avLst/>
          </a:prstGeom>
          <a:solidFill>
            <a:srgbClr val="8F9BA0"/>
          </a:solidFill>
          <a:ln>
            <a:noFill/>
          </a:ln>
        </p:spPr>
        <p:txBody>
          <a:bodyPr anchorCtr="0" anchor="ctr" bIns="91425" lIns="91425" spcFirstLastPara="1" rIns="91425" wrap="square" tIns="91425">
            <a:noAutofit/>
          </a:bodyPr>
          <a:lstStyle/>
          <a:p>
            <a:pPr indent="0" lvl="0" marL="0" rtl="0" algn="l">
              <a:spcBef>
                <a:spcPts val="2500"/>
              </a:spcBef>
              <a:spcAft>
                <a:spcPts val="0"/>
              </a:spcAft>
              <a:buNone/>
            </a:pPr>
            <a:r>
              <a:t/>
            </a:r>
            <a:endParaRPr sz="1000">
              <a:solidFill>
                <a:schemeClr val="lt1"/>
              </a:solidFill>
              <a:latin typeface="Open Sans"/>
              <a:ea typeface="Open Sans"/>
              <a:cs typeface="Open Sans"/>
              <a:sym typeface="Open Sans"/>
            </a:endParaRPr>
          </a:p>
        </p:txBody>
      </p:sp>
      <p:cxnSp>
        <p:nvCxnSpPr>
          <p:cNvPr id="1018" name="Google Shape;1018;p97"/>
          <p:cNvCxnSpPr/>
          <p:nvPr/>
        </p:nvCxnSpPr>
        <p:spPr>
          <a:xfrm>
            <a:off x="2547075" y="1902913"/>
            <a:ext cx="666600" cy="197100"/>
          </a:xfrm>
          <a:prstGeom prst="straightConnector1">
            <a:avLst/>
          </a:prstGeom>
          <a:noFill/>
          <a:ln cap="flat" cmpd="sng" w="9525">
            <a:solidFill>
              <a:srgbClr val="8F9BA0"/>
            </a:solidFill>
            <a:prstDash val="dot"/>
            <a:round/>
            <a:headEnd len="med" w="med" type="none"/>
            <a:tailEnd len="med" w="med" type="none"/>
          </a:ln>
        </p:spPr>
      </p:cxnSp>
      <p:cxnSp>
        <p:nvCxnSpPr>
          <p:cNvPr id="1019" name="Google Shape;1019;p97"/>
          <p:cNvCxnSpPr/>
          <p:nvPr/>
        </p:nvCxnSpPr>
        <p:spPr>
          <a:xfrm flipH="1" rot="10800000">
            <a:off x="2547075" y="2625100"/>
            <a:ext cx="666600" cy="214800"/>
          </a:xfrm>
          <a:prstGeom prst="straightConnector1">
            <a:avLst/>
          </a:prstGeom>
          <a:noFill/>
          <a:ln cap="flat" cmpd="sng" w="9525">
            <a:solidFill>
              <a:srgbClr val="8F9BA0"/>
            </a:solidFill>
            <a:prstDash val="dot"/>
            <a:round/>
            <a:headEnd len="med" w="med" type="none"/>
            <a:tailEnd len="med" w="med" type="none"/>
          </a:ln>
        </p:spPr>
      </p:cxnSp>
      <p:sp>
        <p:nvSpPr>
          <p:cNvPr id="1020" name="Google Shape;1020;p97"/>
          <p:cNvSpPr/>
          <p:nvPr/>
        </p:nvSpPr>
        <p:spPr>
          <a:xfrm>
            <a:off x="2228775" y="2604400"/>
            <a:ext cx="567000" cy="567000"/>
          </a:xfrm>
          <a:prstGeom prst="ellipse">
            <a:avLst/>
          </a:prstGeom>
          <a:solidFill>
            <a:srgbClr val="8F9BA0"/>
          </a:solidFill>
          <a:ln>
            <a:noFill/>
          </a:ln>
        </p:spPr>
        <p:txBody>
          <a:bodyPr anchorCtr="0" anchor="ctr" bIns="91425" lIns="91425" spcFirstLastPara="1" rIns="91425" wrap="square" tIns="91425">
            <a:noAutofit/>
          </a:bodyPr>
          <a:lstStyle/>
          <a:p>
            <a:pPr indent="0" lvl="0" marL="0" rtl="0" algn="l">
              <a:spcBef>
                <a:spcPts val="2500"/>
              </a:spcBef>
              <a:spcAft>
                <a:spcPts val="0"/>
              </a:spcAft>
              <a:buNone/>
            </a:pPr>
            <a:r>
              <a:t/>
            </a:r>
            <a:endParaRPr sz="1000">
              <a:solidFill>
                <a:schemeClr val="lt1"/>
              </a:solidFill>
              <a:latin typeface="Open Sans"/>
              <a:ea typeface="Open Sans"/>
              <a:cs typeface="Open Sans"/>
              <a:sym typeface="Open Sans"/>
            </a:endParaRPr>
          </a:p>
        </p:txBody>
      </p:sp>
      <p:pic>
        <p:nvPicPr>
          <p:cNvPr descr="safetyicon.png" id="1021" name="Google Shape;1021;p97"/>
          <p:cNvPicPr preferRelativeResize="0"/>
          <p:nvPr/>
        </p:nvPicPr>
        <p:blipFill>
          <a:blip r:embed="rId5">
            <a:alphaModFix/>
          </a:blip>
          <a:stretch>
            <a:fillRect/>
          </a:stretch>
        </p:blipFill>
        <p:spPr>
          <a:xfrm>
            <a:off x="2337497" y="1778393"/>
            <a:ext cx="347400" cy="353986"/>
          </a:xfrm>
          <a:prstGeom prst="rect">
            <a:avLst/>
          </a:prstGeom>
          <a:noFill/>
          <a:ln>
            <a:noFill/>
          </a:ln>
        </p:spPr>
      </p:pic>
      <p:pic>
        <p:nvPicPr>
          <p:cNvPr descr="check.png" id="1022" name="Google Shape;1022;p97"/>
          <p:cNvPicPr preferRelativeResize="0"/>
          <p:nvPr/>
        </p:nvPicPr>
        <p:blipFill rotWithShape="1">
          <a:blip r:embed="rId6">
            <a:alphaModFix/>
          </a:blip>
          <a:srcRect b="2559" l="-5120" r="5120" t="-2560"/>
          <a:stretch/>
        </p:blipFill>
        <p:spPr>
          <a:xfrm>
            <a:off x="2310585" y="2715365"/>
            <a:ext cx="347400" cy="353986"/>
          </a:xfrm>
          <a:prstGeom prst="rect">
            <a:avLst/>
          </a:prstGeom>
          <a:noFill/>
          <a:ln>
            <a:noFill/>
          </a:ln>
        </p:spPr>
      </p:pic>
      <p:pic>
        <p:nvPicPr>
          <p:cNvPr id="1023" name="Google Shape;1023;p97"/>
          <p:cNvPicPr preferRelativeResize="0"/>
          <p:nvPr/>
        </p:nvPicPr>
        <p:blipFill>
          <a:blip r:embed="rId7">
            <a:alphaModFix/>
          </a:blip>
          <a:stretch>
            <a:fillRect/>
          </a:stretch>
        </p:blipFill>
        <p:spPr>
          <a:xfrm>
            <a:off x="2793270" y="3992709"/>
            <a:ext cx="347400" cy="260200"/>
          </a:xfrm>
          <a:prstGeom prst="rect">
            <a:avLst/>
          </a:prstGeom>
          <a:noFill/>
          <a:ln>
            <a:noFill/>
          </a:ln>
        </p:spPr>
      </p:pic>
      <p:sp>
        <p:nvSpPr>
          <p:cNvPr id="1024" name="Google Shape;1024;p97"/>
          <p:cNvSpPr/>
          <p:nvPr/>
        </p:nvSpPr>
        <p:spPr>
          <a:xfrm flipH="1">
            <a:off x="5854940" y="459600"/>
            <a:ext cx="564900" cy="567000"/>
          </a:xfrm>
          <a:prstGeom prst="ellipse">
            <a:avLst/>
          </a:prstGeom>
          <a:solidFill>
            <a:srgbClr val="8F9BA0"/>
          </a:solidFill>
          <a:ln>
            <a:noFill/>
          </a:ln>
        </p:spPr>
        <p:txBody>
          <a:bodyPr anchorCtr="0" anchor="ctr" bIns="91425" lIns="91425" spcFirstLastPara="1" rIns="91425" wrap="square" tIns="91425">
            <a:noAutofit/>
          </a:bodyPr>
          <a:lstStyle/>
          <a:p>
            <a:pPr indent="0" lvl="0" marL="0" rtl="0" algn="l">
              <a:spcBef>
                <a:spcPts val="2500"/>
              </a:spcBef>
              <a:spcAft>
                <a:spcPts val="0"/>
              </a:spcAft>
              <a:buNone/>
            </a:pPr>
            <a:r>
              <a:t/>
            </a:r>
            <a:endParaRPr sz="1000">
              <a:solidFill>
                <a:schemeClr val="lt1"/>
              </a:solidFill>
              <a:latin typeface="Open Sans"/>
              <a:ea typeface="Open Sans"/>
              <a:cs typeface="Open Sans"/>
              <a:sym typeface="Open Sans"/>
            </a:endParaRPr>
          </a:p>
        </p:txBody>
      </p:sp>
      <p:sp>
        <p:nvSpPr>
          <p:cNvPr id="1025" name="Google Shape;1025;p97"/>
          <p:cNvSpPr/>
          <p:nvPr/>
        </p:nvSpPr>
        <p:spPr>
          <a:xfrm flipH="1">
            <a:off x="5850200" y="3834850"/>
            <a:ext cx="570600" cy="570600"/>
          </a:xfrm>
          <a:prstGeom prst="ellipse">
            <a:avLst/>
          </a:prstGeom>
          <a:solidFill>
            <a:srgbClr val="8F9BA0"/>
          </a:solidFill>
          <a:ln>
            <a:noFill/>
          </a:ln>
        </p:spPr>
        <p:txBody>
          <a:bodyPr anchorCtr="0" anchor="ctr" bIns="91425" lIns="91425" spcFirstLastPara="1" rIns="91425" wrap="square" tIns="91425">
            <a:noAutofit/>
          </a:bodyPr>
          <a:lstStyle/>
          <a:p>
            <a:pPr indent="0" lvl="0" marL="0" rtl="0" algn="l">
              <a:spcBef>
                <a:spcPts val="2500"/>
              </a:spcBef>
              <a:spcAft>
                <a:spcPts val="0"/>
              </a:spcAft>
              <a:buNone/>
            </a:pPr>
            <a:r>
              <a:t/>
            </a:r>
            <a:endParaRPr sz="1000">
              <a:solidFill>
                <a:schemeClr val="lt1"/>
              </a:solidFill>
              <a:latin typeface="Open Sans"/>
              <a:ea typeface="Open Sans"/>
              <a:cs typeface="Open Sans"/>
              <a:sym typeface="Open Sans"/>
            </a:endParaRPr>
          </a:p>
        </p:txBody>
      </p:sp>
      <p:grpSp>
        <p:nvGrpSpPr>
          <p:cNvPr id="1026" name="Google Shape;1026;p97"/>
          <p:cNvGrpSpPr/>
          <p:nvPr/>
        </p:nvGrpSpPr>
        <p:grpSpPr>
          <a:xfrm flipH="1">
            <a:off x="5188125" y="695100"/>
            <a:ext cx="944750" cy="466500"/>
            <a:chOff x="2850450" y="695100"/>
            <a:chExt cx="944750" cy="466500"/>
          </a:xfrm>
        </p:grpSpPr>
        <p:cxnSp>
          <p:nvCxnSpPr>
            <p:cNvPr id="1027" name="Google Shape;1027;p97"/>
            <p:cNvCxnSpPr/>
            <p:nvPr/>
          </p:nvCxnSpPr>
          <p:spPr>
            <a:xfrm>
              <a:off x="2850450" y="695100"/>
              <a:ext cx="464400" cy="0"/>
            </a:xfrm>
            <a:prstGeom prst="straightConnector1">
              <a:avLst/>
            </a:prstGeom>
            <a:noFill/>
            <a:ln cap="flat" cmpd="sng" w="9525">
              <a:solidFill>
                <a:srgbClr val="8F9BA0"/>
              </a:solidFill>
              <a:prstDash val="dot"/>
              <a:round/>
              <a:headEnd len="med" w="med" type="none"/>
              <a:tailEnd len="med" w="med" type="none"/>
            </a:ln>
          </p:spPr>
        </p:cxnSp>
        <p:cxnSp>
          <p:nvCxnSpPr>
            <p:cNvPr id="1028" name="Google Shape;1028;p97"/>
            <p:cNvCxnSpPr/>
            <p:nvPr/>
          </p:nvCxnSpPr>
          <p:spPr>
            <a:xfrm>
              <a:off x="3310700" y="695100"/>
              <a:ext cx="484500" cy="466500"/>
            </a:xfrm>
            <a:prstGeom prst="straightConnector1">
              <a:avLst/>
            </a:prstGeom>
            <a:noFill/>
            <a:ln cap="flat" cmpd="sng" w="9525">
              <a:solidFill>
                <a:srgbClr val="8F9BA0"/>
              </a:solidFill>
              <a:prstDash val="dot"/>
              <a:round/>
              <a:headEnd len="med" w="med" type="none"/>
              <a:tailEnd len="med" w="med" type="none"/>
            </a:ln>
          </p:spPr>
        </p:cxnSp>
      </p:grpSp>
      <p:grpSp>
        <p:nvGrpSpPr>
          <p:cNvPr id="1029" name="Google Shape;1029;p97"/>
          <p:cNvGrpSpPr/>
          <p:nvPr/>
        </p:nvGrpSpPr>
        <p:grpSpPr>
          <a:xfrm rot="10800000">
            <a:off x="5188125" y="3614650"/>
            <a:ext cx="944750" cy="466500"/>
            <a:chOff x="2850450" y="695100"/>
            <a:chExt cx="944750" cy="466500"/>
          </a:xfrm>
        </p:grpSpPr>
        <p:cxnSp>
          <p:nvCxnSpPr>
            <p:cNvPr id="1030" name="Google Shape;1030;p97"/>
            <p:cNvCxnSpPr/>
            <p:nvPr/>
          </p:nvCxnSpPr>
          <p:spPr>
            <a:xfrm>
              <a:off x="2850450" y="695100"/>
              <a:ext cx="464400" cy="0"/>
            </a:xfrm>
            <a:prstGeom prst="straightConnector1">
              <a:avLst/>
            </a:prstGeom>
            <a:noFill/>
            <a:ln cap="flat" cmpd="sng" w="9525">
              <a:solidFill>
                <a:srgbClr val="8F9BA0"/>
              </a:solidFill>
              <a:prstDash val="dot"/>
              <a:round/>
              <a:headEnd len="med" w="med" type="none"/>
              <a:tailEnd len="med" w="med" type="none"/>
            </a:ln>
          </p:spPr>
        </p:cxnSp>
        <p:cxnSp>
          <p:nvCxnSpPr>
            <p:cNvPr id="1031" name="Google Shape;1031;p97"/>
            <p:cNvCxnSpPr/>
            <p:nvPr/>
          </p:nvCxnSpPr>
          <p:spPr>
            <a:xfrm>
              <a:off x="3310700" y="695100"/>
              <a:ext cx="484500" cy="466500"/>
            </a:xfrm>
            <a:prstGeom prst="straightConnector1">
              <a:avLst/>
            </a:prstGeom>
            <a:noFill/>
            <a:ln cap="flat" cmpd="sng" w="9525">
              <a:solidFill>
                <a:srgbClr val="8F9BA0"/>
              </a:solidFill>
              <a:prstDash val="dot"/>
              <a:round/>
              <a:headEnd len="med" w="med" type="none"/>
              <a:tailEnd len="med" w="med" type="none"/>
            </a:ln>
          </p:spPr>
        </p:cxnSp>
      </p:grpSp>
      <p:sp>
        <p:nvSpPr>
          <p:cNvPr id="1032" name="Google Shape;1032;p97"/>
          <p:cNvSpPr/>
          <p:nvPr/>
        </p:nvSpPr>
        <p:spPr>
          <a:xfrm flipH="1">
            <a:off x="6310715" y="1667413"/>
            <a:ext cx="564900" cy="565200"/>
          </a:xfrm>
          <a:prstGeom prst="ellipse">
            <a:avLst/>
          </a:prstGeom>
          <a:solidFill>
            <a:srgbClr val="8F9BA0"/>
          </a:solidFill>
          <a:ln>
            <a:noFill/>
          </a:ln>
        </p:spPr>
        <p:txBody>
          <a:bodyPr anchorCtr="0" anchor="ctr" bIns="91425" lIns="91425" spcFirstLastPara="1" rIns="91425" wrap="square" tIns="91425">
            <a:noAutofit/>
          </a:bodyPr>
          <a:lstStyle/>
          <a:p>
            <a:pPr indent="0" lvl="0" marL="0" rtl="0" algn="l">
              <a:spcBef>
                <a:spcPts val="2500"/>
              </a:spcBef>
              <a:spcAft>
                <a:spcPts val="0"/>
              </a:spcAft>
              <a:buNone/>
            </a:pPr>
            <a:r>
              <a:t/>
            </a:r>
            <a:endParaRPr sz="1000">
              <a:solidFill>
                <a:schemeClr val="lt1"/>
              </a:solidFill>
              <a:latin typeface="Open Sans"/>
              <a:ea typeface="Open Sans"/>
              <a:cs typeface="Open Sans"/>
              <a:sym typeface="Open Sans"/>
            </a:endParaRPr>
          </a:p>
        </p:txBody>
      </p:sp>
      <p:cxnSp>
        <p:nvCxnSpPr>
          <p:cNvPr id="1033" name="Google Shape;1033;p97"/>
          <p:cNvCxnSpPr/>
          <p:nvPr/>
        </p:nvCxnSpPr>
        <p:spPr>
          <a:xfrm flipH="1">
            <a:off x="5922050" y="1902913"/>
            <a:ext cx="666600" cy="197100"/>
          </a:xfrm>
          <a:prstGeom prst="straightConnector1">
            <a:avLst/>
          </a:prstGeom>
          <a:noFill/>
          <a:ln cap="flat" cmpd="sng" w="9525">
            <a:solidFill>
              <a:srgbClr val="8F9BA0"/>
            </a:solidFill>
            <a:prstDash val="dot"/>
            <a:round/>
            <a:headEnd len="med" w="med" type="none"/>
            <a:tailEnd len="med" w="med" type="none"/>
          </a:ln>
        </p:spPr>
      </p:cxnSp>
      <p:cxnSp>
        <p:nvCxnSpPr>
          <p:cNvPr id="1034" name="Google Shape;1034;p97"/>
          <p:cNvCxnSpPr/>
          <p:nvPr/>
        </p:nvCxnSpPr>
        <p:spPr>
          <a:xfrm rot="10800000">
            <a:off x="5922050" y="2625100"/>
            <a:ext cx="666600" cy="214800"/>
          </a:xfrm>
          <a:prstGeom prst="straightConnector1">
            <a:avLst/>
          </a:prstGeom>
          <a:noFill/>
          <a:ln cap="flat" cmpd="sng" w="9525">
            <a:solidFill>
              <a:srgbClr val="8F9BA0"/>
            </a:solidFill>
            <a:prstDash val="dot"/>
            <a:round/>
            <a:headEnd len="med" w="med" type="none"/>
            <a:tailEnd len="med" w="med" type="none"/>
          </a:ln>
        </p:spPr>
      </p:cxnSp>
      <p:sp>
        <p:nvSpPr>
          <p:cNvPr id="1035" name="Google Shape;1035;p97"/>
          <p:cNvSpPr/>
          <p:nvPr/>
        </p:nvSpPr>
        <p:spPr>
          <a:xfrm flipH="1">
            <a:off x="6310763" y="2604400"/>
            <a:ext cx="570600" cy="565200"/>
          </a:xfrm>
          <a:prstGeom prst="ellipse">
            <a:avLst/>
          </a:prstGeom>
          <a:solidFill>
            <a:srgbClr val="8F9BA0"/>
          </a:solidFill>
          <a:ln>
            <a:noFill/>
          </a:ln>
        </p:spPr>
        <p:txBody>
          <a:bodyPr anchorCtr="0" anchor="ctr" bIns="91425" lIns="91425" spcFirstLastPara="1" rIns="91425" wrap="square" tIns="91425">
            <a:noAutofit/>
          </a:bodyPr>
          <a:lstStyle/>
          <a:p>
            <a:pPr indent="0" lvl="0" marL="0" rtl="0" algn="l">
              <a:spcBef>
                <a:spcPts val="2500"/>
              </a:spcBef>
              <a:spcAft>
                <a:spcPts val="0"/>
              </a:spcAft>
              <a:buNone/>
            </a:pPr>
            <a:r>
              <a:t/>
            </a:r>
            <a:endParaRPr sz="1000">
              <a:solidFill>
                <a:schemeClr val="lt1"/>
              </a:solidFill>
              <a:latin typeface="Open Sans"/>
              <a:ea typeface="Open Sans"/>
              <a:cs typeface="Open Sans"/>
              <a:sym typeface="Open Sans"/>
            </a:endParaRPr>
          </a:p>
        </p:txBody>
      </p:sp>
      <p:sp>
        <p:nvSpPr>
          <p:cNvPr id="1036" name="Google Shape;1036;p97"/>
          <p:cNvSpPr txBox="1"/>
          <p:nvPr/>
        </p:nvSpPr>
        <p:spPr>
          <a:xfrm>
            <a:off x="6475400" y="402725"/>
            <a:ext cx="1588500" cy="102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18328"/>
                </a:solidFill>
                <a:latin typeface="Open Sans"/>
                <a:ea typeface="Open Sans"/>
                <a:cs typeface="Open Sans"/>
                <a:sym typeface="Open Sans"/>
              </a:rPr>
              <a:t>Technology</a:t>
            </a:r>
            <a:endParaRPr sz="950">
              <a:solidFill>
                <a:srgbClr val="42515A"/>
              </a:solidFill>
              <a:latin typeface="Open Sans"/>
              <a:ea typeface="Open Sans"/>
              <a:cs typeface="Open Sans"/>
              <a:sym typeface="Open Sans"/>
            </a:endParaRPr>
          </a:p>
          <a:p>
            <a:pPr indent="0" lvl="0" marL="0" rtl="0" algn="l">
              <a:spcBef>
                <a:spcPts val="500"/>
              </a:spcBef>
              <a:spcAft>
                <a:spcPts val="0"/>
              </a:spcAft>
              <a:buNone/>
            </a:pPr>
            <a:r>
              <a:rPr lang="en" sz="750">
                <a:solidFill>
                  <a:srgbClr val="42515A"/>
                </a:solidFill>
                <a:latin typeface="Open Sans"/>
                <a:ea typeface="Open Sans"/>
                <a:cs typeface="Open Sans"/>
                <a:sym typeface="Open Sans"/>
              </a:rPr>
              <a:t>Microsoft Office</a:t>
            </a:r>
            <a:endParaRPr sz="750">
              <a:solidFill>
                <a:srgbClr val="42515A"/>
              </a:solidFill>
              <a:latin typeface="Open Sans"/>
              <a:ea typeface="Open Sans"/>
              <a:cs typeface="Open Sans"/>
              <a:sym typeface="Open Sans"/>
            </a:endParaRPr>
          </a:p>
          <a:p>
            <a:pPr indent="0" lvl="0" marL="0" rtl="0" algn="l">
              <a:spcBef>
                <a:spcPts val="0"/>
              </a:spcBef>
              <a:spcAft>
                <a:spcPts val="0"/>
              </a:spcAft>
              <a:buNone/>
            </a:pPr>
            <a:r>
              <a:rPr lang="en" sz="750">
                <a:solidFill>
                  <a:srgbClr val="42515A"/>
                </a:solidFill>
                <a:latin typeface="Open Sans"/>
                <a:ea typeface="Open Sans"/>
                <a:cs typeface="Open Sans"/>
                <a:sym typeface="Open Sans"/>
              </a:rPr>
              <a:t>Desktop</a:t>
            </a:r>
            <a:endParaRPr sz="750">
              <a:solidFill>
                <a:srgbClr val="42515A"/>
              </a:solidFill>
              <a:latin typeface="Open Sans"/>
              <a:ea typeface="Open Sans"/>
              <a:cs typeface="Open Sans"/>
              <a:sym typeface="Open Sans"/>
            </a:endParaRPr>
          </a:p>
          <a:p>
            <a:pPr indent="0" lvl="0" marL="0" rtl="0" algn="l">
              <a:spcBef>
                <a:spcPts val="0"/>
              </a:spcBef>
              <a:spcAft>
                <a:spcPts val="0"/>
              </a:spcAft>
              <a:buNone/>
            </a:pPr>
            <a:r>
              <a:rPr lang="en" sz="750">
                <a:solidFill>
                  <a:srgbClr val="42515A"/>
                </a:solidFill>
                <a:latin typeface="Open Sans"/>
                <a:ea typeface="Open Sans"/>
                <a:cs typeface="Open Sans"/>
                <a:sym typeface="Open Sans"/>
              </a:rPr>
              <a:t>Social Media</a:t>
            </a:r>
            <a:endParaRPr sz="750">
              <a:solidFill>
                <a:srgbClr val="42515A"/>
              </a:solidFill>
              <a:latin typeface="Open Sans"/>
              <a:ea typeface="Open Sans"/>
              <a:cs typeface="Open Sans"/>
              <a:sym typeface="Open Sans"/>
            </a:endParaRPr>
          </a:p>
          <a:p>
            <a:pPr indent="0" lvl="0" marL="0" rtl="0" algn="l">
              <a:spcBef>
                <a:spcPts val="0"/>
              </a:spcBef>
              <a:spcAft>
                <a:spcPts val="0"/>
              </a:spcAft>
              <a:buNone/>
            </a:pPr>
            <a:r>
              <a:rPr lang="en" sz="750">
                <a:solidFill>
                  <a:srgbClr val="42515A"/>
                </a:solidFill>
                <a:latin typeface="Open Sans"/>
                <a:ea typeface="Open Sans"/>
                <a:cs typeface="Open Sans"/>
                <a:sym typeface="Open Sans"/>
              </a:rPr>
              <a:t>IT</a:t>
            </a:r>
            <a:endParaRPr sz="750">
              <a:solidFill>
                <a:srgbClr val="42515A"/>
              </a:solidFill>
              <a:latin typeface="Open Sans"/>
              <a:ea typeface="Open Sans"/>
              <a:cs typeface="Open Sans"/>
              <a:sym typeface="Open Sans"/>
            </a:endParaRPr>
          </a:p>
          <a:p>
            <a:pPr indent="0" lvl="0" marL="0" rtl="0" algn="l">
              <a:spcBef>
                <a:spcPts val="0"/>
              </a:spcBef>
              <a:spcAft>
                <a:spcPts val="0"/>
              </a:spcAft>
              <a:buNone/>
            </a:pPr>
            <a:r>
              <a:rPr lang="en" sz="750">
                <a:solidFill>
                  <a:srgbClr val="42515A"/>
                </a:solidFill>
                <a:latin typeface="Open Sans"/>
                <a:ea typeface="Open Sans"/>
                <a:cs typeface="Open Sans"/>
                <a:sym typeface="Open Sans"/>
              </a:rPr>
              <a:t>Cisco</a:t>
            </a:r>
            <a:endParaRPr sz="750">
              <a:solidFill>
                <a:srgbClr val="42515A"/>
              </a:solidFill>
              <a:latin typeface="Open Sans"/>
              <a:ea typeface="Open Sans"/>
              <a:cs typeface="Open Sans"/>
              <a:sym typeface="Open Sans"/>
            </a:endParaRPr>
          </a:p>
          <a:p>
            <a:pPr indent="0" lvl="0" marL="0" rtl="0" algn="l">
              <a:spcBef>
                <a:spcPts val="0"/>
              </a:spcBef>
              <a:spcAft>
                <a:spcPts val="0"/>
              </a:spcAft>
              <a:buNone/>
            </a:pPr>
            <a:r>
              <a:rPr lang="en" sz="750">
                <a:solidFill>
                  <a:srgbClr val="42515A"/>
                </a:solidFill>
                <a:latin typeface="Open Sans"/>
                <a:ea typeface="Open Sans"/>
                <a:cs typeface="Open Sans"/>
                <a:sym typeface="Open Sans"/>
              </a:rPr>
              <a:t>Web Development</a:t>
            </a:r>
            <a:endParaRPr sz="750">
              <a:solidFill>
                <a:srgbClr val="42515A"/>
              </a:solidFill>
              <a:latin typeface="Open Sans"/>
              <a:ea typeface="Open Sans"/>
              <a:cs typeface="Open Sans"/>
              <a:sym typeface="Open Sans"/>
            </a:endParaRPr>
          </a:p>
        </p:txBody>
      </p:sp>
      <p:sp>
        <p:nvSpPr>
          <p:cNvPr id="1037" name="Google Shape;1037;p97"/>
          <p:cNvSpPr txBox="1"/>
          <p:nvPr/>
        </p:nvSpPr>
        <p:spPr>
          <a:xfrm>
            <a:off x="6475400" y="3813150"/>
            <a:ext cx="2235900" cy="120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18328"/>
                </a:solidFill>
                <a:latin typeface="Open Sans"/>
                <a:ea typeface="Open Sans"/>
                <a:cs typeface="Open Sans"/>
                <a:sym typeface="Open Sans"/>
              </a:rPr>
              <a:t>Wellness</a:t>
            </a:r>
            <a:r>
              <a:rPr lang="en" sz="1200">
                <a:solidFill>
                  <a:srgbClr val="F18328"/>
                </a:solidFill>
                <a:latin typeface="Open Sans"/>
                <a:ea typeface="Open Sans"/>
                <a:cs typeface="Open Sans"/>
                <a:sym typeface="Open Sans"/>
              </a:rPr>
              <a:t> </a:t>
            </a:r>
            <a:endParaRPr sz="1200">
              <a:solidFill>
                <a:srgbClr val="42515A"/>
              </a:solidFill>
              <a:latin typeface="Open Sans"/>
              <a:ea typeface="Open Sans"/>
              <a:cs typeface="Open Sans"/>
              <a:sym typeface="Open Sans"/>
            </a:endParaRPr>
          </a:p>
          <a:p>
            <a:pPr indent="0" lvl="0" marL="0" rtl="0" algn="l">
              <a:spcBef>
                <a:spcPts val="500"/>
              </a:spcBef>
              <a:spcAft>
                <a:spcPts val="0"/>
              </a:spcAft>
              <a:buClr>
                <a:schemeClr val="dk1"/>
              </a:buClr>
              <a:buSzPts val="1100"/>
              <a:buFont typeface="Arial"/>
              <a:buNone/>
            </a:pPr>
            <a:r>
              <a:rPr lang="en" sz="750">
                <a:solidFill>
                  <a:srgbClr val="42515A"/>
                </a:solidFill>
                <a:latin typeface="Open Sans"/>
                <a:ea typeface="Open Sans"/>
                <a:cs typeface="Open Sans"/>
                <a:sym typeface="Open Sans"/>
              </a:rPr>
              <a:t>Corporate Wellness</a:t>
            </a:r>
            <a:endParaRPr sz="750">
              <a:solidFill>
                <a:srgbClr val="42515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750">
                <a:solidFill>
                  <a:srgbClr val="42515A"/>
                </a:solidFill>
                <a:latin typeface="Open Sans"/>
                <a:ea typeface="Open Sans"/>
                <a:cs typeface="Open Sans"/>
                <a:sym typeface="Open Sans"/>
              </a:rPr>
              <a:t>Stress Management</a:t>
            </a:r>
            <a:endParaRPr sz="750">
              <a:solidFill>
                <a:srgbClr val="42515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750">
                <a:solidFill>
                  <a:srgbClr val="42515A"/>
                </a:solidFill>
                <a:latin typeface="Open Sans"/>
                <a:ea typeface="Open Sans"/>
                <a:cs typeface="Open Sans"/>
                <a:sym typeface="Open Sans"/>
              </a:rPr>
              <a:t>Mindfulness and Meditation</a:t>
            </a:r>
            <a:endParaRPr sz="750">
              <a:solidFill>
                <a:srgbClr val="42515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750">
                <a:solidFill>
                  <a:srgbClr val="42515A"/>
                </a:solidFill>
                <a:latin typeface="Open Sans"/>
                <a:ea typeface="Open Sans"/>
                <a:cs typeface="Open Sans"/>
                <a:sym typeface="Open Sans"/>
              </a:rPr>
              <a:t>Exercise and Fitness</a:t>
            </a:r>
            <a:endParaRPr sz="750">
              <a:solidFill>
                <a:srgbClr val="42515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750">
                <a:solidFill>
                  <a:srgbClr val="42515A"/>
                </a:solidFill>
                <a:latin typeface="Open Sans"/>
                <a:ea typeface="Open Sans"/>
                <a:cs typeface="Open Sans"/>
                <a:sym typeface="Open Sans"/>
              </a:rPr>
              <a:t> Resilience</a:t>
            </a:r>
            <a:endParaRPr sz="750">
              <a:solidFill>
                <a:srgbClr val="42515A"/>
              </a:solidFill>
              <a:latin typeface="Open Sans"/>
              <a:ea typeface="Open Sans"/>
              <a:cs typeface="Open Sans"/>
              <a:sym typeface="Open Sans"/>
            </a:endParaRPr>
          </a:p>
          <a:p>
            <a:pPr indent="0" lvl="0" marL="0" rtl="0" algn="l">
              <a:spcBef>
                <a:spcPts val="0"/>
              </a:spcBef>
              <a:spcAft>
                <a:spcPts val="0"/>
              </a:spcAft>
              <a:buNone/>
            </a:pPr>
            <a:r>
              <a:rPr lang="en" sz="750">
                <a:solidFill>
                  <a:srgbClr val="42515A"/>
                </a:solidFill>
                <a:latin typeface="Open Sans"/>
                <a:ea typeface="Open Sans"/>
                <a:cs typeface="Open Sans"/>
                <a:sym typeface="Open Sans"/>
              </a:rPr>
              <a:t>Work/Life Management</a:t>
            </a:r>
            <a:endParaRPr sz="750">
              <a:solidFill>
                <a:srgbClr val="42515A"/>
              </a:solidFill>
              <a:latin typeface="Open Sans"/>
              <a:ea typeface="Open Sans"/>
              <a:cs typeface="Open Sans"/>
              <a:sym typeface="Open Sans"/>
            </a:endParaRPr>
          </a:p>
          <a:p>
            <a:pPr indent="0" lvl="0" marL="0" rtl="0" algn="l">
              <a:spcBef>
                <a:spcPts val="0"/>
              </a:spcBef>
              <a:spcAft>
                <a:spcPts val="0"/>
              </a:spcAft>
              <a:buNone/>
            </a:pPr>
            <a:r>
              <a:t/>
            </a:r>
            <a:endParaRPr sz="750">
              <a:solidFill>
                <a:srgbClr val="42515A"/>
              </a:solidFill>
              <a:latin typeface="Open Sans"/>
              <a:ea typeface="Open Sans"/>
              <a:cs typeface="Open Sans"/>
              <a:sym typeface="Open Sans"/>
            </a:endParaRPr>
          </a:p>
        </p:txBody>
      </p:sp>
      <p:sp>
        <p:nvSpPr>
          <p:cNvPr id="1038" name="Google Shape;1038;p97"/>
          <p:cNvSpPr txBox="1"/>
          <p:nvPr/>
        </p:nvSpPr>
        <p:spPr>
          <a:xfrm>
            <a:off x="6969950" y="1541475"/>
            <a:ext cx="1246800" cy="83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18328"/>
                </a:solidFill>
                <a:latin typeface="Open Sans"/>
                <a:ea typeface="Open Sans"/>
                <a:cs typeface="Open Sans"/>
                <a:sym typeface="Open Sans"/>
              </a:rPr>
              <a:t>Certifications</a:t>
            </a:r>
            <a:endParaRPr b="1" sz="1200">
              <a:solidFill>
                <a:srgbClr val="F18328"/>
              </a:solidFill>
              <a:latin typeface="Open Sans"/>
              <a:ea typeface="Open Sans"/>
              <a:cs typeface="Open Sans"/>
              <a:sym typeface="Open Sans"/>
            </a:endParaRPr>
          </a:p>
          <a:p>
            <a:pPr indent="0" lvl="0" marL="0" rtl="0" algn="l">
              <a:spcBef>
                <a:spcPts val="500"/>
              </a:spcBef>
              <a:spcAft>
                <a:spcPts val="0"/>
              </a:spcAft>
              <a:buNone/>
            </a:pPr>
            <a:r>
              <a:rPr lang="en" sz="750">
                <a:solidFill>
                  <a:srgbClr val="42515A"/>
                </a:solidFill>
                <a:latin typeface="Open Sans"/>
                <a:ea typeface="Open Sans"/>
                <a:cs typeface="Open Sans"/>
                <a:sym typeface="Open Sans"/>
              </a:rPr>
              <a:t>Microsoft Certification </a:t>
            </a:r>
            <a:endParaRPr sz="750">
              <a:solidFill>
                <a:srgbClr val="42515A"/>
              </a:solidFill>
              <a:latin typeface="Open Sans"/>
              <a:ea typeface="Open Sans"/>
              <a:cs typeface="Open Sans"/>
              <a:sym typeface="Open Sans"/>
            </a:endParaRPr>
          </a:p>
          <a:p>
            <a:pPr indent="0" lvl="0" marL="0" rtl="0" algn="l">
              <a:spcBef>
                <a:spcPts val="0"/>
              </a:spcBef>
              <a:spcAft>
                <a:spcPts val="0"/>
              </a:spcAft>
              <a:buNone/>
            </a:pPr>
            <a:r>
              <a:rPr lang="en" sz="750">
                <a:solidFill>
                  <a:srgbClr val="42515A"/>
                </a:solidFill>
                <a:latin typeface="Open Sans"/>
                <a:ea typeface="Open Sans"/>
                <a:cs typeface="Open Sans"/>
                <a:sym typeface="Open Sans"/>
              </a:rPr>
              <a:t>Project Management </a:t>
            </a:r>
            <a:br>
              <a:rPr lang="en" sz="750">
                <a:solidFill>
                  <a:srgbClr val="42515A"/>
                </a:solidFill>
                <a:latin typeface="Open Sans"/>
                <a:ea typeface="Open Sans"/>
                <a:cs typeface="Open Sans"/>
                <a:sym typeface="Open Sans"/>
              </a:rPr>
            </a:br>
            <a:r>
              <a:rPr lang="en" sz="750">
                <a:solidFill>
                  <a:srgbClr val="42515A"/>
                </a:solidFill>
                <a:latin typeface="Open Sans"/>
                <a:ea typeface="Open Sans"/>
                <a:cs typeface="Open Sans"/>
                <a:sym typeface="Open Sans"/>
              </a:rPr>
              <a:t>(PMI / PMBOK)</a:t>
            </a:r>
            <a:endParaRPr sz="750">
              <a:solidFill>
                <a:srgbClr val="42515A"/>
              </a:solidFill>
              <a:latin typeface="Open Sans"/>
              <a:ea typeface="Open Sans"/>
              <a:cs typeface="Open Sans"/>
              <a:sym typeface="Open Sans"/>
            </a:endParaRPr>
          </a:p>
          <a:p>
            <a:pPr indent="0" lvl="0" marL="0" rtl="0" algn="l">
              <a:spcBef>
                <a:spcPts val="0"/>
              </a:spcBef>
              <a:spcAft>
                <a:spcPts val="0"/>
              </a:spcAft>
              <a:buNone/>
            </a:pPr>
            <a:r>
              <a:rPr lang="en" sz="750">
                <a:solidFill>
                  <a:srgbClr val="42515A"/>
                </a:solidFill>
                <a:latin typeface="Open Sans"/>
                <a:ea typeface="Open Sans"/>
                <a:cs typeface="Open Sans"/>
                <a:sym typeface="Open Sans"/>
              </a:rPr>
              <a:t>Human Resources</a:t>
            </a:r>
            <a:endParaRPr sz="750">
              <a:solidFill>
                <a:srgbClr val="42515A"/>
              </a:solidFill>
              <a:latin typeface="Open Sans"/>
              <a:ea typeface="Open Sans"/>
              <a:cs typeface="Open Sans"/>
              <a:sym typeface="Open Sans"/>
            </a:endParaRPr>
          </a:p>
          <a:p>
            <a:pPr indent="0" lvl="0" marL="0" rtl="0" algn="l">
              <a:spcBef>
                <a:spcPts val="0"/>
              </a:spcBef>
              <a:spcAft>
                <a:spcPts val="0"/>
              </a:spcAft>
              <a:buNone/>
            </a:pPr>
            <a:r>
              <a:rPr lang="en" sz="750">
                <a:solidFill>
                  <a:srgbClr val="42515A"/>
                </a:solidFill>
                <a:latin typeface="Open Sans"/>
                <a:ea typeface="Open Sans"/>
                <a:cs typeface="Open Sans"/>
                <a:sym typeface="Open Sans"/>
              </a:rPr>
              <a:t>CompTIA</a:t>
            </a:r>
            <a:endParaRPr sz="750">
              <a:solidFill>
                <a:srgbClr val="42515A"/>
              </a:solidFill>
              <a:latin typeface="Open Sans"/>
              <a:ea typeface="Open Sans"/>
              <a:cs typeface="Open Sans"/>
              <a:sym typeface="Open Sans"/>
            </a:endParaRPr>
          </a:p>
          <a:p>
            <a:pPr indent="0" lvl="0" marL="0" rtl="0" algn="l">
              <a:spcBef>
                <a:spcPts val="0"/>
              </a:spcBef>
              <a:spcAft>
                <a:spcPts val="0"/>
              </a:spcAft>
              <a:buNone/>
            </a:pPr>
            <a:r>
              <a:t/>
            </a:r>
            <a:endParaRPr b="1" sz="1000">
              <a:solidFill>
                <a:srgbClr val="F18328"/>
              </a:solidFill>
              <a:latin typeface="Open Sans"/>
              <a:ea typeface="Open Sans"/>
              <a:cs typeface="Open Sans"/>
              <a:sym typeface="Open Sans"/>
            </a:endParaRPr>
          </a:p>
        </p:txBody>
      </p:sp>
      <p:sp>
        <p:nvSpPr>
          <p:cNvPr id="1039" name="Google Shape;1039;p97"/>
          <p:cNvSpPr txBox="1"/>
          <p:nvPr/>
        </p:nvSpPr>
        <p:spPr>
          <a:xfrm>
            <a:off x="6969950" y="2570713"/>
            <a:ext cx="1521300" cy="10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18328"/>
                </a:solidFill>
                <a:latin typeface="Open Sans"/>
                <a:ea typeface="Open Sans"/>
                <a:cs typeface="Open Sans"/>
                <a:sym typeface="Open Sans"/>
              </a:rPr>
              <a:t>Industry Specific</a:t>
            </a:r>
            <a:endParaRPr b="1" sz="1200">
              <a:solidFill>
                <a:srgbClr val="F18328"/>
              </a:solidFill>
              <a:latin typeface="Open Sans"/>
              <a:ea typeface="Open Sans"/>
              <a:cs typeface="Open Sans"/>
              <a:sym typeface="Open Sans"/>
            </a:endParaRPr>
          </a:p>
          <a:p>
            <a:pPr indent="0" lvl="0" marL="0" rtl="0" algn="l">
              <a:spcBef>
                <a:spcPts val="500"/>
              </a:spcBef>
              <a:spcAft>
                <a:spcPts val="0"/>
              </a:spcAft>
              <a:buClr>
                <a:schemeClr val="dk1"/>
              </a:buClr>
              <a:buSzPts val="1100"/>
              <a:buFont typeface="Arial"/>
              <a:buNone/>
            </a:pPr>
            <a:r>
              <a:rPr lang="en" sz="750">
                <a:solidFill>
                  <a:srgbClr val="42515A"/>
                </a:solidFill>
                <a:latin typeface="Open Sans"/>
                <a:ea typeface="Open Sans"/>
                <a:cs typeface="Open Sans"/>
                <a:sym typeface="Open Sans"/>
              </a:rPr>
              <a:t>Finance</a:t>
            </a:r>
            <a:endParaRPr sz="750">
              <a:solidFill>
                <a:srgbClr val="42515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750">
                <a:solidFill>
                  <a:srgbClr val="42515A"/>
                </a:solidFill>
                <a:latin typeface="Open Sans"/>
                <a:ea typeface="Open Sans"/>
                <a:cs typeface="Open Sans"/>
                <a:sym typeface="Open Sans"/>
              </a:rPr>
              <a:t>Healthcare </a:t>
            </a:r>
            <a:endParaRPr sz="750">
              <a:solidFill>
                <a:srgbClr val="42515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750">
                <a:solidFill>
                  <a:srgbClr val="42515A"/>
                </a:solidFill>
                <a:latin typeface="Open Sans"/>
                <a:ea typeface="Open Sans"/>
                <a:cs typeface="Open Sans"/>
                <a:sym typeface="Open Sans"/>
              </a:rPr>
              <a:t>Hospitality</a:t>
            </a:r>
            <a:endParaRPr sz="750">
              <a:solidFill>
                <a:srgbClr val="42515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750">
                <a:solidFill>
                  <a:srgbClr val="42515A"/>
                </a:solidFill>
                <a:latin typeface="Open Sans"/>
                <a:ea typeface="Open Sans"/>
                <a:cs typeface="Open Sans"/>
                <a:sym typeface="Open Sans"/>
              </a:rPr>
              <a:t>Banking</a:t>
            </a:r>
            <a:endParaRPr sz="750">
              <a:solidFill>
                <a:srgbClr val="42515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750">
                <a:solidFill>
                  <a:srgbClr val="42515A"/>
                </a:solidFill>
                <a:latin typeface="Open Sans"/>
                <a:ea typeface="Open Sans"/>
                <a:cs typeface="Open Sans"/>
                <a:sym typeface="Open Sans"/>
              </a:rPr>
              <a:t>Manufacturing</a:t>
            </a:r>
            <a:endParaRPr sz="750">
              <a:solidFill>
                <a:srgbClr val="42515A"/>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750">
                <a:solidFill>
                  <a:srgbClr val="42515A"/>
                </a:solidFill>
                <a:latin typeface="Open Sans"/>
                <a:ea typeface="Open Sans"/>
                <a:cs typeface="Open Sans"/>
                <a:sym typeface="Open Sans"/>
              </a:rPr>
              <a:t>Oil &amp; Gas</a:t>
            </a:r>
            <a:endParaRPr sz="750">
              <a:solidFill>
                <a:srgbClr val="42515A"/>
              </a:solidFill>
              <a:latin typeface="Open Sans"/>
              <a:ea typeface="Open Sans"/>
              <a:cs typeface="Open Sans"/>
              <a:sym typeface="Open Sans"/>
            </a:endParaRPr>
          </a:p>
          <a:p>
            <a:pPr indent="0" lvl="0" marL="0" rtl="0" algn="l">
              <a:spcBef>
                <a:spcPts val="0"/>
              </a:spcBef>
              <a:spcAft>
                <a:spcPts val="0"/>
              </a:spcAft>
              <a:buNone/>
            </a:pPr>
            <a:r>
              <a:rPr lang="en" sz="750">
                <a:solidFill>
                  <a:srgbClr val="42515A"/>
                </a:solidFill>
                <a:latin typeface="Open Sans"/>
                <a:ea typeface="Open Sans"/>
                <a:cs typeface="Open Sans"/>
                <a:sym typeface="Open Sans"/>
              </a:rPr>
              <a:t>Foreign Languages</a:t>
            </a:r>
            <a:endParaRPr sz="750">
              <a:solidFill>
                <a:srgbClr val="434343"/>
              </a:solidFill>
              <a:latin typeface="Open Sans"/>
              <a:ea typeface="Open Sans"/>
              <a:cs typeface="Open Sans"/>
              <a:sym typeface="Open Sans"/>
            </a:endParaRPr>
          </a:p>
          <a:p>
            <a:pPr indent="0" lvl="0" marL="0" rtl="0" algn="l">
              <a:spcBef>
                <a:spcPts val="0"/>
              </a:spcBef>
              <a:spcAft>
                <a:spcPts val="0"/>
              </a:spcAft>
              <a:buNone/>
            </a:pPr>
            <a:r>
              <a:t/>
            </a:r>
            <a:endParaRPr sz="750">
              <a:solidFill>
                <a:srgbClr val="42515A"/>
              </a:solidFill>
              <a:latin typeface="Open Sans"/>
              <a:ea typeface="Open Sans"/>
              <a:cs typeface="Open Sans"/>
              <a:sym typeface="Open Sans"/>
            </a:endParaRPr>
          </a:p>
        </p:txBody>
      </p:sp>
      <p:pic>
        <p:nvPicPr>
          <p:cNvPr descr="monitor.png" id="1040" name="Google Shape;1040;p97"/>
          <p:cNvPicPr preferRelativeResize="0"/>
          <p:nvPr/>
        </p:nvPicPr>
        <p:blipFill>
          <a:blip r:embed="rId8">
            <a:alphaModFix/>
          </a:blip>
          <a:stretch>
            <a:fillRect/>
          </a:stretch>
        </p:blipFill>
        <p:spPr>
          <a:xfrm>
            <a:off x="5981945" y="589135"/>
            <a:ext cx="310950" cy="316845"/>
          </a:xfrm>
          <a:prstGeom prst="rect">
            <a:avLst/>
          </a:prstGeom>
          <a:noFill/>
          <a:ln>
            <a:noFill/>
          </a:ln>
        </p:spPr>
      </p:pic>
      <p:pic>
        <p:nvPicPr>
          <p:cNvPr descr="certification.png" id="1041" name="Google Shape;1041;p97"/>
          <p:cNvPicPr preferRelativeResize="0"/>
          <p:nvPr/>
        </p:nvPicPr>
        <p:blipFill>
          <a:blip r:embed="rId9">
            <a:alphaModFix/>
          </a:blip>
          <a:stretch>
            <a:fillRect/>
          </a:stretch>
        </p:blipFill>
        <p:spPr>
          <a:xfrm>
            <a:off x="6384815" y="1744906"/>
            <a:ext cx="410275" cy="410160"/>
          </a:xfrm>
          <a:prstGeom prst="rect">
            <a:avLst/>
          </a:prstGeom>
          <a:noFill/>
          <a:ln>
            <a:noFill/>
          </a:ln>
        </p:spPr>
      </p:pic>
      <p:pic>
        <p:nvPicPr>
          <p:cNvPr descr="industry.png" id="1042" name="Google Shape;1042;p97"/>
          <p:cNvPicPr preferRelativeResize="0"/>
          <p:nvPr/>
        </p:nvPicPr>
        <p:blipFill>
          <a:blip r:embed="rId10">
            <a:alphaModFix/>
          </a:blip>
          <a:stretch>
            <a:fillRect/>
          </a:stretch>
        </p:blipFill>
        <p:spPr>
          <a:xfrm>
            <a:off x="6405057" y="2701195"/>
            <a:ext cx="375481" cy="371610"/>
          </a:xfrm>
          <a:prstGeom prst="rect">
            <a:avLst/>
          </a:prstGeom>
          <a:noFill/>
          <a:ln>
            <a:noFill/>
          </a:ln>
        </p:spPr>
      </p:pic>
      <p:pic>
        <p:nvPicPr>
          <p:cNvPr id="1043" name="Google Shape;1043;p97"/>
          <p:cNvPicPr preferRelativeResize="0"/>
          <p:nvPr/>
        </p:nvPicPr>
        <p:blipFill>
          <a:blip r:embed="rId11">
            <a:alphaModFix/>
          </a:blip>
          <a:stretch>
            <a:fillRect/>
          </a:stretch>
        </p:blipFill>
        <p:spPr>
          <a:xfrm>
            <a:off x="5942796" y="3974321"/>
            <a:ext cx="371699" cy="29164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47" name="Shape 1047"/>
        <p:cNvGrpSpPr/>
        <p:nvPr/>
      </p:nvGrpSpPr>
      <p:grpSpPr>
        <a:xfrm>
          <a:off x="0" y="0"/>
          <a:ext cx="0" cy="0"/>
          <a:chOff x="0" y="0"/>
          <a:chExt cx="0" cy="0"/>
        </a:xfrm>
      </p:grpSpPr>
      <p:sp>
        <p:nvSpPr>
          <p:cNvPr id="1048" name="Google Shape;1048;p98"/>
          <p:cNvSpPr txBox="1"/>
          <p:nvPr/>
        </p:nvSpPr>
        <p:spPr>
          <a:xfrm>
            <a:off x="296396" y="260540"/>
            <a:ext cx="8755800" cy="68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700">
                <a:solidFill>
                  <a:schemeClr val="lt1"/>
                </a:solidFill>
                <a:latin typeface="Poppins"/>
                <a:ea typeface="Poppins"/>
                <a:cs typeface="Poppins"/>
                <a:sym typeface="Poppins"/>
              </a:rPr>
              <a:t>What DEI challenges are we facing?</a:t>
            </a:r>
            <a:endParaRPr b="1" sz="2700">
              <a:solidFill>
                <a:schemeClr val="lt1"/>
              </a:solidFill>
              <a:latin typeface="Poppins"/>
              <a:ea typeface="Poppins"/>
              <a:cs typeface="Poppins"/>
              <a:sym typeface="Poppins"/>
            </a:endParaRPr>
          </a:p>
        </p:txBody>
      </p:sp>
      <p:sp>
        <p:nvSpPr>
          <p:cNvPr id="1049" name="Google Shape;1049;p98"/>
          <p:cNvSpPr/>
          <p:nvPr/>
        </p:nvSpPr>
        <p:spPr>
          <a:xfrm>
            <a:off x="187300" y="1799350"/>
            <a:ext cx="2001900" cy="2470500"/>
          </a:xfrm>
          <a:prstGeom prst="rect">
            <a:avLst/>
          </a:prstGeom>
          <a:solidFill>
            <a:srgbClr val="E8772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1800">
                <a:solidFill>
                  <a:srgbClr val="FFFFFF"/>
                </a:solidFill>
                <a:latin typeface="Open Sans"/>
                <a:ea typeface="Open Sans"/>
                <a:cs typeface="Open Sans"/>
                <a:sym typeface="Open Sans"/>
              </a:rPr>
              <a:t>Who is </a:t>
            </a:r>
            <a:r>
              <a:rPr b="1" lang="en" sz="1800">
                <a:solidFill>
                  <a:srgbClr val="FFFFFF"/>
                </a:solidFill>
                <a:latin typeface="Open Sans"/>
                <a:ea typeface="Open Sans"/>
                <a:cs typeface="Open Sans"/>
                <a:sym typeface="Open Sans"/>
              </a:rPr>
              <a:t>our workforce</a:t>
            </a:r>
            <a:r>
              <a:rPr lang="en" sz="1800">
                <a:solidFill>
                  <a:srgbClr val="FFFFFF"/>
                </a:solidFill>
                <a:latin typeface="Open Sans"/>
                <a:ea typeface="Open Sans"/>
                <a:cs typeface="Open Sans"/>
                <a:sym typeface="Open Sans"/>
              </a:rPr>
              <a:t>? </a:t>
            </a:r>
            <a:endParaRPr sz="1800">
              <a:solidFill>
                <a:srgbClr val="FFFFFF"/>
              </a:solidFill>
              <a:latin typeface="Open Sans"/>
              <a:ea typeface="Open Sans"/>
              <a:cs typeface="Open Sans"/>
              <a:sym typeface="Open Sans"/>
            </a:endParaRPr>
          </a:p>
          <a:p>
            <a:pPr indent="0" lvl="0" marL="0" rtl="0" algn="ctr">
              <a:lnSpc>
                <a:spcPct val="115000"/>
              </a:lnSpc>
              <a:spcBef>
                <a:spcPts val="0"/>
              </a:spcBef>
              <a:spcAft>
                <a:spcPts val="0"/>
              </a:spcAft>
              <a:buClr>
                <a:schemeClr val="dk1"/>
              </a:buClr>
              <a:buSzPts val="1100"/>
              <a:buFont typeface="Arial"/>
              <a:buNone/>
            </a:pPr>
            <a:r>
              <a:rPr lang="en" sz="1800">
                <a:solidFill>
                  <a:srgbClr val="FFFFFF"/>
                </a:solidFill>
                <a:latin typeface="Open Sans"/>
                <a:ea typeface="Open Sans"/>
                <a:cs typeface="Open Sans"/>
                <a:sym typeface="Open Sans"/>
              </a:rPr>
              <a:t>What is most important to them?</a:t>
            </a:r>
            <a:endParaRPr sz="1800">
              <a:solidFill>
                <a:srgbClr val="FFFFFF"/>
              </a:solidFill>
              <a:latin typeface="Open Sans"/>
              <a:ea typeface="Open Sans"/>
              <a:cs typeface="Open Sans"/>
              <a:sym typeface="Open Sans"/>
            </a:endParaRPr>
          </a:p>
        </p:txBody>
      </p:sp>
      <p:sp>
        <p:nvSpPr>
          <p:cNvPr id="1050" name="Google Shape;1050;p98"/>
          <p:cNvSpPr/>
          <p:nvPr/>
        </p:nvSpPr>
        <p:spPr>
          <a:xfrm>
            <a:off x="2443134" y="1799350"/>
            <a:ext cx="2001900" cy="2470500"/>
          </a:xfrm>
          <a:prstGeom prst="rect">
            <a:avLst/>
          </a:prstGeom>
          <a:solidFill>
            <a:srgbClr val="E8772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1800">
                <a:solidFill>
                  <a:srgbClr val="FFFFFF"/>
                </a:solidFill>
                <a:latin typeface="Open Sans"/>
                <a:ea typeface="Open Sans"/>
                <a:cs typeface="Open Sans"/>
                <a:sym typeface="Open Sans"/>
              </a:rPr>
              <a:t>What are our organization's DEI </a:t>
            </a:r>
            <a:r>
              <a:rPr b="1" lang="en" sz="1800">
                <a:solidFill>
                  <a:srgbClr val="FFFFFF"/>
                </a:solidFill>
                <a:latin typeface="Open Sans"/>
                <a:ea typeface="Open Sans"/>
                <a:cs typeface="Open Sans"/>
                <a:sym typeface="Open Sans"/>
              </a:rPr>
              <a:t>goals</a:t>
            </a:r>
            <a:r>
              <a:rPr lang="en" sz="1800">
                <a:solidFill>
                  <a:srgbClr val="FFFFFF"/>
                </a:solidFill>
                <a:latin typeface="Open Sans"/>
                <a:ea typeface="Open Sans"/>
                <a:cs typeface="Open Sans"/>
                <a:sym typeface="Open Sans"/>
              </a:rPr>
              <a:t> &amp; </a:t>
            </a:r>
            <a:r>
              <a:rPr b="1" lang="en" sz="1800">
                <a:solidFill>
                  <a:srgbClr val="FFFFFF"/>
                </a:solidFill>
                <a:latin typeface="Open Sans"/>
                <a:ea typeface="Open Sans"/>
                <a:cs typeface="Open Sans"/>
                <a:sym typeface="Open Sans"/>
              </a:rPr>
              <a:t>objectives</a:t>
            </a:r>
            <a:r>
              <a:rPr lang="en" sz="1800">
                <a:solidFill>
                  <a:srgbClr val="FFFFFF"/>
                </a:solidFill>
                <a:latin typeface="Open Sans"/>
                <a:ea typeface="Open Sans"/>
                <a:cs typeface="Open Sans"/>
                <a:sym typeface="Open Sans"/>
              </a:rPr>
              <a:t>? </a:t>
            </a:r>
            <a:endParaRPr sz="1800">
              <a:solidFill>
                <a:srgbClr val="FFFFFF"/>
              </a:solidFill>
              <a:latin typeface="Open Sans"/>
              <a:ea typeface="Open Sans"/>
              <a:cs typeface="Open Sans"/>
              <a:sym typeface="Open Sans"/>
            </a:endParaRPr>
          </a:p>
        </p:txBody>
      </p:sp>
      <p:sp>
        <p:nvSpPr>
          <p:cNvPr id="1051" name="Google Shape;1051;p98"/>
          <p:cNvSpPr/>
          <p:nvPr/>
        </p:nvSpPr>
        <p:spPr>
          <a:xfrm>
            <a:off x="4698968" y="1799350"/>
            <a:ext cx="2001900" cy="2470500"/>
          </a:xfrm>
          <a:prstGeom prst="rect">
            <a:avLst/>
          </a:prstGeom>
          <a:solidFill>
            <a:srgbClr val="E8772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1800">
                <a:solidFill>
                  <a:srgbClr val="FFFFFF"/>
                </a:solidFill>
                <a:latin typeface="Open Sans"/>
                <a:ea typeface="Open Sans"/>
                <a:cs typeface="Open Sans"/>
                <a:sym typeface="Open Sans"/>
              </a:rPr>
              <a:t>How does elearning fit into our</a:t>
            </a:r>
            <a:r>
              <a:rPr b="1" lang="en" sz="1800">
                <a:solidFill>
                  <a:srgbClr val="FFFFFF"/>
                </a:solidFill>
                <a:latin typeface="Open Sans"/>
                <a:ea typeface="Open Sans"/>
                <a:cs typeface="Open Sans"/>
                <a:sym typeface="Open Sans"/>
              </a:rPr>
              <a:t> DEI and L&amp;D</a:t>
            </a:r>
            <a:r>
              <a:rPr lang="en" sz="1800">
                <a:solidFill>
                  <a:srgbClr val="FFFFFF"/>
                </a:solidFill>
                <a:latin typeface="Open Sans"/>
                <a:ea typeface="Open Sans"/>
                <a:cs typeface="Open Sans"/>
                <a:sym typeface="Open Sans"/>
              </a:rPr>
              <a:t> </a:t>
            </a:r>
            <a:r>
              <a:rPr b="1" lang="en" sz="1800">
                <a:solidFill>
                  <a:srgbClr val="FFFFFF"/>
                </a:solidFill>
                <a:latin typeface="Open Sans"/>
                <a:ea typeface="Open Sans"/>
                <a:cs typeface="Open Sans"/>
                <a:sym typeface="Open Sans"/>
              </a:rPr>
              <a:t>strategy</a:t>
            </a:r>
            <a:r>
              <a:rPr lang="en" sz="1800">
                <a:solidFill>
                  <a:srgbClr val="FFFFFF"/>
                </a:solidFill>
                <a:latin typeface="Open Sans"/>
                <a:ea typeface="Open Sans"/>
                <a:cs typeface="Open Sans"/>
                <a:sym typeface="Open Sans"/>
              </a:rPr>
              <a:t>?</a:t>
            </a:r>
            <a:endParaRPr sz="1800">
              <a:solidFill>
                <a:srgbClr val="FFFFFF"/>
              </a:solidFill>
              <a:latin typeface="Open Sans"/>
              <a:ea typeface="Open Sans"/>
              <a:cs typeface="Open Sans"/>
              <a:sym typeface="Open Sans"/>
            </a:endParaRPr>
          </a:p>
        </p:txBody>
      </p:sp>
      <p:sp>
        <p:nvSpPr>
          <p:cNvPr id="1052" name="Google Shape;1052;p98"/>
          <p:cNvSpPr/>
          <p:nvPr/>
        </p:nvSpPr>
        <p:spPr>
          <a:xfrm>
            <a:off x="6954802" y="1799350"/>
            <a:ext cx="2001900" cy="2470500"/>
          </a:xfrm>
          <a:prstGeom prst="rect">
            <a:avLst/>
          </a:prstGeom>
          <a:solidFill>
            <a:srgbClr val="E8772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1800">
                <a:solidFill>
                  <a:srgbClr val="FFFFFF"/>
                </a:solidFill>
                <a:latin typeface="Open Sans"/>
                <a:ea typeface="Open Sans"/>
                <a:cs typeface="Open Sans"/>
                <a:sym typeface="Open Sans"/>
              </a:rPr>
              <a:t>How can our organization use L&amp;D to </a:t>
            </a:r>
            <a:r>
              <a:rPr b="1" lang="en" sz="1800">
                <a:solidFill>
                  <a:srgbClr val="FFFFFF"/>
                </a:solidFill>
                <a:latin typeface="Open Sans"/>
                <a:ea typeface="Open Sans"/>
                <a:cs typeface="Open Sans"/>
                <a:sym typeface="Open Sans"/>
              </a:rPr>
              <a:t>adapt to market changes</a:t>
            </a:r>
            <a:r>
              <a:rPr lang="en" sz="1800">
                <a:solidFill>
                  <a:srgbClr val="FFFFFF"/>
                </a:solidFill>
                <a:latin typeface="Open Sans"/>
                <a:ea typeface="Open Sans"/>
                <a:cs typeface="Open Sans"/>
                <a:sym typeface="Open Sans"/>
              </a:rPr>
              <a:t>?</a:t>
            </a:r>
            <a:endParaRPr sz="1800">
              <a:solidFill>
                <a:srgbClr val="FFFFFF"/>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56" name="Shape 1056"/>
        <p:cNvGrpSpPr/>
        <p:nvPr/>
      </p:nvGrpSpPr>
      <p:grpSpPr>
        <a:xfrm>
          <a:off x="0" y="0"/>
          <a:ext cx="0" cy="0"/>
          <a:chOff x="0" y="0"/>
          <a:chExt cx="0" cy="0"/>
        </a:xfrm>
      </p:grpSpPr>
      <p:sp>
        <p:nvSpPr>
          <p:cNvPr id="1057" name="Google Shape;1057;p99"/>
          <p:cNvSpPr txBox="1"/>
          <p:nvPr>
            <p:ph type="title"/>
          </p:nvPr>
        </p:nvSpPr>
        <p:spPr>
          <a:xfrm>
            <a:off x="311700" y="207375"/>
            <a:ext cx="8520600" cy="8535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chemeClr val="lt1"/>
                </a:solidFill>
                <a:latin typeface="Poppins"/>
                <a:ea typeface="Poppins"/>
                <a:cs typeface="Poppins"/>
                <a:sym typeface="Poppins"/>
              </a:rPr>
              <a:t>A Business Case: </a:t>
            </a:r>
            <a:endParaRPr b="1" sz="2400">
              <a:solidFill>
                <a:schemeClr val="lt1"/>
              </a:solidFill>
              <a:latin typeface="Poppins"/>
              <a:ea typeface="Poppins"/>
              <a:cs typeface="Poppins"/>
              <a:sym typeface="Poppins"/>
            </a:endParaRPr>
          </a:p>
          <a:p>
            <a:pPr indent="0" lvl="0" marL="0" rtl="0" algn="ctr">
              <a:lnSpc>
                <a:spcPct val="115000"/>
              </a:lnSpc>
              <a:spcBef>
                <a:spcPts val="0"/>
              </a:spcBef>
              <a:spcAft>
                <a:spcPts val="0"/>
              </a:spcAft>
              <a:buNone/>
            </a:pPr>
            <a:r>
              <a:rPr lang="en" sz="1800">
                <a:solidFill>
                  <a:schemeClr val="lt1"/>
                </a:solidFill>
                <a:latin typeface="Poppins"/>
                <a:ea typeface="Poppins"/>
                <a:cs typeface="Poppins"/>
                <a:sym typeface="Poppins"/>
              </a:rPr>
              <a:t>The importance of Diversity, Equity, and Inclusion</a:t>
            </a:r>
            <a:endParaRPr sz="2400">
              <a:solidFill>
                <a:schemeClr val="lt1"/>
              </a:solidFill>
              <a:latin typeface="Poppins"/>
              <a:ea typeface="Poppins"/>
              <a:cs typeface="Poppins"/>
              <a:sym typeface="Poppins"/>
            </a:endParaRPr>
          </a:p>
        </p:txBody>
      </p:sp>
      <p:sp>
        <p:nvSpPr>
          <p:cNvPr id="1058" name="Google Shape;1058;p99"/>
          <p:cNvSpPr txBox="1"/>
          <p:nvPr>
            <p:ph idx="4294967295" type="body"/>
          </p:nvPr>
        </p:nvSpPr>
        <p:spPr>
          <a:xfrm>
            <a:off x="267725" y="2353675"/>
            <a:ext cx="2583300" cy="2020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solidFill>
                  <a:schemeClr val="dk1"/>
                </a:solidFill>
              </a:rPr>
              <a:t>Inclusive leadership improves team performance by 17%, decision making quality by 20%, and team collaboration by 29%</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p:txBody>
      </p:sp>
      <p:sp>
        <p:nvSpPr>
          <p:cNvPr id="1059" name="Google Shape;1059;p99"/>
          <p:cNvSpPr txBox="1"/>
          <p:nvPr>
            <p:ph idx="4294967295" type="body"/>
          </p:nvPr>
        </p:nvSpPr>
        <p:spPr>
          <a:xfrm>
            <a:off x="3150452" y="2353675"/>
            <a:ext cx="2583300" cy="2020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solidFill>
                  <a:schemeClr val="dk1"/>
                </a:solidFill>
              </a:rPr>
              <a:t>Companies in the top quartile for racial and ethnic diversity are 35% more likely to have financial returns above their respective national industry medians</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a:p>
            <a:pPr indent="0" lvl="0" marL="0" rtl="0" algn="l">
              <a:lnSpc>
                <a:spcPct val="115000"/>
              </a:lnSpc>
              <a:spcBef>
                <a:spcPts val="0"/>
              </a:spcBef>
              <a:spcAft>
                <a:spcPts val="0"/>
              </a:spcAft>
              <a:buNone/>
            </a:pPr>
            <a:r>
              <a:t/>
            </a:r>
            <a:endParaRPr sz="1600">
              <a:solidFill>
                <a:schemeClr val="dk1"/>
              </a:solidFill>
            </a:endParaRPr>
          </a:p>
        </p:txBody>
      </p:sp>
      <p:sp>
        <p:nvSpPr>
          <p:cNvPr id="1060" name="Google Shape;1060;p99"/>
          <p:cNvSpPr txBox="1"/>
          <p:nvPr>
            <p:ph idx="4294967295" type="body"/>
          </p:nvPr>
        </p:nvSpPr>
        <p:spPr>
          <a:xfrm>
            <a:off x="6178252" y="2353675"/>
            <a:ext cx="2721000" cy="2020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solidFill>
                  <a:schemeClr val="dk1"/>
                </a:solidFill>
              </a:rPr>
              <a:t>The relationship between Diversity and Innovation is positive and statistically significant</a:t>
            </a:r>
            <a:endParaRPr sz="1600">
              <a:solidFill>
                <a:schemeClr val="dk1"/>
              </a:solidFill>
            </a:endParaRPr>
          </a:p>
        </p:txBody>
      </p:sp>
      <p:pic>
        <p:nvPicPr>
          <p:cNvPr id="1061" name="Google Shape;1061;p99"/>
          <p:cNvPicPr preferRelativeResize="0"/>
          <p:nvPr/>
        </p:nvPicPr>
        <p:blipFill>
          <a:blip r:embed="rId4">
            <a:alphaModFix/>
          </a:blip>
          <a:stretch>
            <a:fillRect/>
          </a:stretch>
        </p:blipFill>
        <p:spPr>
          <a:xfrm>
            <a:off x="235500" y="1607513"/>
            <a:ext cx="7927274" cy="788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65" name="Shape 1065"/>
        <p:cNvGrpSpPr/>
        <p:nvPr/>
      </p:nvGrpSpPr>
      <p:grpSpPr>
        <a:xfrm>
          <a:off x="0" y="0"/>
          <a:ext cx="0" cy="0"/>
          <a:chOff x="0" y="0"/>
          <a:chExt cx="0" cy="0"/>
        </a:xfrm>
      </p:grpSpPr>
      <p:sp>
        <p:nvSpPr>
          <p:cNvPr id="1066" name="Google Shape;1066;p100"/>
          <p:cNvSpPr txBox="1"/>
          <p:nvPr>
            <p:ph type="title"/>
          </p:nvPr>
        </p:nvSpPr>
        <p:spPr>
          <a:xfrm>
            <a:off x="311700" y="351650"/>
            <a:ext cx="85206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2900">
                <a:solidFill>
                  <a:schemeClr val="lt1"/>
                </a:solidFill>
                <a:latin typeface="Poppins"/>
                <a:ea typeface="Poppins"/>
                <a:cs typeface="Poppins"/>
                <a:sym typeface="Poppins"/>
              </a:rPr>
              <a:t>Our Future of Work is Intersectional</a:t>
            </a:r>
            <a:endParaRPr b="1" sz="2900">
              <a:solidFill>
                <a:schemeClr val="lt1"/>
              </a:solidFill>
              <a:latin typeface="Poppins"/>
              <a:ea typeface="Poppins"/>
              <a:cs typeface="Poppins"/>
              <a:sym typeface="Poppins"/>
            </a:endParaRPr>
          </a:p>
        </p:txBody>
      </p:sp>
      <p:sp>
        <p:nvSpPr>
          <p:cNvPr id="1067" name="Google Shape;1067;p100"/>
          <p:cNvSpPr txBox="1"/>
          <p:nvPr>
            <p:ph idx="4294967295" type="body"/>
          </p:nvPr>
        </p:nvSpPr>
        <p:spPr>
          <a:xfrm>
            <a:off x="311700" y="1746250"/>
            <a:ext cx="4591200" cy="2706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rgbClr val="000000"/>
                </a:solidFill>
                <a:latin typeface="Open Sans"/>
                <a:ea typeface="Open Sans"/>
                <a:cs typeface="Open Sans"/>
                <a:sym typeface="Open Sans"/>
              </a:rPr>
              <a:t>The workforce is increasingly more diverse.</a:t>
            </a:r>
            <a:endParaRPr b="1" sz="1900">
              <a:solidFill>
                <a:srgbClr val="000000"/>
              </a:solidFill>
              <a:latin typeface="Open Sans"/>
              <a:ea typeface="Open Sans"/>
              <a:cs typeface="Open Sans"/>
              <a:sym typeface="Open Sans"/>
            </a:endParaRPr>
          </a:p>
          <a:p>
            <a:pPr indent="-342900" lvl="0" marL="457200" rtl="0" algn="l">
              <a:spcBef>
                <a:spcPts val="1600"/>
              </a:spcBef>
              <a:spcAft>
                <a:spcPts val="0"/>
              </a:spcAft>
              <a:buClr>
                <a:srgbClr val="000000"/>
              </a:buClr>
              <a:buSzPts val="1800"/>
              <a:buFont typeface="Open Sans"/>
              <a:buChar char="●"/>
            </a:pPr>
            <a:r>
              <a:rPr lang="en">
                <a:solidFill>
                  <a:srgbClr val="000000"/>
                </a:solidFill>
                <a:latin typeface="Open Sans"/>
                <a:ea typeface="Open Sans"/>
                <a:cs typeface="Open Sans"/>
                <a:sym typeface="Open Sans"/>
              </a:rPr>
              <a:t>more women</a:t>
            </a:r>
            <a:endParaRPr>
              <a:solidFill>
                <a:srgbClr val="000000"/>
              </a:solidFill>
              <a:latin typeface="Open Sans"/>
              <a:ea typeface="Open Sans"/>
              <a:cs typeface="Open Sans"/>
              <a:sym typeface="Open Sans"/>
            </a:endParaRPr>
          </a:p>
          <a:p>
            <a:pPr indent="-342900" lvl="0" marL="457200" rtl="0" algn="l">
              <a:spcBef>
                <a:spcPts val="1600"/>
              </a:spcBef>
              <a:spcAft>
                <a:spcPts val="0"/>
              </a:spcAft>
              <a:buClr>
                <a:srgbClr val="000000"/>
              </a:buClr>
              <a:buSzPts val="1800"/>
              <a:buFont typeface="Open Sans"/>
              <a:buChar char="●"/>
            </a:pPr>
            <a:r>
              <a:rPr lang="en">
                <a:solidFill>
                  <a:srgbClr val="000000"/>
                </a:solidFill>
                <a:latin typeface="Open Sans"/>
                <a:ea typeface="Open Sans"/>
                <a:cs typeface="Open Sans"/>
                <a:sym typeface="Open Sans"/>
              </a:rPr>
              <a:t>more people of color</a:t>
            </a:r>
            <a:endParaRPr>
              <a:solidFill>
                <a:srgbClr val="000000"/>
              </a:solidFill>
              <a:latin typeface="Open Sans"/>
              <a:ea typeface="Open Sans"/>
              <a:cs typeface="Open Sans"/>
              <a:sym typeface="Open Sans"/>
            </a:endParaRPr>
          </a:p>
          <a:p>
            <a:pPr indent="-342900" lvl="0" marL="457200" rtl="0" algn="l">
              <a:spcBef>
                <a:spcPts val="1600"/>
              </a:spcBef>
              <a:spcAft>
                <a:spcPts val="1600"/>
              </a:spcAft>
              <a:buClr>
                <a:srgbClr val="000000"/>
              </a:buClr>
              <a:buSzPts val="1800"/>
              <a:buFont typeface="Open Sans"/>
              <a:buChar char="●"/>
            </a:pPr>
            <a:r>
              <a:rPr lang="en">
                <a:solidFill>
                  <a:srgbClr val="000000"/>
                </a:solidFill>
                <a:latin typeface="Open Sans"/>
                <a:ea typeface="Open Sans"/>
                <a:cs typeface="Open Sans"/>
                <a:sym typeface="Open Sans"/>
              </a:rPr>
              <a:t>more than 2x the people in Gen Z identify as LGBTQ+ than in Gen X</a:t>
            </a:r>
            <a:endParaRPr sz="2100">
              <a:latin typeface="Open Sans"/>
              <a:ea typeface="Open Sans"/>
              <a:cs typeface="Open Sans"/>
              <a:sym typeface="Open Sans"/>
            </a:endParaRPr>
          </a:p>
        </p:txBody>
      </p:sp>
      <p:pic>
        <p:nvPicPr>
          <p:cNvPr id="1068" name="Google Shape;1068;p100"/>
          <p:cNvPicPr preferRelativeResize="0"/>
          <p:nvPr/>
        </p:nvPicPr>
        <p:blipFill>
          <a:blip r:embed="rId4">
            <a:alphaModFix/>
          </a:blip>
          <a:stretch>
            <a:fillRect/>
          </a:stretch>
        </p:blipFill>
        <p:spPr>
          <a:xfrm>
            <a:off x="5502475" y="1699250"/>
            <a:ext cx="3065900" cy="3065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1678"/>
        </a:solidFill>
      </p:bgPr>
    </p:bg>
    <p:spTree>
      <p:nvGrpSpPr>
        <p:cNvPr id="1072" name="Shape 1072"/>
        <p:cNvGrpSpPr/>
        <p:nvPr/>
      </p:nvGrpSpPr>
      <p:grpSpPr>
        <a:xfrm>
          <a:off x="0" y="0"/>
          <a:ext cx="0" cy="0"/>
          <a:chOff x="0" y="0"/>
          <a:chExt cx="0" cy="0"/>
        </a:xfrm>
      </p:grpSpPr>
      <p:sp>
        <p:nvSpPr>
          <p:cNvPr id="1073" name="Google Shape;1073;p101"/>
          <p:cNvSpPr txBox="1"/>
          <p:nvPr/>
        </p:nvSpPr>
        <p:spPr>
          <a:xfrm>
            <a:off x="0" y="653825"/>
            <a:ext cx="91440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2000">
                <a:solidFill>
                  <a:srgbClr val="FFFFFF"/>
                </a:solidFill>
              </a:rPr>
              <a:t>Why it’s important to [Your Company Name]</a:t>
            </a:r>
            <a:endParaRPr b="1" sz="2000">
              <a:solidFill>
                <a:srgbClr val="FFFFFF"/>
              </a:solidFill>
            </a:endParaRPr>
          </a:p>
        </p:txBody>
      </p:sp>
      <p:sp>
        <p:nvSpPr>
          <p:cNvPr id="1074" name="Google Shape;1074;p101"/>
          <p:cNvSpPr txBox="1"/>
          <p:nvPr/>
        </p:nvSpPr>
        <p:spPr>
          <a:xfrm>
            <a:off x="1205100" y="1645300"/>
            <a:ext cx="6733800" cy="1556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2700">
                <a:solidFill>
                  <a:srgbClr val="FFFFFF"/>
                </a:solidFill>
              </a:rPr>
              <a:t>[Add a quote, statistic, or statement about why Diversity and Inclusion is important at your company] </a:t>
            </a:r>
            <a:endParaRPr b="1" sz="2700">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8" name="Shape 1078"/>
        <p:cNvGrpSpPr/>
        <p:nvPr/>
      </p:nvGrpSpPr>
      <p:grpSpPr>
        <a:xfrm>
          <a:off x="0" y="0"/>
          <a:ext cx="0" cy="0"/>
          <a:chOff x="0" y="0"/>
          <a:chExt cx="0" cy="0"/>
        </a:xfrm>
      </p:grpSpPr>
      <p:sp>
        <p:nvSpPr>
          <p:cNvPr id="1079" name="Google Shape;1079;p102"/>
          <p:cNvSpPr txBox="1"/>
          <p:nvPr>
            <p:ph idx="4294967295" type="title"/>
          </p:nvPr>
        </p:nvSpPr>
        <p:spPr>
          <a:xfrm>
            <a:off x="311700" y="271275"/>
            <a:ext cx="8520600" cy="7824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3000">
                <a:solidFill>
                  <a:schemeClr val="lt1"/>
                </a:solidFill>
                <a:latin typeface="Poppins"/>
                <a:ea typeface="Poppins"/>
                <a:cs typeface="Poppins"/>
                <a:sym typeface="Poppins"/>
              </a:rPr>
              <a:t>The Seven </a:t>
            </a:r>
            <a:r>
              <a:rPr b="1" lang="en" sz="3000">
                <a:solidFill>
                  <a:schemeClr val="accent1"/>
                </a:solidFill>
                <a:latin typeface="Poppins"/>
                <a:ea typeface="Poppins"/>
                <a:cs typeface="Poppins"/>
                <a:sym typeface="Poppins"/>
              </a:rPr>
              <a:t>DEI Strategies</a:t>
            </a:r>
            <a:r>
              <a:rPr b="1" lang="en" sz="3000">
                <a:solidFill>
                  <a:schemeClr val="lt1"/>
                </a:solidFill>
                <a:latin typeface="Poppins"/>
                <a:ea typeface="Poppins"/>
                <a:cs typeface="Poppins"/>
                <a:sym typeface="Poppins"/>
              </a:rPr>
              <a:t> for Success</a:t>
            </a:r>
            <a:endParaRPr b="1" sz="3000">
              <a:solidFill>
                <a:schemeClr val="lt1"/>
              </a:solidFill>
              <a:latin typeface="Poppins"/>
              <a:ea typeface="Poppins"/>
              <a:cs typeface="Poppins"/>
              <a:sym typeface="Poppins"/>
            </a:endParaRPr>
          </a:p>
          <a:p>
            <a:pPr indent="0" lvl="0" marL="0" rtl="0" algn="ctr">
              <a:lnSpc>
                <a:spcPct val="115000"/>
              </a:lnSpc>
              <a:spcBef>
                <a:spcPts val="0"/>
              </a:spcBef>
              <a:spcAft>
                <a:spcPts val="0"/>
              </a:spcAft>
              <a:buNone/>
            </a:pPr>
            <a:r>
              <a:t/>
            </a:r>
            <a:endParaRPr b="1" sz="3000">
              <a:solidFill>
                <a:schemeClr val="lt1"/>
              </a:solidFill>
              <a:latin typeface="Poppins"/>
              <a:ea typeface="Poppins"/>
              <a:cs typeface="Poppins"/>
              <a:sym typeface="Poppins"/>
            </a:endParaRPr>
          </a:p>
          <a:p>
            <a:pPr indent="0" lvl="0" marL="0" rtl="0" algn="ctr">
              <a:lnSpc>
                <a:spcPct val="115000"/>
              </a:lnSpc>
              <a:spcBef>
                <a:spcPts val="0"/>
              </a:spcBef>
              <a:spcAft>
                <a:spcPts val="0"/>
              </a:spcAft>
              <a:buNone/>
            </a:pPr>
            <a:r>
              <a:t/>
            </a:r>
            <a:endParaRPr b="1" sz="3000">
              <a:solidFill>
                <a:schemeClr val="lt1"/>
              </a:solidFill>
              <a:latin typeface="Poppins"/>
              <a:ea typeface="Poppins"/>
              <a:cs typeface="Poppins"/>
              <a:sym typeface="Poppins"/>
            </a:endParaRPr>
          </a:p>
        </p:txBody>
      </p:sp>
      <p:sp>
        <p:nvSpPr>
          <p:cNvPr id="1080" name="Google Shape;1080;p102"/>
          <p:cNvSpPr txBox="1"/>
          <p:nvPr/>
        </p:nvSpPr>
        <p:spPr>
          <a:xfrm>
            <a:off x="381325" y="1501525"/>
            <a:ext cx="6006600" cy="3193800"/>
          </a:xfrm>
          <a:prstGeom prst="rect">
            <a:avLst/>
          </a:prstGeom>
          <a:noFill/>
          <a:ln>
            <a:noFill/>
          </a:ln>
        </p:spPr>
        <p:txBody>
          <a:bodyPr anchorCtr="0" anchor="t" bIns="91425" lIns="91425" spcFirstLastPara="1" rIns="91425" wrap="square" tIns="91425">
            <a:spAutoFit/>
          </a:bodyPr>
          <a:lstStyle/>
          <a:p>
            <a:pPr indent="-336550" lvl="0" marL="457200" rtl="0" algn="l">
              <a:lnSpc>
                <a:spcPct val="175000"/>
              </a:lnSpc>
              <a:spcBef>
                <a:spcPts val="0"/>
              </a:spcBef>
              <a:spcAft>
                <a:spcPts val="0"/>
              </a:spcAft>
              <a:buClr>
                <a:schemeClr val="dk1"/>
              </a:buClr>
              <a:buSzPts val="1700"/>
              <a:buFont typeface="Arial"/>
              <a:buAutoNum type="arabicPeriod"/>
            </a:pPr>
            <a:r>
              <a:rPr b="1" lang="en" sz="1700">
                <a:solidFill>
                  <a:schemeClr val="dk1"/>
                </a:solidFill>
              </a:rPr>
              <a:t>Take a Holistic Approach</a:t>
            </a:r>
            <a:endParaRPr b="1" sz="1700">
              <a:solidFill>
                <a:schemeClr val="dk1"/>
              </a:solidFill>
            </a:endParaRPr>
          </a:p>
          <a:p>
            <a:pPr indent="-336550" lvl="0" marL="457200" rtl="0" algn="l">
              <a:lnSpc>
                <a:spcPct val="175000"/>
              </a:lnSpc>
              <a:spcBef>
                <a:spcPts val="0"/>
              </a:spcBef>
              <a:spcAft>
                <a:spcPts val="0"/>
              </a:spcAft>
              <a:buClr>
                <a:schemeClr val="dk1"/>
              </a:buClr>
              <a:buSzPts val="1700"/>
              <a:buFont typeface="Arial"/>
              <a:buAutoNum type="arabicPeriod"/>
            </a:pPr>
            <a:r>
              <a:rPr b="1" lang="en" sz="1700">
                <a:solidFill>
                  <a:schemeClr val="dk1"/>
                </a:solidFill>
              </a:rPr>
              <a:t>Establish and Demonstrate Strong Values </a:t>
            </a:r>
            <a:endParaRPr b="1" sz="1700">
              <a:solidFill>
                <a:schemeClr val="dk1"/>
              </a:solidFill>
            </a:endParaRPr>
          </a:p>
          <a:p>
            <a:pPr indent="-336550" lvl="0" marL="457200" rtl="0" algn="l">
              <a:lnSpc>
                <a:spcPct val="175000"/>
              </a:lnSpc>
              <a:spcBef>
                <a:spcPts val="0"/>
              </a:spcBef>
              <a:spcAft>
                <a:spcPts val="0"/>
              </a:spcAft>
              <a:buClr>
                <a:schemeClr val="dk1"/>
              </a:buClr>
              <a:buSzPts val="1700"/>
              <a:buFont typeface="Arial"/>
              <a:buAutoNum type="arabicPeriod"/>
            </a:pPr>
            <a:r>
              <a:rPr b="1" lang="en" sz="1700">
                <a:solidFill>
                  <a:schemeClr val="dk1"/>
                </a:solidFill>
              </a:rPr>
              <a:t>Prioritize DEI Efforts Based on Business Needs</a:t>
            </a:r>
            <a:endParaRPr b="1" sz="1700">
              <a:solidFill>
                <a:schemeClr val="dk1"/>
              </a:solidFill>
            </a:endParaRPr>
          </a:p>
          <a:p>
            <a:pPr indent="-336550" lvl="0" marL="457200" rtl="0" algn="l">
              <a:lnSpc>
                <a:spcPct val="175000"/>
              </a:lnSpc>
              <a:spcBef>
                <a:spcPts val="0"/>
              </a:spcBef>
              <a:spcAft>
                <a:spcPts val="0"/>
              </a:spcAft>
              <a:buClr>
                <a:schemeClr val="dk1"/>
              </a:buClr>
              <a:buSzPts val="1700"/>
              <a:buFont typeface="Arial"/>
              <a:buAutoNum type="arabicPeriod"/>
            </a:pPr>
            <a:r>
              <a:rPr b="1" lang="en" sz="1700">
                <a:solidFill>
                  <a:schemeClr val="dk1"/>
                </a:solidFill>
              </a:rPr>
              <a:t>Develop Continuous Learning Experiences</a:t>
            </a:r>
            <a:endParaRPr b="1" sz="1700">
              <a:solidFill>
                <a:schemeClr val="dk1"/>
              </a:solidFill>
            </a:endParaRPr>
          </a:p>
          <a:p>
            <a:pPr indent="-336550" lvl="0" marL="457200" rtl="0" algn="l">
              <a:lnSpc>
                <a:spcPct val="175000"/>
              </a:lnSpc>
              <a:spcBef>
                <a:spcPts val="0"/>
              </a:spcBef>
              <a:spcAft>
                <a:spcPts val="0"/>
              </a:spcAft>
              <a:buClr>
                <a:schemeClr val="dk1"/>
              </a:buClr>
              <a:buSzPts val="1700"/>
              <a:buFont typeface="Arial"/>
              <a:buAutoNum type="arabicPeriod"/>
            </a:pPr>
            <a:r>
              <a:rPr b="1" lang="en" sz="1700">
                <a:solidFill>
                  <a:schemeClr val="dk1"/>
                </a:solidFill>
              </a:rPr>
              <a:t>Measure, Evaluate, and Evolve</a:t>
            </a:r>
            <a:endParaRPr b="1" sz="1700">
              <a:solidFill>
                <a:schemeClr val="dk1"/>
              </a:solidFill>
            </a:endParaRPr>
          </a:p>
          <a:p>
            <a:pPr indent="-336550" lvl="0" marL="457200" rtl="0" algn="l">
              <a:lnSpc>
                <a:spcPct val="175000"/>
              </a:lnSpc>
              <a:spcBef>
                <a:spcPts val="0"/>
              </a:spcBef>
              <a:spcAft>
                <a:spcPts val="0"/>
              </a:spcAft>
              <a:buClr>
                <a:schemeClr val="dk1"/>
              </a:buClr>
              <a:buSzPts val="1700"/>
              <a:buFont typeface="Arial"/>
              <a:buAutoNum type="arabicPeriod"/>
            </a:pPr>
            <a:r>
              <a:rPr b="1" lang="en" sz="1700">
                <a:solidFill>
                  <a:schemeClr val="dk1"/>
                </a:solidFill>
              </a:rPr>
              <a:t>Leverage Technology</a:t>
            </a:r>
            <a:endParaRPr b="1" sz="1700">
              <a:solidFill>
                <a:schemeClr val="dk1"/>
              </a:solidFill>
            </a:endParaRPr>
          </a:p>
          <a:p>
            <a:pPr indent="-336550" lvl="0" marL="457200" rtl="0" algn="l">
              <a:lnSpc>
                <a:spcPct val="175000"/>
              </a:lnSpc>
              <a:spcBef>
                <a:spcPts val="0"/>
              </a:spcBef>
              <a:spcAft>
                <a:spcPts val="0"/>
              </a:spcAft>
              <a:buClr>
                <a:schemeClr val="dk1"/>
              </a:buClr>
              <a:buSzPts val="1700"/>
              <a:buFont typeface="Arial"/>
              <a:buAutoNum type="arabicPeriod"/>
            </a:pPr>
            <a:r>
              <a:rPr b="1" lang="en" sz="1700">
                <a:solidFill>
                  <a:schemeClr val="dk1"/>
                </a:solidFill>
              </a:rPr>
              <a:t>Celebrate Progress and Success</a:t>
            </a:r>
            <a:endParaRPr b="1" sz="1700">
              <a:solidFill>
                <a:schemeClr val="dk1"/>
              </a:solidFill>
            </a:endParaRPr>
          </a:p>
        </p:txBody>
      </p:sp>
      <p:pic>
        <p:nvPicPr>
          <p:cNvPr id="1081" name="Google Shape;1081;p102"/>
          <p:cNvPicPr preferRelativeResize="0"/>
          <p:nvPr/>
        </p:nvPicPr>
        <p:blipFill rotWithShape="1">
          <a:blip r:embed="rId4">
            <a:alphaModFix/>
          </a:blip>
          <a:srcRect b="4516" l="0" r="5024" t="4616"/>
          <a:stretch/>
        </p:blipFill>
        <p:spPr>
          <a:xfrm>
            <a:off x="5905625" y="1393713"/>
            <a:ext cx="3090175" cy="3409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85" name="Shape 1085"/>
        <p:cNvGrpSpPr/>
        <p:nvPr/>
      </p:nvGrpSpPr>
      <p:grpSpPr>
        <a:xfrm>
          <a:off x="0" y="0"/>
          <a:ext cx="0" cy="0"/>
          <a:chOff x="0" y="0"/>
          <a:chExt cx="0" cy="0"/>
        </a:xfrm>
      </p:grpSpPr>
      <p:sp>
        <p:nvSpPr>
          <p:cNvPr id="1086" name="Google Shape;1086;p103"/>
          <p:cNvSpPr txBox="1"/>
          <p:nvPr/>
        </p:nvSpPr>
        <p:spPr>
          <a:xfrm>
            <a:off x="275750" y="1606950"/>
            <a:ext cx="2830500" cy="1523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b="1" lang="en" sz="2900">
                <a:solidFill>
                  <a:schemeClr val="lt1"/>
                </a:solidFill>
                <a:latin typeface="Poppins"/>
                <a:ea typeface="Poppins"/>
                <a:cs typeface="Poppins"/>
                <a:sym typeface="Poppins"/>
              </a:rPr>
              <a:t>The Seven </a:t>
            </a:r>
            <a:r>
              <a:rPr b="1" lang="en" sz="2900">
                <a:solidFill>
                  <a:schemeClr val="accent1"/>
                </a:solidFill>
                <a:latin typeface="Poppins"/>
                <a:ea typeface="Poppins"/>
                <a:cs typeface="Poppins"/>
                <a:sym typeface="Poppins"/>
              </a:rPr>
              <a:t>DEI Strategies </a:t>
            </a:r>
            <a:r>
              <a:rPr b="1" lang="en" sz="2900">
                <a:solidFill>
                  <a:schemeClr val="lt1"/>
                </a:solidFill>
                <a:latin typeface="Poppins"/>
                <a:ea typeface="Poppins"/>
                <a:cs typeface="Poppins"/>
                <a:sym typeface="Poppins"/>
              </a:rPr>
              <a:t>for Success</a:t>
            </a:r>
            <a:endParaRPr b="1" sz="2900">
              <a:solidFill>
                <a:schemeClr val="lt1"/>
              </a:solidFill>
              <a:latin typeface="Poppins"/>
              <a:ea typeface="Poppins"/>
              <a:cs typeface="Poppins"/>
              <a:sym typeface="Poppins"/>
            </a:endParaRPr>
          </a:p>
        </p:txBody>
      </p:sp>
      <p:sp>
        <p:nvSpPr>
          <p:cNvPr id="1087" name="Google Shape;1087;p103"/>
          <p:cNvSpPr txBox="1"/>
          <p:nvPr>
            <p:ph idx="4294967295" type="title"/>
          </p:nvPr>
        </p:nvSpPr>
        <p:spPr>
          <a:xfrm>
            <a:off x="3609600" y="1080450"/>
            <a:ext cx="5534400" cy="2576700"/>
          </a:xfrm>
          <a:prstGeom prst="rect">
            <a:avLst/>
          </a:prstGeom>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5100">
                <a:latin typeface="Poppins"/>
                <a:ea typeface="Poppins"/>
                <a:cs typeface="Poppins"/>
                <a:sym typeface="Poppins"/>
              </a:rPr>
              <a:t>Strategy 1: </a:t>
            </a:r>
            <a:endParaRPr b="1" sz="5100">
              <a:latin typeface="Poppins"/>
              <a:ea typeface="Poppins"/>
              <a:cs typeface="Poppins"/>
              <a:sym typeface="Poppins"/>
            </a:endParaRPr>
          </a:p>
          <a:p>
            <a:pPr indent="0" lvl="0" marL="0" rtl="0" algn="ctr">
              <a:lnSpc>
                <a:spcPct val="115000"/>
              </a:lnSpc>
              <a:spcBef>
                <a:spcPts val="0"/>
              </a:spcBef>
              <a:spcAft>
                <a:spcPts val="0"/>
              </a:spcAft>
              <a:buClr>
                <a:schemeClr val="dk1"/>
              </a:buClr>
              <a:buSzPts val="1100"/>
              <a:buFont typeface="Arial"/>
              <a:buNone/>
            </a:pPr>
            <a:r>
              <a:rPr lang="en" sz="4500">
                <a:latin typeface="Poppins"/>
                <a:ea typeface="Poppins"/>
                <a:cs typeface="Poppins"/>
                <a:sym typeface="Poppins"/>
              </a:rPr>
              <a:t>Take a Holistic Approach</a:t>
            </a:r>
            <a:endParaRPr b="1" sz="5100">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1" name="Shape 1091"/>
        <p:cNvGrpSpPr/>
        <p:nvPr/>
      </p:nvGrpSpPr>
      <p:grpSpPr>
        <a:xfrm>
          <a:off x="0" y="0"/>
          <a:ext cx="0" cy="0"/>
          <a:chOff x="0" y="0"/>
          <a:chExt cx="0" cy="0"/>
        </a:xfrm>
      </p:grpSpPr>
      <p:sp>
        <p:nvSpPr>
          <p:cNvPr id="1092" name="Google Shape;1092;p104"/>
          <p:cNvSpPr txBox="1"/>
          <p:nvPr/>
        </p:nvSpPr>
        <p:spPr>
          <a:xfrm>
            <a:off x="966950" y="1481800"/>
            <a:ext cx="1993800" cy="98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Poppins"/>
                <a:ea typeface="Poppins"/>
                <a:cs typeface="Poppins"/>
                <a:sym typeface="Poppins"/>
              </a:rPr>
              <a:t>Customer Support and Relationship Management</a:t>
            </a:r>
            <a:endParaRPr b="1" sz="1000">
              <a:latin typeface="Poppins"/>
              <a:ea typeface="Poppins"/>
              <a:cs typeface="Poppins"/>
              <a:sym typeface="Poppi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CRM System, Policies and Privacy</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Web</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Email</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Call Center</a:t>
            </a:r>
            <a:endParaRPr sz="800">
              <a:latin typeface="Open Sans"/>
              <a:ea typeface="Open Sans"/>
              <a:cs typeface="Open Sans"/>
              <a:sym typeface="Open Sans"/>
            </a:endParaRPr>
          </a:p>
        </p:txBody>
      </p:sp>
      <p:grpSp>
        <p:nvGrpSpPr>
          <p:cNvPr id="1093" name="Google Shape;1093;p104"/>
          <p:cNvGrpSpPr/>
          <p:nvPr/>
        </p:nvGrpSpPr>
        <p:grpSpPr>
          <a:xfrm>
            <a:off x="661650" y="1366825"/>
            <a:ext cx="457800" cy="600300"/>
            <a:chOff x="775800" y="1622825"/>
            <a:chExt cx="457800" cy="600300"/>
          </a:xfrm>
        </p:grpSpPr>
        <p:sp>
          <p:nvSpPr>
            <p:cNvPr id="1094" name="Google Shape;1094;p104"/>
            <p:cNvSpPr/>
            <p:nvPr/>
          </p:nvSpPr>
          <p:spPr>
            <a:xfrm>
              <a:off x="775800" y="1823150"/>
              <a:ext cx="279300" cy="279300"/>
            </a:xfrm>
            <a:prstGeom prst="ellipse">
              <a:avLst/>
            </a:prstGeom>
            <a:solidFill>
              <a:srgbClr val="66E0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104"/>
            <p:cNvSpPr txBox="1"/>
            <p:nvPr/>
          </p:nvSpPr>
          <p:spPr>
            <a:xfrm>
              <a:off x="775800" y="1622825"/>
              <a:ext cx="457800" cy="600300"/>
            </a:xfrm>
            <a:prstGeom prst="rect">
              <a:avLst/>
            </a:prstGeom>
            <a:noFill/>
            <a:ln>
              <a:noFill/>
            </a:ln>
          </p:spPr>
          <p:txBody>
            <a:bodyPr anchorCtr="0" anchor="t" bIns="91425" lIns="91425" spcFirstLastPara="1" rIns="91425" wrap="square" tIns="91425">
              <a:spAutoFit/>
            </a:bodyPr>
            <a:lstStyle/>
            <a:p>
              <a:pPr indent="-400050" lvl="0" marL="457200" rtl="0" algn="l">
                <a:spcBef>
                  <a:spcPts val="0"/>
                </a:spcBef>
                <a:spcAft>
                  <a:spcPts val="0"/>
                </a:spcAft>
                <a:buSzPts val="2700"/>
                <a:buFont typeface="Poppins"/>
                <a:buChar char="✓"/>
              </a:pPr>
              <a:r>
                <a:t/>
              </a:r>
              <a:endParaRPr b="1" sz="2700">
                <a:latin typeface="Poppins"/>
                <a:ea typeface="Poppins"/>
                <a:cs typeface="Poppins"/>
                <a:sym typeface="Poppins"/>
              </a:endParaRPr>
            </a:p>
          </p:txBody>
        </p:sp>
      </p:grpSp>
      <p:sp>
        <p:nvSpPr>
          <p:cNvPr id="1096" name="Google Shape;1096;p104"/>
          <p:cNvSpPr txBox="1"/>
          <p:nvPr/>
        </p:nvSpPr>
        <p:spPr>
          <a:xfrm>
            <a:off x="966950" y="2650475"/>
            <a:ext cx="19938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Poppins"/>
                <a:ea typeface="Poppins"/>
                <a:cs typeface="Poppins"/>
                <a:sym typeface="Poppins"/>
              </a:rPr>
              <a:t>Product Design</a:t>
            </a:r>
            <a:endParaRPr b="1" sz="1000">
              <a:latin typeface="Poppins"/>
              <a:ea typeface="Poppins"/>
              <a:cs typeface="Poppins"/>
              <a:sym typeface="Poppi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Research and Development</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Product Engineering</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Quality Control</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Manufacturing</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Product Aesthetics</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Product Usability</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Product Usefulness</a:t>
            </a:r>
            <a:endParaRPr sz="800">
              <a:latin typeface="Open Sans"/>
              <a:ea typeface="Open Sans"/>
              <a:cs typeface="Open Sans"/>
              <a:sym typeface="Open Sans"/>
            </a:endParaRPr>
          </a:p>
        </p:txBody>
      </p:sp>
      <p:sp>
        <p:nvSpPr>
          <p:cNvPr id="1097" name="Google Shape;1097;p104"/>
          <p:cNvSpPr/>
          <p:nvPr/>
        </p:nvSpPr>
        <p:spPr>
          <a:xfrm>
            <a:off x="661650" y="2673950"/>
            <a:ext cx="279300" cy="279300"/>
          </a:xfrm>
          <a:prstGeom prst="ellipse">
            <a:avLst/>
          </a:prstGeom>
          <a:solidFill>
            <a:srgbClr val="66E0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104"/>
          <p:cNvSpPr txBox="1"/>
          <p:nvPr/>
        </p:nvSpPr>
        <p:spPr>
          <a:xfrm>
            <a:off x="966950" y="3873450"/>
            <a:ext cx="19938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Poppins"/>
                <a:ea typeface="Poppins"/>
                <a:cs typeface="Poppins"/>
                <a:sym typeface="Poppins"/>
              </a:rPr>
              <a:t>Sales and Product Marketing</a:t>
            </a:r>
            <a:endParaRPr b="1" sz="1000">
              <a:latin typeface="Poppins"/>
              <a:ea typeface="Poppins"/>
              <a:cs typeface="Poppins"/>
              <a:sym typeface="Poppi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Direct Marketing</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Product Marketing</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In-store Marketing</a:t>
            </a:r>
            <a:endParaRPr sz="800">
              <a:latin typeface="Open Sans"/>
              <a:ea typeface="Open Sans"/>
              <a:cs typeface="Open Sans"/>
              <a:sym typeface="Open Sans"/>
            </a:endParaRPr>
          </a:p>
        </p:txBody>
      </p:sp>
      <p:sp>
        <p:nvSpPr>
          <p:cNvPr id="1099" name="Google Shape;1099;p104"/>
          <p:cNvSpPr/>
          <p:nvPr/>
        </p:nvSpPr>
        <p:spPr>
          <a:xfrm>
            <a:off x="661650" y="3896925"/>
            <a:ext cx="279300" cy="279300"/>
          </a:xfrm>
          <a:prstGeom prst="ellipse">
            <a:avLst/>
          </a:prstGeom>
          <a:solidFill>
            <a:srgbClr val="66E0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104"/>
          <p:cNvSpPr txBox="1"/>
          <p:nvPr/>
        </p:nvSpPr>
        <p:spPr>
          <a:xfrm>
            <a:off x="3738250" y="1520575"/>
            <a:ext cx="19938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Poppins"/>
                <a:ea typeface="Poppins"/>
                <a:cs typeface="Poppins"/>
                <a:sym typeface="Poppins"/>
              </a:rPr>
              <a:t>Advertising</a:t>
            </a:r>
            <a:endParaRPr b="1" sz="1000">
              <a:latin typeface="Poppins"/>
              <a:ea typeface="Poppins"/>
              <a:cs typeface="Poppins"/>
              <a:sym typeface="Poppi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Agencies and Partnerships</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Television</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Radio</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Print</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Website</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Web Banners</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Sponsorships</a:t>
            </a:r>
            <a:endParaRPr sz="800">
              <a:latin typeface="Open Sans"/>
              <a:ea typeface="Open Sans"/>
              <a:cs typeface="Open Sans"/>
              <a:sym typeface="Open Sans"/>
            </a:endParaRPr>
          </a:p>
        </p:txBody>
      </p:sp>
      <p:sp>
        <p:nvSpPr>
          <p:cNvPr id="1101" name="Google Shape;1101;p104"/>
          <p:cNvSpPr/>
          <p:nvPr/>
        </p:nvSpPr>
        <p:spPr>
          <a:xfrm>
            <a:off x="3356750" y="1605925"/>
            <a:ext cx="279300" cy="279300"/>
          </a:xfrm>
          <a:prstGeom prst="ellipse">
            <a:avLst/>
          </a:prstGeom>
          <a:solidFill>
            <a:srgbClr val="66E0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104"/>
          <p:cNvSpPr/>
          <p:nvPr/>
        </p:nvSpPr>
        <p:spPr>
          <a:xfrm>
            <a:off x="3356750" y="2788925"/>
            <a:ext cx="279300" cy="279300"/>
          </a:xfrm>
          <a:prstGeom prst="ellipse">
            <a:avLst/>
          </a:prstGeom>
          <a:solidFill>
            <a:srgbClr val="66E0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104"/>
          <p:cNvSpPr/>
          <p:nvPr/>
        </p:nvSpPr>
        <p:spPr>
          <a:xfrm>
            <a:off x="3356750" y="3541800"/>
            <a:ext cx="279300" cy="279300"/>
          </a:xfrm>
          <a:prstGeom prst="ellipse">
            <a:avLst/>
          </a:prstGeom>
          <a:solidFill>
            <a:srgbClr val="66E0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04"/>
          <p:cNvSpPr txBox="1"/>
          <p:nvPr/>
        </p:nvSpPr>
        <p:spPr>
          <a:xfrm>
            <a:off x="3738250" y="2721175"/>
            <a:ext cx="1993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Poppins"/>
                <a:ea typeface="Poppins"/>
                <a:cs typeface="Poppins"/>
                <a:sym typeface="Poppins"/>
              </a:rPr>
              <a:t>Public Relations and Media Relations</a:t>
            </a:r>
            <a:endParaRPr b="1" sz="1000">
              <a:latin typeface="Poppins"/>
              <a:ea typeface="Poppins"/>
              <a:cs typeface="Poppins"/>
              <a:sym typeface="Poppi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Agencies and Partnerships</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Press Releases</a:t>
            </a:r>
            <a:endParaRPr sz="800">
              <a:latin typeface="Open Sans"/>
              <a:ea typeface="Open Sans"/>
              <a:cs typeface="Open Sans"/>
              <a:sym typeface="Open Sans"/>
            </a:endParaRPr>
          </a:p>
        </p:txBody>
      </p:sp>
      <p:sp>
        <p:nvSpPr>
          <p:cNvPr id="1105" name="Google Shape;1105;p104"/>
          <p:cNvSpPr txBox="1"/>
          <p:nvPr/>
        </p:nvSpPr>
        <p:spPr>
          <a:xfrm>
            <a:off x="3738250" y="3503975"/>
            <a:ext cx="19938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Poppins"/>
                <a:ea typeface="Poppins"/>
                <a:cs typeface="Poppins"/>
                <a:sym typeface="Poppins"/>
              </a:rPr>
              <a:t>Shareholder Relations</a:t>
            </a:r>
            <a:endParaRPr b="1" sz="1000">
              <a:latin typeface="Poppins"/>
              <a:ea typeface="Poppins"/>
              <a:cs typeface="Poppins"/>
              <a:sym typeface="Poppi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Governance and Transparency</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Events</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Annual Reports</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Financial Reporting Policies</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Shareholder Newsletter</a:t>
            </a:r>
            <a:endParaRPr sz="800">
              <a:latin typeface="Open Sans"/>
              <a:ea typeface="Open Sans"/>
              <a:cs typeface="Open Sans"/>
              <a:sym typeface="Open Sans"/>
            </a:endParaRPr>
          </a:p>
        </p:txBody>
      </p:sp>
      <p:sp>
        <p:nvSpPr>
          <p:cNvPr id="1106" name="Google Shape;1106;p104"/>
          <p:cNvSpPr/>
          <p:nvPr/>
        </p:nvSpPr>
        <p:spPr>
          <a:xfrm>
            <a:off x="3356750" y="4411650"/>
            <a:ext cx="279300" cy="279300"/>
          </a:xfrm>
          <a:prstGeom prst="ellipse">
            <a:avLst/>
          </a:prstGeom>
          <a:solidFill>
            <a:srgbClr val="66E0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04"/>
          <p:cNvSpPr txBox="1"/>
          <p:nvPr/>
        </p:nvSpPr>
        <p:spPr>
          <a:xfrm>
            <a:off x="3738250" y="4420100"/>
            <a:ext cx="1993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Poppins"/>
                <a:ea typeface="Poppins"/>
                <a:cs typeface="Poppins"/>
                <a:sym typeface="Poppins"/>
              </a:rPr>
              <a:t>Supplier Management</a:t>
            </a:r>
            <a:endParaRPr b="1" sz="1000">
              <a:latin typeface="Poppins"/>
              <a:ea typeface="Poppins"/>
              <a:cs typeface="Poppins"/>
              <a:sym typeface="Poppi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Supply Chain Management</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Suppliers</a:t>
            </a:r>
            <a:endParaRPr sz="800">
              <a:latin typeface="Open Sans"/>
              <a:ea typeface="Open Sans"/>
              <a:cs typeface="Open Sans"/>
              <a:sym typeface="Open Sans"/>
            </a:endParaRPr>
          </a:p>
        </p:txBody>
      </p:sp>
      <p:sp>
        <p:nvSpPr>
          <p:cNvPr id="1108" name="Google Shape;1108;p104"/>
          <p:cNvSpPr txBox="1"/>
          <p:nvPr/>
        </p:nvSpPr>
        <p:spPr>
          <a:xfrm>
            <a:off x="6526175" y="1359725"/>
            <a:ext cx="19938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Poppins"/>
                <a:ea typeface="Poppins"/>
                <a:cs typeface="Poppins"/>
                <a:sym typeface="Poppins"/>
              </a:rPr>
              <a:t>Internal Communications</a:t>
            </a:r>
            <a:endParaRPr b="1" sz="1000">
              <a:latin typeface="Poppins"/>
              <a:ea typeface="Poppins"/>
              <a:cs typeface="Poppins"/>
              <a:sym typeface="Poppi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Messages</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Workshops</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Intranet</a:t>
            </a:r>
            <a:endParaRPr sz="800">
              <a:latin typeface="Open Sans"/>
              <a:ea typeface="Open Sans"/>
              <a:cs typeface="Open Sans"/>
              <a:sym typeface="Open Sans"/>
            </a:endParaRPr>
          </a:p>
        </p:txBody>
      </p:sp>
      <p:sp>
        <p:nvSpPr>
          <p:cNvPr id="1109" name="Google Shape;1109;p104"/>
          <p:cNvSpPr/>
          <p:nvPr/>
        </p:nvSpPr>
        <p:spPr>
          <a:xfrm>
            <a:off x="6220875" y="1445075"/>
            <a:ext cx="279300" cy="279300"/>
          </a:xfrm>
          <a:prstGeom prst="ellipse">
            <a:avLst/>
          </a:prstGeom>
          <a:solidFill>
            <a:srgbClr val="66E0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104"/>
          <p:cNvSpPr txBox="1"/>
          <p:nvPr/>
        </p:nvSpPr>
        <p:spPr>
          <a:xfrm>
            <a:off x="6526175" y="2016650"/>
            <a:ext cx="19938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Poppins"/>
                <a:ea typeface="Poppins"/>
                <a:cs typeface="Poppins"/>
                <a:sym typeface="Poppins"/>
              </a:rPr>
              <a:t>Human Resources</a:t>
            </a:r>
            <a:endParaRPr b="1" sz="1000">
              <a:latin typeface="Poppins"/>
              <a:ea typeface="Poppins"/>
              <a:cs typeface="Poppins"/>
              <a:sym typeface="Poppi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Promotion and Career Growth</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Diversity and Hiring Practices</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Compensation and Benefits</a:t>
            </a:r>
            <a:endParaRPr sz="800">
              <a:latin typeface="Open Sans"/>
              <a:ea typeface="Open Sans"/>
              <a:cs typeface="Open Sans"/>
              <a:sym typeface="Open Sans"/>
            </a:endParaRPr>
          </a:p>
        </p:txBody>
      </p:sp>
      <p:sp>
        <p:nvSpPr>
          <p:cNvPr id="1111" name="Google Shape;1111;p104"/>
          <p:cNvSpPr/>
          <p:nvPr/>
        </p:nvSpPr>
        <p:spPr>
          <a:xfrm>
            <a:off x="6220875" y="2102000"/>
            <a:ext cx="279300" cy="279300"/>
          </a:xfrm>
          <a:prstGeom prst="ellipse">
            <a:avLst/>
          </a:prstGeom>
          <a:solidFill>
            <a:srgbClr val="66E0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104"/>
          <p:cNvSpPr txBox="1"/>
          <p:nvPr/>
        </p:nvSpPr>
        <p:spPr>
          <a:xfrm>
            <a:off x="6526175" y="2682725"/>
            <a:ext cx="1993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Poppins"/>
                <a:ea typeface="Poppins"/>
                <a:cs typeface="Poppins"/>
                <a:sym typeface="Poppins"/>
              </a:rPr>
              <a:t>Facilities</a:t>
            </a:r>
            <a:endParaRPr b="1" sz="1000">
              <a:latin typeface="Poppins"/>
              <a:ea typeface="Poppins"/>
              <a:cs typeface="Poppins"/>
              <a:sym typeface="Poppi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Physical Work Environment</a:t>
            </a:r>
            <a:endParaRPr sz="800">
              <a:latin typeface="Open Sans"/>
              <a:ea typeface="Open Sans"/>
              <a:cs typeface="Open Sans"/>
              <a:sym typeface="Open Sa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Virtual Work Environment</a:t>
            </a:r>
            <a:endParaRPr sz="800">
              <a:latin typeface="Open Sans"/>
              <a:ea typeface="Open Sans"/>
              <a:cs typeface="Open Sans"/>
              <a:sym typeface="Open Sans"/>
            </a:endParaRPr>
          </a:p>
        </p:txBody>
      </p:sp>
      <p:sp>
        <p:nvSpPr>
          <p:cNvPr id="1113" name="Google Shape;1113;p104"/>
          <p:cNvSpPr/>
          <p:nvPr/>
        </p:nvSpPr>
        <p:spPr>
          <a:xfrm>
            <a:off x="6220875" y="2768075"/>
            <a:ext cx="279300" cy="279300"/>
          </a:xfrm>
          <a:prstGeom prst="ellipse">
            <a:avLst/>
          </a:prstGeom>
          <a:solidFill>
            <a:srgbClr val="66E0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104"/>
          <p:cNvSpPr txBox="1"/>
          <p:nvPr/>
        </p:nvSpPr>
        <p:spPr>
          <a:xfrm>
            <a:off x="6526175" y="3225800"/>
            <a:ext cx="1993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Poppins"/>
                <a:ea typeface="Poppins"/>
                <a:cs typeface="Poppins"/>
                <a:sym typeface="Poppins"/>
              </a:rPr>
              <a:t>IT</a:t>
            </a:r>
            <a:endParaRPr b="1" sz="1000">
              <a:latin typeface="Poppins"/>
              <a:ea typeface="Poppins"/>
              <a:cs typeface="Poppins"/>
              <a:sym typeface="Poppi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User Support</a:t>
            </a:r>
            <a:endParaRPr sz="800">
              <a:latin typeface="Open Sans"/>
              <a:ea typeface="Open Sans"/>
              <a:cs typeface="Open Sans"/>
              <a:sym typeface="Open Sans"/>
            </a:endParaRPr>
          </a:p>
        </p:txBody>
      </p:sp>
      <p:sp>
        <p:nvSpPr>
          <p:cNvPr id="1115" name="Google Shape;1115;p104"/>
          <p:cNvSpPr/>
          <p:nvPr/>
        </p:nvSpPr>
        <p:spPr>
          <a:xfrm>
            <a:off x="6220875" y="3311150"/>
            <a:ext cx="279300" cy="279300"/>
          </a:xfrm>
          <a:prstGeom prst="ellipse">
            <a:avLst/>
          </a:prstGeom>
          <a:solidFill>
            <a:srgbClr val="66E0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104"/>
          <p:cNvSpPr txBox="1"/>
          <p:nvPr/>
        </p:nvSpPr>
        <p:spPr>
          <a:xfrm>
            <a:off x="6526175" y="3677150"/>
            <a:ext cx="1993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Poppins"/>
                <a:ea typeface="Poppins"/>
                <a:cs typeface="Poppins"/>
                <a:sym typeface="Poppins"/>
              </a:rPr>
              <a:t>Operations</a:t>
            </a:r>
            <a:endParaRPr b="1" sz="1000">
              <a:latin typeface="Poppins"/>
              <a:ea typeface="Poppins"/>
              <a:cs typeface="Poppins"/>
              <a:sym typeface="Poppi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Structure and Controls</a:t>
            </a:r>
            <a:endParaRPr sz="800">
              <a:latin typeface="Open Sans"/>
              <a:ea typeface="Open Sans"/>
              <a:cs typeface="Open Sans"/>
              <a:sym typeface="Open Sans"/>
            </a:endParaRPr>
          </a:p>
        </p:txBody>
      </p:sp>
      <p:sp>
        <p:nvSpPr>
          <p:cNvPr id="1117" name="Google Shape;1117;p104"/>
          <p:cNvSpPr/>
          <p:nvPr/>
        </p:nvSpPr>
        <p:spPr>
          <a:xfrm>
            <a:off x="6220875" y="3762500"/>
            <a:ext cx="279300" cy="279300"/>
          </a:xfrm>
          <a:prstGeom prst="ellipse">
            <a:avLst/>
          </a:prstGeom>
          <a:solidFill>
            <a:srgbClr val="66E0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104"/>
          <p:cNvSpPr txBox="1"/>
          <p:nvPr/>
        </p:nvSpPr>
        <p:spPr>
          <a:xfrm>
            <a:off x="6526175" y="4100750"/>
            <a:ext cx="2617800" cy="107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Poppins"/>
                <a:ea typeface="Poppins"/>
                <a:cs typeface="Poppins"/>
                <a:sym typeface="Poppins"/>
              </a:rPr>
              <a:t>Corporate Social Responsibility</a:t>
            </a:r>
            <a:endParaRPr b="1" sz="1000">
              <a:latin typeface="Poppins"/>
              <a:ea typeface="Poppins"/>
              <a:cs typeface="Poppins"/>
              <a:sym typeface="Poppins"/>
            </a:endParaRPr>
          </a:p>
          <a:p>
            <a:pPr indent="-96520" lvl="0" marL="91440" rtl="0" algn="l">
              <a:spcBef>
                <a:spcPts val="0"/>
              </a:spcBef>
              <a:spcAft>
                <a:spcPts val="0"/>
              </a:spcAft>
              <a:buSzPts val="800"/>
              <a:buFont typeface="Open Sans"/>
              <a:buChar char="●"/>
            </a:pPr>
            <a:r>
              <a:rPr lang="en" sz="800">
                <a:latin typeface="Open Sans"/>
                <a:ea typeface="Open Sans"/>
                <a:cs typeface="Open Sans"/>
                <a:sym typeface="Open Sans"/>
              </a:rPr>
              <a:t>Philanthropy and Community Programs</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Environmental Policy</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Education Policy</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Globalization Policy</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Media Coverage</a:t>
            </a:r>
            <a:endParaRPr sz="800">
              <a:latin typeface="Open Sans"/>
              <a:ea typeface="Open Sans"/>
              <a:cs typeface="Open Sans"/>
              <a:sym typeface="Open Sans"/>
            </a:endParaRPr>
          </a:p>
          <a:p>
            <a:pPr indent="-96519" lvl="1" marL="457200" rtl="0" algn="l">
              <a:spcBef>
                <a:spcPts val="0"/>
              </a:spcBef>
              <a:spcAft>
                <a:spcPts val="0"/>
              </a:spcAft>
              <a:buSzPts val="800"/>
              <a:buFont typeface="Open Sans"/>
              <a:buChar char="○"/>
            </a:pPr>
            <a:r>
              <a:rPr lang="en" sz="800">
                <a:latin typeface="Open Sans"/>
                <a:ea typeface="Open Sans"/>
                <a:cs typeface="Open Sans"/>
                <a:sym typeface="Open Sans"/>
              </a:rPr>
              <a:t>Annual Reports</a:t>
            </a:r>
            <a:endParaRPr sz="800">
              <a:latin typeface="Open Sans"/>
              <a:ea typeface="Open Sans"/>
              <a:cs typeface="Open Sans"/>
              <a:sym typeface="Open Sans"/>
            </a:endParaRPr>
          </a:p>
        </p:txBody>
      </p:sp>
      <p:sp>
        <p:nvSpPr>
          <p:cNvPr id="1119" name="Google Shape;1119;p104"/>
          <p:cNvSpPr/>
          <p:nvPr/>
        </p:nvSpPr>
        <p:spPr>
          <a:xfrm>
            <a:off x="6220875" y="4186100"/>
            <a:ext cx="279300" cy="279300"/>
          </a:xfrm>
          <a:prstGeom prst="ellipse">
            <a:avLst/>
          </a:prstGeom>
          <a:solidFill>
            <a:srgbClr val="66E0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104"/>
          <p:cNvSpPr txBox="1"/>
          <p:nvPr/>
        </p:nvSpPr>
        <p:spPr>
          <a:xfrm>
            <a:off x="1684263" y="348575"/>
            <a:ext cx="59472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#1: Take a Holistic Approach</a:t>
            </a:r>
            <a:endParaRPr b="1" sz="1800">
              <a:latin typeface="Poppins"/>
              <a:ea typeface="Poppins"/>
              <a:cs typeface="Poppins"/>
              <a:sym typeface="Poppins"/>
            </a:endParaRPr>
          </a:p>
          <a:p>
            <a:pPr indent="0" lvl="0" marL="0" rtl="0" algn="ctr">
              <a:spcBef>
                <a:spcPts val="0"/>
              </a:spcBef>
              <a:spcAft>
                <a:spcPts val="0"/>
              </a:spcAft>
              <a:buNone/>
            </a:pPr>
            <a:r>
              <a:rPr lang="en">
                <a:latin typeface="Poppins"/>
                <a:ea typeface="Poppins"/>
                <a:cs typeface="Poppins"/>
                <a:sym typeface="Poppins"/>
              </a:rPr>
              <a:t>DEI Touchpoints to identify:</a:t>
            </a:r>
            <a:endParaRPr>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4" name="Shape 1124"/>
        <p:cNvGrpSpPr/>
        <p:nvPr/>
      </p:nvGrpSpPr>
      <p:grpSpPr>
        <a:xfrm>
          <a:off x="0" y="0"/>
          <a:ext cx="0" cy="0"/>
          <a:chOff x="0" y="0"/>
          <a:chExt cx="0" cy="0"/>
        </a:xfrm>
      </p:grpSpPr>
      <p:sp>
        <p:nvSpPr>
          <p:cNvPr id="1125" name="Google Shape;1125;p105"/>
          <p:cNvSpPr txBox="1"/>
          <p:nvPr/>
        </p:nvSpPr>
        <p:spPr>
          <a:xfrm>
            <a:off x="1684263" y="348575"/>
            <a:ext cx="59472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#1: Take a Holistic Approach</a:t>
            </a:r>
            <a:endParaRPr b="1" sz="1800">
              <a:latin typeface="Poppins"/>
              <a:ea typeface="Poppins"/>
              <a:cs typeface="Poppins"/>
              <a:sym typeface="Poppins"/>
            </a:endParaRPr>
          </a:p>
          <a:p>
            <a:pPr indent="0" lvl="0" marL="0" rtl="0" algn="ctr">
              <a:spcBef>
                <a:spcPts val="0"/>
              </a:spcBef>
              <a:spcAft>
                <a:spcPts val="0"/>
              </a:spcAft>
              <a:buNone/>
            </a:pPr>
            <a:r>
              <a:rPr lang="en">
                <a:latin typeface="Poppins"/>
                <a:ea typeface="Poppins"/>
                <a:cs typeface="Poppins"/>
                <a:sym typeface="Poppins"/>
              </a:rPr>
              <a:t>DEI Strategy Project Team</a:t>
            </a:r>
            <a:endParaRPr>
              <a:latin typeface="Poppins"/>
              <a:ea typeface="Poppins"/>
              <a:cs typeface="Poppins"/>
              <a:sym typeface="Poppins"/>
            </a:endParaRPr>
          </a:p>
        </p:txBody>
      </p:sp>
      <p:graphicFrame>
        <p:nvGraphicFramePr>
          <p:cNvPr id="1126" name="Google Shape;1126;p105"/>
          <p:cNvGraphicFramePr/>
          <p:nvPr/>
        </p:nvGraphicFramePr>
        <p:xfrm>
          <a:off x="381325" y="1425325"/>
          <a:ext cx="3000000" cy="3000000"/>
        </p:xfrm>
        <a:graphic>
          <a:graphicData uri="http://schemas.openxmlformats.org/drawingml/2006/table">
            <a:tbl>
              <a:tblPr>
                <a:noFill/>
                <a:tableStyleId>{CA625368-03BB-4CAE-8C3B-03AED7BD465F}</a:tableStyleId>
              </a:tblPr>
              <a:tblGrid>
                <a:gridCol w="1890950"/>
                <a:gridCol w="1890950"/>
                <a:gridCol w="1890950"/>
                <a:gridCol w="2778125"/>
              </a:tblGrid>
              <a:tr h="358500">
                <a:tc>
                  <a:txBody>
                    <a:bodyPr/>
                    <a:lstStyle/>
                    <a:p>
                      <a:pPr indent="0" lvl="0" marL="0" rtl="0" algn="ctr">
                        <a:spcBef>
                          <a:spcPts val="0"/>
                        </a:spcBef>
                        <a:spcAft>
                          <a:spcPts val="0"/>
                        </a:spcAft>
                        <a:buNone/>
                      </a:pPr>
                      <a:r>
                        <a:rPr b="1" lang="en" sz="1000">
                          <a:solidFill>
                            <a:schemeClr val="dk1"/>
                          </a:solidFill>
                          <a:latin typeface="Poppins"/>
                          <a:ea typeface="Poppins"/>
                          <a:cs typeface="Poppins"/>
                          <a:sym typeface="Poppins"/>
                        </a:rPr>
                        <a:t>Name</a:t>
                      </a:r>
                      <a:endParaRPr b="1" sz="1000">
                        <a:solidFill>
                          <a:schemeClr val="dk1"/>
                        </a:solidFill>
                        <a:latin typeface="Poppins"/>
                        <a:ea typeface="Poppins"/>
                        <a:cs typeface="Poppins"/>
                        <a:sym typeface="Poppins"/>
                      </a:endParaRPr>
                    </a:p>
                  </a:txBody>
                  <a:tcPr marT="91425" marB="91425" marR="91425" marL="91425">
                    <a:solidFill>
                      <a:srgbClr val="89F5BA"/>
                    </a:solidFill>
                  </a:tcPr>
                </a:tc>
                <a:tc>
                  <a:txBody>
                    <a:bodyPr/>
                    <a:lstStyle/>
                    <a:p>
                      <a:pPr indent="0" lvl="0" marL="0" rtl="0" algn="ctr">
                        <a:spcBef>
                          <a:spcPts val="0"/>
                        </a:spcBef>
                        <a:spcAft>
                          <a:spcPts val="0"/>
                        </a:spcAft>
                        <a:buNone/>
                      </a:pPr>
                      <a:r>
                        <a:rPr b="1" lang="en" sz="1000">
                          <a:solidFill>
                            <a:schemeClr val="dk1"/>
                          </a:solidFill>
                          <a:latin typeface="Poppins"/>
                          <a:ea typeface="Poppins"/>
                          <a:cs typeface="Poppins"/>
                          <a:sym typeface="Poppins"/>
                        </a:rPr>
                        <a:t>Title</a:t>
                      </a:r>
                      <a:endParaRPr b="1" sz="1000">
                        <a:solidFill>
                          <a:schemeClr val="dk1"/>
                        </a:solidFill>
                        <a:latin typeface="Poppins"/>
                        <a:ea typeface="Poppins"/>
                        <a:cs typeface="Poppins"/>
                        <a:sym typeface="Poppins"/>
                      </a:endParaRPr>
                    </a:p>
                  </a:txBody>
                  <a:tcPr marT="91425" marB="91425" marR="91425" marL="91425">
                    <a:solidFill>
                      <a:srgbClr val="89F5BA"/>
                    </a:solidFill>
                  </a:tcPr>
                </a:tc>
                <a:tc>
                  <a:txBody>
                    <a:bodyPr/>
                    <a:lstStyle/>
                    <a:p>
                      <a:pPr indent="0" lvl="0" marL="0" rtl="0" algn="ctr">
                        <a:spcBef>
                          <a:spcPts val="0"/>
                        </a:spcBef>
                        <a:spcAft>
                          <a:spcPts val="0"/>
                        </a:spcAft>
                        <a:buNone/>
                      </a:pPr>
                      <a:r>
                        <a:rPr b="1" lang="en" sz="1000">
                          <a:solidFill>
                            <a:schemeClr val="dk1"/>
                          </a:solidFill>
                          <a:latin typeface="Poppins"/>
                          <a:ea typeface="Poppins"/>
                          <a:cs typeface="Poppins"/>
                          <a:sym typeface="Poppins"/>
                        </a:rPr>
                        <a:t>RACI</a:t>
                      </a:r>
                      <a:endParaRPr b="1" sz="1000">
                        <a:solidFill>
                          <a:schemeClr val="dk1"/>
                        </a:solidFill>
                        <a:latin typeface="Poppins"/>
                        <a:ea typeface="Poppins"/>
                        <a:cs typeface="Poppins"/>
                        <a:sym typeface="Poppins"/>
                      </a:endParaRPr>
                    </a:p>
                  </a:txBody>
                  <a:tcPr marT="91425" marB="91425" marR="91425" marL="91425">
                    <a:solidFill>
                      <a:srgbClr val="89F5BA"/>
                    </a:solidFill>
                  </a:tcPr>
                </a:tc>
                <a:tc>
                  <a:txBody>
                    <a:bodyPr/>
                    <a:lstStyle/>
                    <a:p>
                      <a:pPr indent="0" lvl="0" marL="0" rtl="0" algn="ctr">
                        <a:spcBef>
                          <a:spcPts val="0"/>
                        </a:spcBef>
                        <a:spcAft>
                          <a:spcPts val="0"/>
                        </a:spcAft>
                        <a:buNone/>
                      </a:pPr>
                      <a:r>
                        <a:rPr b="1" lang="en" sz="1000">
                          <a:solidFill>
                            <a:schemeClr val="dk1"/>
                          </a:solidFill>
                          <a:latin typeface="Poppins"/>
                          <a:ea typeface="Poppins"/>
                          <a:cs typeface="Poppins"/>
                          <a:sym typeface="Poppins"/>
                        </a:rPr>
                        <a:t>Activities</a:t>
                      </a:r>
                      <a:endParaRPr b="1" sz="1000">
                        <a:solidFill>
                          <a:schemeClr val="dk1"/>
                        </a:solidFill>
                        <a:latin typeface="Poppins"/>
                        <a:ea typeface="Poppins"/>
                        <a:cs typeface="Poppins"/>
                        <a:sym typeface="Poppins"/>
                      </a:endParaRPr>
                    </a:p>
                  </a:txBody>
                  <a:tcPr marT="91425" marB="91425" marR="91425" marL="91425">
                    <a:solidFill>
                      <a:srgbClr val="89F5BA"/>
                    </a:solidFill>
                  </a:tcPr>
                </a:tc>
              </a:tr>
              <a:tr h="325900">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r>
              <a:tr h="325900">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r>
              <a:tr h="325900">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r>
              <a:tr h="325900">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r>
              <a:tr h="325900">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r>
              <a:tr h="325900">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r>
            </a:tbl>
          </a:graphicData>
        </a:graphic>
      </p:graphicFrame>
      <p:sp>
        <p:nvSpPr>
          <p:cNvPr id="1127" name="Google Shape;1127;p105"/>
          <p:cNvSpPr/>
          <p:nvPr/>
        </p:nvSpPr>
        <p:spPr>
          <a:xfrm>
            <a:off x="381325" y="3739250"/>
            <a:ext cx="8451000" cy="1008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5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700">
                <a:solidFill>
                  <a:srgbClr val="222222"/>
                </a:solidFill>
                <a:latin typeface="Poppins"/>
                <a:ea typeface="Poppins"/>
                <a:cs typeface="Poppins"/>
                <a:sym typeface="Poppins"/>
              </a:rPr>
              <a:t>What does RACI stand for?</a:t>
            </a:r>
            <a:endParaRPr b="1" sz="700">
              <a:solidFill>
                <a:srgbClr val="222222"/>
              </a:solidFill>
              <a:latin typeface="Poppins"/>
              <a:ea typeface="Poppins"/>
              <a:cs typeface="Poppins"/>
              <a:sym typeface="Poppins"/>
            </a:endParaRPr>
          </a:p>
          <a:p>
            <a:pPr indent="0" lvl="0" marL="0" rtl="0" algn="l">
              <a:lnSpc>
                <a:spcPct val="115000"/>
              </a:lnSpc>
              <a:spcBef>
                <a:spcPts val="0"/>
              </a:spcBef>
              <a:spcAft>
                <a:spcPts val="0"/>
              </a:spcAft>
              <a:buClr>
                <a:schemeClr val="dk1"/>
              </a:buClr>
              <a:buSzPts val="1100"/>
              <a:buFont typeface="Arial"/>
              <a:buNone/>
            </a:pPr>
            <a:r>
              <a:rPr b="1" lang="en" sz="600">
                <a:solidFill>
                  <a:srgbClr val="222222"/>
                </a:solidFill>
                <a:latin typeface="Open Sans"/>
                <a:ea typeface="Open Sans"/>
                <a:cs typeface="Open Sans"/>
                <a:sym typeface="Open Sans"/>
              </a:rPr>
              <a:t>Responsible</a:t>
            </a:r>
            <a:endParaRPr b="1" sz="600">
              <a:solidFill>
                <a:srgbClr val="22222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600">
                <a:solidFill>
                  <a:srgbClr val="222222"/>
                </a:solidFill>
                <a:latin typeface="Open Sans"/>
                <a:ea typeface="Open Sans"/>
                <a:cs typeface="Open Sans"/>
                <a:sym typeface="Open Sans"/>
              </a:rPr>
              <a:t>Who is </a:t>
            </a:r>
            <a:r>
              <a:rPr i="1" lang="en" sz="600">
                <a:solidFill>
                  <a:srgbClr val="222222"/>
                </a:solidFill>
                <a:latin typeface="Open Sans"/>
                <a:ea typeface="Open Sans"/>
                <a:cs typeface="Open Sans"/>
                <a:sym typeface="Open Sans"/>
              </a:rPr>
              <a:t>responsible</a:t>
            </a:r>
            <a:r>
              <a:rPr lang="en" sz="600">
                <a:solidFill>
                  <a:srgbClr val="222222"/>
                </a:solidFill>
                <a:latin typeface="Open Sans"/>
                <a:ea typeface="Open Sans"/>
                <a:cs typeface="Open Sans"/>
                <a:sym typeface="Open Sans"/>
              </a:rPr>
              <a:t> for doing the actual work for the project task.</a:t>
            </a:r>
            <a:endParaRPr sz="600">
              <a:solidFill>
                <a:srgbClr val="22222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600">
                <a:solidFill>
                  <a:srgbClr val="222222"/>
                </a:solidFill>
                <a:latin typeface="Open Sans"/>
                <a:ea typeface="Open Sans"/>
                <a:cs typeface="Open Sans"/>
                <a:sym typeface="Open Sans"/>
              </a:rPr>
              <a:t>Accountable</a:t>
            </a:r>
            <a:endParaRPr b="1" sz="600">
              <a:solidFill>
                <a:srgbClr val="22222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600">
                <a:solidFill>
                  <a:srgbClr val="222222"/>
                </a:solidFill>
                <a:latin typeface="Open Sans"/>
                <a:ea typeface="Open Sans"/>
                <a:cs typeface="Open Sans"/>
                <a:sym typeface="Open Sans"/>
              </a:rPr>
              <a:t>Who is </a:t>
            </a:r>
            <a:r>
              <a:rPr i="1" lang="en" sz="600">
                <a:solidFill>
                  <a:srgbClr val="222222"/>
                </a:solidFill>
                <a:latin typeface="Open Sans"/>
                <a:ea typeface="Open Sans"/>
                <a:cs typeface="Open Sans"/>
                <a:sym typeface="Open Sans"/>
              </a:rPr>
              <a:t>accountable</a:t>
            </a:r>
            <a:r>
              <a:rPr lang="en" sz="600">
                <a:solidFill>
                  <a:srgbClr val="222222"/>
                </a:solidFill>
                <a:latin typeface="Open Sans"/>
                <a:ea typeface="Open Sans"/>
                <a:cs typeface="Open Sans"/>
                <a:sym typeface="Open Sans"/>
              </a:rPr>
              <a:t> for the success of the task and is the decision-maker. Typically the project manager.</a:t>
            </a:r>
            <a:r>
              <a:rPr lang="en" sz="600">
                <a:solidFill>
                  <a:srgbClr val="FF851F"/>
                </a:solidFill>
                <a:latin typeface="Open Sans"/>
                <a:ea typeface="Open Sans"/>
                <a:cs typeface="Open Sans"/>
                <a:sym typeface="Open Sans"/>
              </a:rPr>
              <a:t>*</a:t>
            </a:r>
            <a:endParaRPr sz="600">
              <a:solidFill>
                <a:srgbClr val="FF851F"/>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600">
                <a:solidFill>
                  <a:srgbClr val="222222"/>
                </a:solidFill>
                <a:latin typeface="Open Sans"/>
                <a:ea typeface="Open Sans"/>
                <a:cs typeface="Open Sans"/>
                <a:sym typeface="Open Sans"/>
              </a:rPr>
              <a:t>Consulted</a:t>
            </a:r>
            <a:endParaRPr b="1" sz="600">
              <a:solidFill>
                <a:srgbClr val="22222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600">
                <a:solidFill>
                  <a:srgbClr val="222222"/>
                </a:solidFill>
                <a:latin typeface="Open Sans"/>
                <a:ea typeface="Open Sans"/>
                <a:cs typeface="Open Sans"/>
                <a:sym typeface="Open Sans"/>
              </a:rPr>
              <a:t>Who needs to be </a:t>
            </a:r>
            <a:r>
              <a:rPr i="1" lang="en" sz="600">
                <a:solidFill>
                  <a:srgbClr val="222222"/>
                </a:solidFill>
                <a:latin typeface="Open Sans"/>
                <a:ea typeface="Open Sans"/>
                <a:cs typeface="Open Sans"/>
                <a:sym typeface="Open Sans"/>
              </a:rPr>
              <a:t>consulted</a:t>
            </a:r>
            <a:r>
              <a:rPr lang="en" sz="600">
                <a:solidFill>
                  <a:srgbClr val="222222"/>
                </a:solidFill>
                <a:latin typeface="Open Sans"/>
                <a:ea typeface="Open Sans"/>
                <a:cs typeface="Open Sans"/>
                <a:sym typeface="Open Sans"/>
              </a:rPr>
              <a:t> for details and additional info on requirements. Typically the person (or team) to be consulted will be the subject matter expert.</a:t>
            </a:r>
            <a:endParaRPr sz="600">
              <a:solidFill>
                <a:srgbClr val="22222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600">
                <a:solidFill>
                  <a:srgbClr val="222222"/>
                </a:solidFill>
                <a:latin typeface="Open Sans"/>
                <a:ea typeface="Open Sans"/>
                <a:cs typeface="Open Sans"/>
                <a:sym typeface="Open Sans"/>
              </a:rPr>
              <a:t>Informed</a:t>
            </a:r>
            <a:endParaRPr b="1" sz="600">
              <a:solidFill>
                <a:srgbClr val="22222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600">
                <a:solidFill>
                  <a:srgbClr val="222222"/>
                </a:solidFill>
                <a:latin typeface="Open Sans"/>
                <a:ea typeface="Open Sans"/>
                <a:cs typeface="Open Sans"/>
                <a:sym typeface="Open Sans"/>
              </a:rPr>
              <a:t>Who needs to be kept </a:t>
            </a:r>
            <a:r>
              <a:rPr i="1" lang="en" sz="600">
                <a:solidFill>
                  <a:srgbClr val="222222"/>
                </a:solidFill>
                <a:latin typeface="Open Sans"/>
                <a:ea typeface="Open Sans"/>
                <a:cs typeface="Open Sans"/>
                <a:sym typeface="Open Sans"/>
              </a:rPr>
              <a:t>informed</a:t>
            </a:r>
            <a:r>
              <a:rPr lang="en" sz="600">
                <a:solidFill>
                  <a:srgbClr val="222222"/>
                </a:solidFill>
                <a:latin typeface="Open Sans"/>
                <a:ea typeface="Open Sans"/>
                <a:cs typeface="Open Sans"/>
                <a:sym typeface="Open Sans"/>
              </a:rPr>
              <a:t> of major updates. Typically senior leadership.</a:t>
            </a:r>
            <a:endParaRPr sz="600">
              <a:solidFill>
                <a:srgbClr val="222222"/>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500">
              <a:solidFill>
                <a:schemeClr val="dk1"/>
              </a:solidFill>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1" name="Shape 1131"/>
        <p:cNvGrpSpPr/>
        <p:nvPr/>
      </p:nvGrpSpPr>
      <p:grpSpPr>
        <a:xfrm>
          <a:off x="0" y="0"/>
          <a:ext cx="0" cy="0"/>
          <a:chOff x="0" y="0"/>
          <a:chExt cx="0" cy="0"/>
        </a:xfrm>
      </p:grpSpPr>
      <p:sp>
        <p:nvSpPr>
          <p:cNvPr id="1132" name="Google Shape;1132;p106"/>
          <p:cNvSpPr txBox="1"/>
          <p:nvPr/>
        </p:nvSpPr>
        <p:spPr>
          <a:xfrm>
            <a:off x="275750" y="1606950"/>
            <a:ext cx="2830500" cy="1523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b="1" lang="en" sz="2900">
                <a:solidFill>
                  <a:schemeClr val="lt1"/>
                </a:solidFill>
                <a:latin typeface="Poppins"/>
                <a:ea typeface="Poppins"/>
                <a:cs typeface="Poppins"/>
                <a:sym typeface="Poppins"/>
              </a:rPr>
              <a:t>The Seven </a:t>
            </a:r>
            <a:r>
              <a:rPr b="1" lang="en" sz="2900">
                <a:solidFill>
                  <a:schemeClr val="accent1"/>
                </a:solidFill>
                <a:latin typeface="Poppins"/>
                <a:ea typeface="Poppins"/>
                <a:cs typeface="Poppins"/>
                <a:sym typeface="Poppins"/>
              </a:rPr>
              <a:t>DEI Strategies </a:t>
            </a:r>
            <a:r>
              <a:rPr b="1" lang="en" sz="2900">
                <a:solidFill>
                  <a:schemeClr val="lt1"/>
                </a:solidFill>
                <a:latin typeface="Poppins"/>
                <a:ea typeface="Poppins"/>
                <a:cs typeface="Poppins"/>
                <a:sym typeface="Poppins"/>
              </a:rPr>
              <a:t>for Success</a:t>
            </a:r>
            <a:endParaRPr b="1" sz="2900">
              <a:solidFill>
                <a:schemeClr val="lt1"/>
              </a:solidFill>
              <a:latin typeface="Poppins"/>
              <a:ea typeface="Poppins"/>
              <a:cs typeface="Poppins"/>
              <a:sym typeface="Poppins"/>
            </a:endParaRPr>
          </a:p>
        </p:txBody>
      </p:sp>
      <p:sp>
        <p:nvSpPr>
          <p:cNvPr id="1133" name="Google Shape;1133;p106"/>
          <p:cNvSpPr txBox="1"/>
          <p:nvPr>
            <p:ph idx="4294967295" type="title"/>
          </p:nvPr>
        </p:nvSpPr>
        <p:spPr>
          <a:xfrm>
            <a:off x="3609600" y="885150"/>
            <a:ext cx="5534400" cy="3267000"/>
          </a:xfrm>
          <a:prstGeom prst="rect">
            <a:avLst/>
          </a:prstGeom>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5100">
                <a:latin typeface="Poppins"/>
                <a:ea typeface="Poppins"/>
                <a:cs typeface="Poppins"/>
                <a:sym typeface="Poppins"/>
              </a:rPr>
              <a:t>Strategy 2: </a:t>
            </a:r>
            <a:endParaRPr b="1" sz="5100">
              <a:latin typeface="Poppins"/>
              <a:ea typeface="Poppins"/>
              <a:cs typeface="Poppins"/>
              <a:sym typeface="Poppins"/>
            </a:endParaRPr>
          </a:p>
          <a:p>
            <a:pPr indent="0" lvl="0" marL="0" rtl="0" algn="ctr">
              <a:lnSpc>
                <a:spcPct val="115000"/>
              </a:lnSpc>
              <a:spcBef>
                <a:spcPts val="0"/>
              </a:spcBef>
              <a:spcAft>
                <a:spcPts val="0"/>
              </a:spcAft>
              <a:buClr>
                <a:schemeClr val="dk1"/>
              </a:buClr>
              <a:buSzPts val="1100"/>
              <a:buFont typeface="Arial"/>
              <a:buNone/>
            </a:pPr>
            <a:r>
              <a:rPr lang="en" sz="4200">
                <a:latin typeface="Poppins"/>
                <a:ea typeface="Poppins"/>
                <a:cs typeface="Poppins"/>
                <a:sym typeface="Poppins"/>
              </a:rPr>
              <a:t>Establish and Demonstrate Strong Values</a:t>
            </a:r>
            <a:r>
              <a:rPr lang="en" sz="4500">
                <a:latin typeface="Poppins"/>
                <a:ea typeface="Poppins"/>
                <a:cs typeface="Poppins"/>
                <a:sym typeface="Poppins"/>
              </a:rPr>
              <a:t> </a:t>
            </a:r>
            <a:endParaRPr sz="4500">
              <a:latin typeface="Poppins"/>
              <a:ea typeface="Poppins"/>
              <a:cs typeface="Poppins"/>
              <a:sym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7" name="Shape 1137"/>
        <p:cNvGrpSpPr/>
        <p:nvPr/>
      </p:nvGrpSpPr>
      <p:grpSpPr>
        <a:xfrm>
          <a:off x="0" y="0"/>
          <a:ext cx="0" cy="0"/>
          <a:chOff x="0" y="0"/>
          <a:chExt cx="0" cy="0"/>
        </a:xfrm>
      </p:grpSpPr>
      <p:sp>
        <p:nvSpPr>
          <p:cNvPr id="1138" name="Google Shape;1138;p107"/>
          <p:cNvSpPr/>
          <p:nvPr/>
        </p:nvSpPr>
        <p:spPr>
          <a:xfrm>
            <a:off x="381325" y="1425325"/>
            <a:ext cx="4468200" cy="3383400"/>
          </a:xfrm>
          <a:prstGeom prst="rect">
            <a:avLst/>
          </a:prstGeom>
          <a:solidFill>
            <a:srgbClr val="20167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107"/>
          <p:cNvSpPr txBox="1"/>
          <p:nvPr/>
        </p:nvSpPr>
        <p:spPr>
          <a:xfrm>
            <a:off x="498025" y="1641275"/>
            <a:ext cx="4351500" cy="268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lt1"/>
                </a:solidFill>
                <a:latin typeface="Poppins"/>
                <a:ea typeface="Poppins"/>
                <a:cs typeface="Poppins"/>
                <a:sym typeface="Poppins"/>
              </a:rPr>
              <a:t>Use the prompts below to brainstorm your purpose for DEI</a:t>
            </a:r>
            <a:endParaRPr b="1" sz="1800">
              <a:solidFill>
                <a:schemeClr val="lt1"/>
              </a:solidFill>
              <a:latin typeface="Poppins"/>
              <a:ea typeface="Poppins"/>
              <a:cs typeface="Poppins"/>
              <a:sym typeface="Poppins"/>
            </a:endParaRPr>
          </a:p>
          <a:p>
            <a:pPr indent="0" lvl="0" marL="0" rtl="0" algn="l">
              <a:spcBef>
                <a:spcPts val="0"/>
              </a:spcBef>
              <a:spcAft>
                <a:spcPts val="0"/>
              </a:spcAft>
              <a:buNone/>
            </a:pPr>
            <a:r>
              <a:t/>
            </a:r>
            <a:endParaRPr b="1" sz="800">
              <a:solidFill>
                <a:schemeClr val="lt1"/>
              </a:solidFill>
              <a:latin typeface="Poppins"/>
              <a:ea typeface="Poppins"/>
              <a:cs typeface="Poppins"/>
              <a:sym typeface="Poppins"/>
            </a:endParaRPr>
          </a:p>
          <a:p>
            <a:pPr indent="-140970" lvl="0" marL="91440" rtl="0" algn="l">
              <a:lnSpc>
                <a:spcPct val="115000"/>
              </a:lnSpc>
              <a:spcBef>
                <a:spcPts val="0"/>
              </a:spcBef>
              <a:spcAft>
                <a:spcPts val="0"/>
              </a:spcAft>
              <a:buClr>
                <a:schemeClr val="lt1"/>
              </a:buClr>
              <a:buSzPts val="1500"/>
              <a:buFont typeface="Open Sans"/>
              <a:buChar char="●"/>
            </a:pPr>
            <a:r>
              <a:rPr lang="en" sz="1500">
                <a:solidFill>
                  <a:schemeClr val="lt1"/>
                </a:solidFill>
                <a:latin typeface="Open Sans"/>
                <a:ea typeface="Open Sans"/>
                <a:cs typeface="Open Sans"/>
                <a:sym typeface="Open Sans"/>
              </a:rPr>
              <a:t>What does a diverse workforce look like?</a:t>
            </a:r>
            <a:endParaRPr sz="1500">
              <a:solidFill>
                <a:schemeClr val="lt1"/>
              </a:solidFill>
              <a:latin typeface="Open Sans"/>
              <a:ea typeface="Open Sans"/>
              <a:cs typeface="Open Sans"/>
              <a:sym typeface="Open Sans"/>
            </a:endParaRPr>
          </a:p>
          <a:p>
            <a:pPr indent="-140970" lvl="0" marL="91440" rtl="0" algn="l">
              <a:lnSpc>
                <a:spcPct val="115000"/>
              </a:lnSpc>
              <a:spcBef>
                <a:spcPts val="0"/>
              </a:spcBef>
              <a:spcAft>
                <a:spcPts val="0"/>
              </a:spcAft>
              <a:buClr>
                <a:schemeClr val="lt1"/>
              </a:buClr>
              <a:buSzPts val="1500"/>
              <a:buFont typeface="Open Sans"/>
              <a:buChar char="●"/>
            </a:pPr>
            <a:r>
              <a:rPr lang="en" sz="1500">
                <a:solidFill>
                  <a:schemeClr val="lt1"/>
                </a:solidFill>
                <a:latin typeface="Open Sans"/>
                <a:ea typeface="Open Sans"/>
                <a:cs typeface="Open Sans"/>
                <a:sym typeface="Open Sans"/>
              </a:rPr>
              <a:t>What does an inclusive culture look like?</a:t>
            </a:r>
            <a:endParaRPr sz="1500">
              <a:solidFill>
                <a:schemeClr val="lt1"/>
              </a:solidFill>
              <a:latin typeface="Open Sans"/>
              <a:ea typeface="Open Sans"/>
              <a:cs typeface="Open Sans"/>
              <a:sym typeface="Open Sans"/>
            </a:endParaRPr>
          </a:p>
          <a:p>
            <a:pPr indent="-140970" lvl="0" marL="91440" rtl="0" algn="l">
              <a:lnSpc>
                <a:spcPct val="115000"/>
              </a:lnSpc>
              <a:spcBef>
                <a:spcPts val="0"/>
              </a:spcBef>
              <a:spcAft>
                <a:spcPts val="0"/>
              </a:spcAft>
              <a:buClr>
                <a:schemeClr val="lt1"/>
              </a:buClr>
              <a:buSzPts val="1500"/>
              <a:buFont typeface="Open Sans"/>
              <a:buChar char="●"/>
            </a:pPr>
            <a:r>
              <a:rPr lang="en" sz="1500">
                <a:solidFill>
                  <a:schemeClr val="lt1"/>
                </a:solidFill>
                <a:latin typeface="Open Sans"/>
                <a:ea typeface="Open Sans"/>
                <a:cs typeface="Open Sans"/>
                <a:sym typeface="Open Sans"/>
              </a:rPr>
              <a:t>What is the purpose of measuring DEI?	</a:t>
            </a:r>
            <a:endParaRPr sz="1500">
              <a:solidFill>
                <a:schemeClr val="lt1"/>
              </a:solidFill>
              <a:latin typeface="Open Sans"/>
              <a:ea typeface="Open Sans"/>
              <a:cs typeface="Open Sans"/>
              <a:sym typeface="Open Sans"/>
            </a:endParaRPr>
          </a:p>
          <a:p>
            <a:pPr indent="-140970" lvl="0" marL="91440" rtl="0" algn="l">
              <a:lnSpc>
                <a:spcPct val="115000"/>
              </a:lnSpc>
              <a:spcBef>
                <a:spcPts val="0"/>
              </a:spcBef>
              <a:spcAft>
                <a:spcPts val="0"/>
              </a:spcAft>
              <a:buClr>
                <a:schemeClr val="lt1"/>
              </a:buClr>
              <a:buSzPts val="1500"/>
              <a:buFont typeface="Open Sans"/>
              <a:buChar char="●"/>
            </a:pPr>
            <a:r>
              <a:rPr lang="en" sz="1500">
                <a:solidFill>
                  <a:schemeClr val="lt1"/>
                </a:solidFill>
                <a:latin typeface="Open Sans"/>
                <a:ea typeface="Open Sans"/>
                <a:cs typeface="Open Sans"/>
                <a:sym typeface="Open Sans"/>
              </a:rPr>
              <a:t>What sparked an interest in improving DEI?</a:t>
            </a:r>
            <a:endParaRPr sz="1500">
              <a:solidFill>
                <a:schemeClr val="lt1"/>
              </a:solidFill>
              <a:latin typeface="Open Sans"/>
              <a:ea typeface="Open Sans"/>
              <a:cs typeface="Open Sans"/>
              <a:sym typeface="Open Sans"/>
            </a:endParaRPr>
          </a:p>
          <a:p>
            <a:pPr indent="-140970" lvl="0" marL="91440" rtl="0" algn="l">
              <a:lnSpc>
                <a:spcPct val="115000"/>
              </a:lnSpc>
              <a:spcBef>
                <a:spcPts val="0"/>
              </a:spcBef>
              <a:spcAft>
                <a:spcPts val="0"/>
              </a:spcAft>
              <a:buClr>
                <a:schemeClr val="lt1"/>
              </a:buClr>
              <a:buSzPts val="1500"/>
              <a:buFont typeface="Open Sans"/>
              <a:buChar char="●"/>
            </a:pPr>
            <a:r>
              <a:rPr lang="en" sz="1500">
                <a:solidFill>
                  <a:schemeClr val="lt1"/>
                </a:solidFill>
                <a:latin typeface="Open Sans"/>
                <a:ea typeface="Open Sans"/>
                <a:cs typeface="Open Sans"/>
                <a:sym typeface="Open Sans"/>
              </a:rPr>
              <a:t>Who will be informed of the purpose?	</a:t>
            </a:r>
            <a:endParaRPr sz="1500">
              <a:solidFill>
                <a:schemeClr val="lt1"/>
              </a:solidFill>
              <a:latin typeface="Open Sans"/>
              <a:ea typeface="Open Sans"/>
              <a:cs typeface="Open Sans"/>
              <a:sym typeface="Open Sans"/>
            </a:endParaRPr>
          </a:p>
          <a:p>
            <a:pPr indent="-140970" lvl="0" marL="91440" rtl="0" algn="l">
              <a:lnSpc>
                <a:spcPct val="115000"/>
              </a:lnSpc>
              <a:spcBef>
                <a:spcPts val="0"/>
              </a:spcBef>
              <a:spcAft>
                <a:spcPts val="0"/>
              </a:spcAft>
              <a:buClr>
                <a:schemeClr val="lt1"/>
              </a:buClr>
              <a:buSzPts val="1500"/>
              <a:buFont typeface="Open Sans"/>
              <a:buChar char="●"/>
            </a:pPr>
            <a:r>
              <a:rPr lang="en" sz="1500">
                <a:solidFill>
                  <a:schemeClr val="lt1"/>
                </a:solidFill>
                <a:latin typeface="Open Sans"/>
                <a:ea typeface="Open Sans"/>
                <a:cs typeface="Open Sans"/>
                <a:sym typeface="Open Sans"/>
              </a:rPr>
              <a:t>What are the outcomes you hope to achieve?	</a:t>
            </a:r>
            <a:endParaRPr sz="1500">
              <a:solidFill>
                <a:schemeClr val="lt1"/>
              </a:solidFill>
              <a:latin typeface="Open Sans"/>
              <a:ea typeface="Open Sans"/>
              <a:cs typeface="Open Sans"/>
              <a:sym typeface="Open Sans"/>
            </a:endParaRPr>
          </a:p>
          <a:p>
            <a:pPr indent="-140970" lvl="0" marL="91440" rtl="0" algn="l">
              <a:lnSpc>
                <a:spcPct val="115000"/>
              </a:lnSpc>
              <a:spcBef>
                <a:spcPts val="0"/>
              </a:spcBef>
              <a:spcAft>
                <a:spcPts val="0"/>
              </a:spcAft>
              <a:buClr>
                <a:schemeClr val="lt1"/>
              </a:buClr>
              <a:buSzPts val="1500"/>
              <a:buFont typeface="Open Sans"/>
              <a:buChar char="●"/>
            </a:pPr>
            <a:r>
              <a:rPr lang="en" sz="1500">
                <a:solidFill>
                  <a:schemeClr val="lt1"/>
                </a:solidFill>
                <a:latin typeface="Open Sans"/>
                <a:ea typeface="Open Sans"/>
                <a:cs typeface="Open Sans"/>
                <a:sym typeface="Open Sans"/>
              </a:rPr>
              <a:t>What does success look like?</a:t>
            </a:r>
            <a:endParaRPr sz="1500">
              <a:solidFill>
                <a:schemeClr val="lt1"/>
              </a:solidFill>
              <a:latin typeface="Open Sans"/>
              <a:ea typeface="Open Sans"/>
              <a:cs typeface="Open Sans"/>
              <a:sym typeface="Open Sans"/>
            </a:endParaRPr>
          </a:p>
        </p:txBody>
      </p:sp>
      <p:sp>
        <p:nvSpPr>
          <p:cNvPr id="1140" name="Google Shape;1140;p107"/>
          <p:cNvSpPr txBox="1"/>
          <p:nvPr/>
        </p:nvSpPr>
        <p:spPr>
          <a:xfrm>
            <a:off x="4572002" y="1425323"/>
            <a:ext cx="4048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000">
              <a:latin typeface="Poppins SemiBold"/>
              <a:ea typeface="Poppins SemiBold"/>
              <a:cs typeface="Poppins SemiBold"/>
              <a:sym typeface="Poppins SemiBold"/>
            </a:endParaRPr>
          </a:p>
        </p:txBody>
      </p:sp>
      <p:sp>
        <p:nvSpPr>
          <p:cNvPr id="1141" name="Google Shape;1141;p107"/>
          <p:cNvSpPr txBox="1"/>
          <p:nvPr/>
        </p:nvSpPr>
        <p:spPr>
          <a:xfrm>
            <a:off x="1684263" y="348575"/>
            <a:ext cx="59472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#2: Establish and Demonstrate Strong Values </a:t>
            </a:r>
            <a:endParaRPr b="1" sz="1800">
              <a:latin typeface="Poppins"/>
              <a:ea typeface="Poppins"/>
              <a:cs typeface="Poppins"/>
              <a:sym typeface="Poppins"/>
            </a:endParaRPr>
          </a:p>
          <a:p>
            <a:pPr indent="0" lvl="0" marL="0" rtl="0" algn="ctr">
              <a:spcBef>
                <a:spcPts val="0"/>
              </a:spcBef>
              <a:spcAft>
                <a:spcPts val="0"/>
              </a:spcAft>
              <a:buNone/>
            </a:pPr>
            <a:r>
              <a:rPr lang="en">
                <a:latin typeface="Poppins"/>
                <a:ea typeface="Poppins"/>
                <a:cs typeface="Poppins"/>
                <a:sym typeface="Poppins"/>
              </a:rPr>
              <a:t>Brainstorm your purpose</a:t>
            </a:r>
            <a:endParaRPr>
              <a:latin typeface="Poppins"/>
              <a:ea typeface="Poppins"/>
              <a:cs typeface="Poppins"/>
              <a:sym typeface="Poppins"/>
            </a:endParaRPr>
          </a:p>
        </p:txBody>
      </p:sp>
      <p:grpSp>
        <p:nvGrpSpPr>
          <p:cNvPr id="1142" name="Google Shape;1142;p107"/>
          <p:cNvGrpSpPr/>
          <p:nvPr/>
        </p:nvGrpSpPr>
        <p:grpSpPr>
          <a:xfrm>
            <a:off x="4898572" y="1425316"/>
            <a:ext cx="3933801" cy="3383318"/>
            <a:chOff x="526225" y="2275275"/>
            <a:chExt cx="4032600" cy="2534700"/>
          </a:xfrm>
        </p:grpSpPr>
        <p:sp>
          <p:nvSpPr>
            <p:cNvPr id="1143" name="Google Shape;1143;p107"/>
            <p:cNvSpPr/>
            <p:nvPr/>
          </p:nvSpPr>
          <p:spPr>
            <a:xfrm>
              <a:off x="526225" y="2275275"/>
              <a:ext cx="4032600" cy="25347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44" name="Google Shape;1144;p107"/>
            <p:cNvCxnSpPr/>
            <p:nvPr/>
          </p:nvCxnSpPr>
          <p:spPr>
            <a:xfrm>
              <a:off x="729800" y="2594025"/>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145" name="Google Shape;1145;p107"/>
            <p:cNvCxnSpPr/>
            <p:nvPr/>
          </p:nvCxnSpPr>
          <p:spPr>
            <a:xfrm>
              <a:off x="729800" y="2912421"/>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146" name="Google Shape;1146;p107"/>
            <p:cNvCxnSpPr/>
            <p:nvPr/>
          </p:nvCxnSpPr>
          <p:spPr>
            <a:xfrm>
              <a:off x="729800" y="3230817"/>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147" name="Google Shape;1147;p107"/>
            <p:cNvCxnSpPr/>
            <p:nvPr/>
          </p:nvCxnSpPr>
          <p:spPr>
            <a:xfrm>
              <a:off x="729800" y="3549213"/>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148" name="Google Shape;1148;p107"/>
            <p:cNvCxnSpPr/>
            <p:nvPr/>
          </p:nvCxnSpPr>
          <p:spPr>
            <a:xfrm>
              <a:off x="729800" y="3867608"/>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149" name="Google Shape;1149;p107"/>
            <p:cNvCxnSpPr/>
            <p:nvPr/>
          </p:nvCxnSpPr>
          <p:spPr>
            <a:xfrm>
              <a:off x="729800" y="4186004"/>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150" name="Google Shape;1150;p107"/>
            <p:cNvCxnSpPr/>
            <p:nvPr/>
          </p:nvCxnSpPr>
          <p:spPr>
            <a:xfrm>
              <a:off x="729800" y="4504400"/>
              <a:ext cx="3597300" cy="0"/>
            </a:xfrm>
            <a:prstGeom prst="straightConnector1">
              <a:avLst/>
            </a:prstGeom>
            <a:noFill/>
            <a:ln cap="flat" cmpd="sng" w="9525">
              <a:solidFill>
                <a:schemeClr val="dk2"/>
              </a:solidFill>
              <a:prstDash val="solid"/>
              <a:round/>
              <a:headEnd len="med" w="med" type="none"/>
              <a:tailEnd len="med" w="med" type="none"/>
            </a:ln>
          </p:spPr>
        </p:cxn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54" name="Shape 1154"/>
        <p:cNvGrpSpPr/>
        <p:nvPr/>
      </p:nvGrpSpPr>
      <p:grpSpPr>
        <a:xfrm>
          <a:off x="0" y="0"/>
          <a:ext cx="0" cy="0"/>
          <a:chOff x="0" y="0"/>
          <a:chExt cx="0" cy="0"/>
        </a:xfrm>
      </p:grpSpPr>
      <p:sp>
        <p:nvSpPr>
          <p:cNvPr id="1155" name="Google Shape;1155;p108"/>
          <p:cNvSpPr/>
          <p:nvPr/>
        </p:nvSpPr>
        <p:spPr>
          <a:xfrm>
            <a:off x="1249300" y="1202050"/>
            <a:ext cx="6666900" cy="609600"/>
          </a:xfrm>
          <a:prstGeom prst="rect">
            <a:avLst/>
          </a:prstGeom>
          <a:solidFill>
            <a:schemeClr val="lt1"/>
          </a:solidFill>
          <a:ln>
            <a:noFill/>
          </a:ln>
          <a:effectLst>
            <a:outerShdw blurRad="57150" rotWithShape="0" algn="bl" dir="5400000" dist="38100">
              <a:srgbClr val="000000">
                <a:alpha val="3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108"/>
          <p:cNvSpPr txBox="1"/>
          <p:nvPr/>
        </p:nvSpPr>
        <p:spPr>
          <a:xfrm>
            <a:off x="1345750" y="1260550"/>
            <a:ext cx="6474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000">
                <a:solidFill>
                  <a:schemeClr val="dk1"/>
                </a:solidFill>
                <a:latin typeface="Poppins SemiBold"/>
                <a:ea typeface="Poppins SemiBold"/>
                <a:cs typeface="Poppins SemiBold"/>
                <a:sym typeface="Poppins SemiBold"/>
              </a:rPr>
              <a:t>From the list below, circle the values that resonate with you. Do not over think your selections.</a:t>
            </a:r>
            <a:endParaRPr sz="1000">
              <a:solidFill>
                <a:schemeClr val="dk1"/>
              </a:solidFill>
              <a:latin typeface="Poppins SemiBold"/>
              <a:ea typeface="Poppins SemiBold"/>
              <a:cs typeface="Poppins SemiBold"/>
              <a:sym typeface="Poppins SemiBold"/>
            </a:endParaRPr>
          </a:p>
          <a:p>
            <a:pPr indent="0" lvl="0" marL="0" rtl="0" algn="ctr">
              <a:spcBef>
                <a:spcPts val="0"/>
              </a:spcBef>
              <a:spcAft>
                <a:spcPts val="0"/>
              </a:spcAft>
              <a:buNone/>
            </a:pPr>
            <a:r>
              <a:rPr lang="en" sz="1000">
                <a:solidFill>
                  <a:schemeClr val="dk1"/>
                </a:solidFill>
                <a:latin typeface="Poppins SemiBold"/>
                <a:ea typeface="Poppins SemiBold"/>
                <a:cs typeface="Poppins SemiBold"/>
                <a:sym typeface="Poppins SemiBold"/>
              </a:rPr>
              <a:t>If you think of a value that is not on this list, be sure to write it down as well.</a:t>
            </a:r>
            <a:endParaRPr sz="1000">
              <a:solidFill>
                <a:schemeClr val="dk1"/>
              </a:solidFill>
              <a:latin typeface="Poppins SemiBold"/>
              <a:ea typeface="Poppins SemiBold"/>
              <a:cs typeface="Poppins SemiBold"/>
              <a:sym typeface="Poppins SemiBold"/>
            </a:endParaRPr>
          </a:p>
        </p:txBody>
      </p:sp>
      <p:grpSp>
        <p:nvGrpSpPr>
          <p:cNvPr id="1157" name="Google Shape;1157;p108"/>
          <p:cNvGrpSpPr/>
          <p:nvPr/>
        </p:nvGrpSpPr>
        <p:grpSpPr>
          <a:xfrm>
            <a:off x="4260775" y="76200"/>
            <a:ext cx="802800" cy="338700"/>
            <a:chOff x="4260775" y="0"/>
            <a:chExt cx="802800" cy="338700"/>
          </a:xfrm>
        </p:grpSpPr>
        <p:sp>
          <p:nvSpPr>
            <p:cNvPr id="1158" name="Google Shape;1158;p108"/>
            <p:cNvSpPr/>
            <p:nvPr/>
          </p:nvSpPr>
          <p:spPr>
            <a:xfrm>
              <a:off x="4260775" y="31950"/>
              <a:ext cx="802800" cy="274800"/>
            </a:xfrm>
            <a:prstGeom prst="roundRect">
              <a:avLst>
                <a:gd fmla="val 16667" name="adj"/>
              </a:avLst>
            </a:prstGeom>
            <a:solidFill>
              <a:srgbClr val="CEF6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108"/>
            <p:cNvSpPr txBox="1"/>
            <p:nvPr/>
          </p:nvSpPr>
          <p:spPr>
            <a:xfrm>
              <a:off x="4301575" y="0"/>
              <a:ext cx="721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latin typeface="Poppins"/>
                  <a:ea typeface="Poppins"/>
                  <a:cs typeface="Poppins"/>
                  <a:sym typeface="Poppins"/>
                </a:rPr>
                <a:t>1/2</a:t>
              </a:r>
              <a:endParaRPr b="1" sz="1000">
                <a:latin typeface="Poppins"/>
                <a:ea typeface="Poppins"/>
                <a:cs typeface="Poppins"/>
                <a:sym typeface="Poppins"/>
              </a:endParaRPr>
            </a:p>
          </p:txBody>
        </p:sp>
      </p:grpSp>
      <p:sp>
        <p:nvSpPr>
          <p:cNvPr id="1160" name="Google Shape;1160;p108"/>
          <p:cNvSpPr txBox="1"/>
          <p:nvPr/>
        </p:nvSpPr>
        <p:spPr>
          <a:xfrm>
            <a:off x="230750" y="1940425"/>
            <a:ext cx="1116300" cy="27705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en" sz="800">
                <a:latin typeface="Open Sans"/>
                <a:ea typeface="Open Sans"/>
                <a:cs typeface="Open Sans"/>
                <a:sym typeface="Open Sans"/>
              </a:rPr>
              <a:t>Abundance</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Daring</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Intuition</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Acceptance</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Decisiveness</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Joy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Proactivity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Achievement</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Dedication</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Kindness</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Professionalism</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Advancement</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Dependability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Knowledge</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Punctuality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Adventure</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Diversity</a:t>
            </a:r>
            <a:endParaRPr sz="800">
              <a:latin typeface="Open Sans"/>
              <a:ea typeface="Open Sans"/>
              <a:cs typeface="Open Sans"/>
              <a:sym typeface="Open Sans"/>
            </a:endParaRPr>
          </a:p>
        </p:txBody>
      </p:sp>
      <p:sp>
        <p:nvSpPr>
          <p:cNvPr id="1161" name="Google Shape;1161;p108"/>
          <p:cNvSpPr txBox="1"/>
          <p:nvPr/>
        </p:nvSpPr>
        <p:spPr>
          <a:xfrm>
            <a:off x="1345750" y="1940425"/>
            <a:ext cx="1116300" cy="27705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Leadership</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Advocacy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Empathy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Learning</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Relationships</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Ambition</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Encouragement</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Love</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Reliability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Appreciation</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Enthusiasm</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Loyalty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Usefulness</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Collaboration</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Health</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Professionalism</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Thankfulness</a:t>
            </a:r>
            <a:endParaRPr sz="800">
              <a:latin typeface="Open Sans"/>
              <a:ea typeface="Open Sans"/>
              <a:cs typeface="Open Sans"/>
              <a:sym typeface="Open Sans"/>
            </a:endParaRPr>
          </a:p>
        </p:txBody>
      </p:sp>
      <p:sp>
        <p:nvSpPr>
          <p:cNvPr id="1162" name="Google Shape;1162;p108"/>
          <p:cNvSpPr txBox="1"/>
          <p:nvPr/>
        </p:nvSpPr>
        <p:spPr>
          <a:xfrm>
            <a:off x="2448075" y="1940425"/>
            <a:ext cx="1217700" cy="30783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Cheerfulness</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Recognition</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Traditionalism</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Spirituality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Versatility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Consistency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Honesty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Stability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Vision</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Resilience</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Attractiveness</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Ethics</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Making a Difference</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Resourcefulness</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Autonomy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Excellence</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Teamwork</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t/>
            </a:r>
            <a:endParaRPr sz="800">
              <a:latin typeface="Open Sans"/>
              <a:ea typeface="Open Sans"/>
              <a:cs typeface="Open Sans"/>
              <a:sym typeface="Open Sans"/>
            </a:endParaRPr>
          </a:p>
          <a:p>
            <a:pPr indent="0" lvl="0" marL="0" rtl="0" algn="l">
              <a:lnSpc>
                <a:spcPct val="125000"/>
              </a:lnSpc>
              <a:spcBef>
                <a:spcPts val="0"/>
              </a:spcBef>
              <a:spcAft>
                <a:spcPts val="0"/>
              </a:spcAft>
              <a:buNone/>
            </a:pPr>
            <a:r>
              <a:t/>
            </a:r>
            <a:endParaRPr sz="800">
              <a:latin typeface="Open Sans"/>
              <a:ea typeface="Open Sans"/>
              <a:cs typeface="Open Sans"/>
              <a:sym typeface="Open Sans"/>
            </a:endParaRPr>
          </a:p>
        </p:txBody>
      </p:sp>
      <p:sp>
        <p:nvSpPr>
          <p:cNvPr id="1163" name="Google Shape;1163;p108"/>
          <p:cNvSpPr txBox="1"/>
          <p:nvPr/>
        </p:nvSpPr>
        <p:spPr>
          <a:xfrm>
            <a:off x="3563075" y="1940425"/>
            <a:ext cx="1217700" cy="29244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en" sz="800">
                <a:latin typeface="Open Sans"/>
                <a:ea typeface="Open Sans"/>
                <a:cs typeface="Open Sans"/>
                <a:sym typeface="Open Sans"/>
              </a:rPr>
              <a:t>Mindfulness</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Responsibility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Balance</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Expressiveness</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Motivation</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Preparedness</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Responsiveness</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Being the Best</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Ethics</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Optimism</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Security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Benevolence</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Open-Mindedness</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Self-Control</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Boldness</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Originality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Selflessness</a:t>
            </a:r>
            <a:endParaRPr sz="800">
              <a:latin typeface="Open Sans"/>
              <a:ea typeface="Open Sans"/>
              <a:cs typeface="Open Sans"/>
              <a:sym typeface="Open Sans"/>
            </a:endParaRPr>
          </a:p>
          <a:p>
            <a:pPr indent="0" lvl="0" marL="0" rtl="0" algn="l">
              <a:lnSpc>
                <a:spcPct val="125000"/>
              </a:lnSpc>
              <a:spcBef>
                <a:spcPts val="0"/>
              </a:spcBef>
              <a:spcAft>
                <a:spcPts val="0"/>
              </a:spcAft>
              <a:buNone/>
            </a:pPr>
            <a:r>
              <a:t/>
            </a:r>
            <a:endParaRPr sz="800">
              <a:latin typeface="Open Sans"/>
              <a:ea typeface="Open Sans"/>
              <a:cs typeface="Open Sans"/>
              <a:sym typeface="Open Sans"/>
            </a:endParaRPr>
          </a:p>
        </p:txBody>
      </p:sp>
      <p:sp>
        <p:nvSpPr>
          <p:cNvPr id="1164" name="Google Shape;1164;p108"/>
          <p:cNvSpPr txBox="1"/>
          <p:nvPr/>
        </p:nvSpPr>
        <p:spPr>
          <a:xfrm>
            <a:off x="4679375" y="1934925"/>
            <a:ext cx="1217700" cy="27705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Brilliance</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Fairness</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Passion</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Contribution</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Humility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Peace</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Warmth</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Creativity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Humor</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Perfection</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Wealth</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Credibility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Inclusiveness</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Fun</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Quality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Thoughtfulness</a:t>
            </a:r>
            <a:endParaRPr sz="800">
              <a:latin typeface="Open Sans"/>
              <a:ea typeface="Open Sans"/>
              <a:cs typeface="Open Sans"/>
              <a:sym typeface="Open Sans"/>
            </a:endParaRPr>
          </a:p>
          <a:p>
            <a:pPr indent="0" lvl="0" marL="0" rtl="0" algn="l">
              <a:lnSpc>
                <a:spcPct val="125000"/>
              </a:lnSpc>
              <a:spcBef>
                <a:spcPts val="0"/>
              </a:spcBef>
              <a:spcAft>
                <a:spcPts val="0"/>
              </a:spcAft>
              <a:buNone/>
            </a:pPr>
            <a:r>
              <a:t/>
            </a:r>
            <a:endParaRPr sz="800">
              <a:latin typeface="Open Sans"/>
              <a:ea typeface="Open Sans"/>
              <a:cs typeface="Open Sans"/>
              <a:sym typeface="Open Sans"/>
            </a:endParaRPr>
          </a:p>
        </p:txBody>
      </p:sp>
      <p:sp>
        <p:nvSpPr>
          <p:cNvPr id="1165" name="Google Shape;1165;p108"/>
          <p:cNvSpPr txBox="1"/>
          <p:nvPr/>
        </p:nvSpPr>
        <p:spPr>
          <a:xfrm>
            <a:off x="5794375" y="1940425"/>
            <a:ext cx="1190700" cy="26166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en" sz="800">
                <a:latin typeface="Open Sans"/>
                <a:ea typeface="Open Sans"/>
                <a:cs typeface="Open Sans"/>
                <a:sym typeface="Open Sans"/>
              </a:rPr>
              <a:t>Community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Simplicity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Calmness</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Family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Performance</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Stability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Caring</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Friendships</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Personal</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Development</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Success</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Challenge</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Flexibility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Proactive</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Charity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Freedom</a:t>
            </a:r>
            <a:endParaRPr sz="800">
              <a:latin typeface="Open Sans"/>
              <a:ea typeface="Open Sans"/>
              <a:cs typeface="Open Sans"/>
              <a:sym typeface="Open Sans"/>
            </a:endParaRPr>
          </a:p>
        </p:txBody>
      </p:sp>
      <p:sp>
        <p:nvSpPr>
          <p:cNvPr id="1166" name="Google Shape;1166;p108"/>
          <p:cNvSpPr txBox="1"/>
          <p:nvPr/>
        </p:nvSpPr>
        <p:spPr>
          <a:xfrm>
            <a:off x="6896700" y="1940425"/>
            <a:ext cx="1116300" cy="26166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Cleverness</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Generosity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Trustworthiness</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Commitment</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Growth</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Safety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Understanding</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Compassion</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Flexibility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Security</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Uniqueness</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Cooperation</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Happiness</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Service</a:t>
            </a:r>
            <a:endParaRPr sz="800">
              <a:latin typeface="Open Sans"/>
              <a:ea typeface="Open Sans"/>
              <a:cs typeface="Open Sans"/>
              <a:sym typeface="Open Sans"/>
            </a:endParaRPr>
          </a:p>
          <a:p>
            <a:pPr indent="0" lvl="0" marL="0" rtl="0" algn="l">
              <a:lnSpc>
                <a:spcPct val="125000"/>
              </a:lnSpc>
              <a:spcBef>
                <a:spcPts val="0"/>
              </a:spcBef>
              <a:spcAft>
                <a:spcPts val="0"/>
              </a:spcAft>
              <a:buClr>
                <a:schemeClr val="dk1"/>
              </a:buClr>
              <a:buSzPts val="1100"/>
              <a:buFont typeface="Arial"/>
              <a:buNone/>
            </a:pPr>
            <a:r>
              <a:rPr lang="en" sz="800">
                <a:latin typeface="Open Sans"/>
                <a:ea typeface="Open Sans"/>
                <a:cs typeface="Open Sans"/>
                <a:sym typeface="Open Sans"/>
              </a:rPr>
              <a:t>Grace</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Playfulness</a:t>
            </a:r>
            <a:endParaRPr sz="800">
              <a:latin typeface="Open Sans"/>
              <a:ea typeface="Open Sans"/>
              <a:cs typeface="Open Sans"/>
              <a:sym typeface="Open Sans"/>
            </a:endParaRPr>
          </a:p>
        </p:txBody>
      </p:sp>
      <p:sp>
        <p:nvSpPr>
          <p:cNvPr id="1167" name="Google Shape;1167;p108"/>
          <p:cNvSpPr txBox="1"/>
          <p:nvPr/>
        </p:nvSpPr>
        <p:spPr>
          <a:xfrm>
            <a:off x="7998675" y="1940425"/>
            <a:ext cx="1116300" cy="26166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en" sz="800">
                <a:latin typeface="Open Sans"/>
                <a:ea typeface="Open Sans"/>
                <a:cs typeface="Open Sans"/>
                <a:sym typeface="Open Sans"/>
              </a:rPr>
              <a:t>Well-Being</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Curiosity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Independence</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Popularity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Wisdom</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Accountability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Individuality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Power</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Zeal</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Innovation</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Inspiration</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Intelligence</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Flexibility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Security</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Uniqueness</a:t>
            </a:r>
            <a:endParaRPr sz="800">
              <a:latin typeface="Open Sans"/>
              <a:ea typeface="Open Sans"/>
              <a:cs typeface="Open Sans"/>
              <a:sym typeface="Open Sans"/>
            </a:endParaRPr>
          </a:p>
          <a:p>
            <a:pPr indent="0" lvl="0" marL="0" rtl="0" algn="l">
              <a:lnSpc>
                <a:spcPct val="125000"/>
              </a:lnSpc>
              <a:spcBef>
                <a:spcPts val="0"/>
              </a:spcBef>
              <a:spcAft>
                <a:spcPts val="0"/>
              </a:spcAft>
              <a:buNone/>
            </a:pPr>
            <a:r>
              <a:rPr lang="en" sz="800">
                <a:latin typeface="Open Sans"/>
                <a:ea typeface="Open Sans"/>
                <a:cs typeface="Open Sans"/>
                <a:sym typeface="Open Sans"/>
              </a:rPr>
              <a:t>Cooperation</a:t>
            </a:r>
            <a:endParaRPr sz="800">
              <a:latin typeface="Open Sans"/>
              <a:ea typeface="Open Sans"/>
              <a:cs typeface="Open Sans"/>
              <a:sym typeface="Open Sans"/>
            </a:endParaRPr>
          </a:p>
        </p:txBody>
      </p:sp>
      <p:sp>
        <p:nvSpPr>
          <p:cNvPr id="1168" name="Google Shape;1168;p108"/>
          <p:cNvSpPr txBox="1"/>
          <p:nvPr/>
        </p:nvSpPr>
        <p:spPr>
          <a:xfrm>
            <a:off x="1684263" y="348575"/>
            <a:ext cx="59472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#2: Establish and Demonstrate Strong Values </a:t>
            </a:r>
            <a:endParaRPr b="1" sz="1800">
              <a:latin typeface="Poppins"/>
              <a:ea typeface="Poppins"/>
              <a:cs typeface="Poppins"/>
              <a:sym typeface="Poppins"/>
            </a:endParaRPr>
          </a:p>
          <a:p>
            <a:pPr indent="0" lvl="0" marL="0" rtl="0" algn="ctr">
              <a:spcBef>
                <a:spcPts val="0"/>
              </a:spcBef>
              <a:spcAft>
                <a:spcPts val="0"/>
              </a:spcAft>
              <a:buNone/>
            </a:pPr>
            <a:r>
              <a:rPr lang="en">
                <a:latin typeface="Poppins"/>
                <a:ea typeface="Poppins"/>
                <a:cs typeface="Poppins"/>
                <a:sym typeface="Poppins"/>
              </a:rPr>
              <a:t>Group Your Values Worksheet</a:t>
            </a:r>
            <a:endParaRPr>
              <a:latin typeface="Poppins"/>
              <a:ea typeface="Poppins"/>
              <a:cs typeface="Poppins"/>
              <a:sym typeface="Poppi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72" name="Shape 1172"/>
        <p:cNvGrpSpPr/>
        <p:nvPr/>
      </p:nvGrpSpPr>
      <p:grpSpPr>
        <a:xfrm>
          <a:off x="0" y="0"/>
          <a:ext cx="0" cy="0"/>
          <a:chOff x="0" y="0"/>
          <a:chExt cx="0" cy="0"/>
        </a:xfrm>
      </p:grpSpPr>
      <p:sp>
        <p:nvSpPr>
          <p:cNvPr id="1173" name="Google Shape;1173;p109"/>
          <p:cNvSpPr/>
          <p:nvPr/>
        </p:nvSpPr>
        <p:spPr>
          <a:xfrm>
            <a:off x="381325" y="1425325"/>
            <a:ext cx="4460100" cy="33846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109"/>
          <p:cNvSpPr txBox="1"/>
          <p:nvPr/>
        </p:nvSpPr>
        <p:spPr>
          <a:xfrm>
            <a:off x="381325" y="1425325"/>
            <a:ext cx="44601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Poppins"/>
                <a:ea typeface="Poppins"/>
                <a:cs typeface="Poppins"/>
                <a:sym typeface="Poppins"/>
              </a:rPr>
              <a:t>Group all similar values together from the list of values you just circled. </a:t>
            </a:r>
            <a:endParaRPr>
              <a:latin typeface="Poppins SemiBold"/>
              <a:ea typeface="Poppins SemiBold"/>
              <a:cs typeface="Poppins SemiBold"/>
              <a:sym typeface="Poppins SemiBold"/>
            </a:endParaRPr>
          </a:p>
        </p:txBody>
      </p:sp>
      <p:grpSp>
        <p:nvGrpSpPr>
          <p:cNvPr id="1175" name="Google Shape;1175;p109"/>
          <p:cNvGrpSpPr/>
          <p:nvPr/>
        </p:nvGrpSpPr>
        <p:grpSpPr>
          <a:xfrm>
            <a:off x="4260775" y="76200"/>
            <a:ext cx="802800" cy="338700"/>
            <a:chOff x="4260775" y="0"/>
            <a:chExt cx="802800" cy="338700"/>
          </a:xfrm>
        </p:grpSpPr>
        <p:sp>
          <p:nvSpPr>
            <p:cNvPr id="1176" name="Google Shape;1176;p109"/>
            <p:cNvSpPr/>
            <p:nvPr/>
          </p:nvSpPr>
          <p:spPr>
            <a:xfrm>
              <a:off x="4260775" y="31950"/>
              <a:ext cx="802800" cy="274800"/>
            </a:xfrm>
            <a:prstGeom prst="roundRect">
              <a:avLst>
                <a:gd fmla="val 16667" name="adj"/>
              </a:avLst>
            </a:prstGeom>
            <a:solidFill>
              <a:srgbClr val="CEF6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109"/>
            <p:cNvSpPr txBox="1"/>
            <p:nvPr/>
          </p:nvSpPr>
          <p:spPr>
            <a:xfrm>
              <a:off x="4301575" y="0"/>
              <a:ext cx="721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latin typeface="Poppins"/>
                  <a:ea typeface="Poppins"/>
                  <a:cs typeface="Poppins"/>
                  <a:sym typeface="Poppins"/>
                </a:rPr>
                <a:t>2/2</a:t>
              </a:r>
              <a:endParaRPr b="1" sz="1000">
                <a:latin typeface="Poppins"/>
                <a:ea typeface="Poppins"/>
                <a:cs typeface="Poppins"/>
                <a:sym typeface="Poppins"/>
              </a:endParaRPr>
            </a:p>
          </p:txBody>
        </p:sp>
      </p:grpSp>
      <p:grpSp>
        <p:nvGrpSpPr>
          <p:cNvPr id="1178" name="Google Shape;1178;p109"/>
          <p:cNvGrpSpPr/>
          <p:nvPr/>
        </p:nvGrpSpPr>
        <p:grpSpPr>
          <a:xfrm>
            <a:off x="4898575" y="1425361"/>
            <a:ext cx="3933801" cy="3384585"/>
            <a:chOff x="526225" y="2275275"/>
            <a:chExt cx="4032600" cy="2534700"/>
          </a:xfrm>
        </p:grpSpPr>
        <p:sp>
          <p:nvSpPr>
            <p:cNvPr id="1179" name="Google Shape;1179;p109"/>
            <p:cNvSpPr/>
            <p:nvPr/>
          </p:nvSpPr>
          <p:spPr>
            <a:xfrm>
              <a:off x="526225" y="2275275"/>
              <a:ext cx="4032600" cy="25347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80" name="Google Shape;1180;p109"/>
            <p:cNvCxnSpPr/>
            <p:nvPr/>
          </p:nvCxnSpPr>
          <p:spPr>
            <a:xfrm>
              <a:off x="729800" y="2912421"/>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181" name="Google Shape;1181;p109"/>
            <p:cNvCxnSpPr/>
            <p:nvPr/>
          </p:nvCxnSpPr>
          <p:spPr>
            <a:xfrm>
              <a:off x="729800" y="3230817"/>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182" name="Google Shape;1182;p109"/>
            <p:cNvCxnSpPr/>
            <p:nvPr/>
          </p:nvCxnSpPr>
          <p:spPr>
            <a:xfrm>
              <a:off x="729800" y="3549213"/>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183" name="Google Shape;1183;p109"/>
            <p:cNvCxnSpPr/>
            <p:nvPr/>
          </p:nvCxnSpPr>
          <p:spPr>
            <a:xfrm>
              <a:off x="729800" y="3867608"/>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184" name="Google Shape;1184;p109"/>
            <p:cNvCxnSpPr/>
            <p:nvPr/>
          </p:nvCxnSpPr>
          <p:spPr>
            <a:xfrm>
              <a:off x="729800" y="4186004"/>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185" name="Google Shape;1185;p109"/>
            <p:cNvCxnSpPr/>
            <p:nvPr/>
          </p:nvCxnSpPr>
          <p:spPr>
            <a:xfrm>
              <a:off x="729800" y="4504400"/>
              <a:ext cx="3597300" cy="0"/>
            </a:xfrm>
            <a:prstGeom prst="straightConnector1">
              <a:avLst/>
            </a:prstGeom>
            <a:noFill/>
            <a:ln cap="flat" cmpd="sng" w="9525">
              <a:solidFill>
                <a:schemeClr val="dk2"/>
              </a:solidFill>
              <a:prstDash val="solid"/>
              <a:round/>
              <a:headEnd len="med" w="med" type="none"/>
              <a:tailEnd len="med" w="med" type="none"/>
            </a:ln>
          </p:spPr>
        </p:cxnSp>
      </p:grpSp>
      <p:sp>
        <p:nvSpPr>
          <p:cNvPr id="1186" name="Google Shape;1186;p109"/>
          <p:cNvSpPr txBox="1"/>
          <p:nvPr/>
        </p:nvSpPr>
        <p:spPr>
          <a:xfrm>
            <a:off x="1684263" y="348575"/>
            <a:ext cx="59472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#2: Establish and Demonstrate Strong Values </a:t>
            </a:r>
            <a:endParaRPr b="1" sz="1800">
              <a:latin typeface="Poppins"/>
              <a:ea typeface="Poppins"/>
              <a:cs typeface="Poppins"/>
              <a:sym typeface="Poppins"/>
            </a:endParaRPr>
          </a:p>
          <a:p>
            <a:pPr indent="0" lvl="0" marL="0" rtl="0" algn="ctr">
              <a:spcBef>
                <a:spcPts val="0"/>
              </a:spcBef>
              <a:spcAft>
                <a:spcPts val="0"/>
              </a:spcAft>
              <a:buNone/>
            </a:pPr>
            <a:r>
              <a:rPr lang="en">
                <a:latin typeface="Poppins"/>
                <a:ea typeface="Poppins"/>
                <a:cs typeface="Poppins"/>
                <a:sym typeface="Poppins"/>
              </a:rPr>
              <a:t>Group Your Values Worksheet</a:t>
            </a:r>
            <a:endParaRPr>
              <a:latin typeface="Poppins"/>
              <a:ea typeface="Poppins"/>
              <a:cs typeface="Poppins"/>
              <a:sym typeface="Poppins"/>
            </a:endParaRPr>
          </a:p>
        </p:txBody>
      </p:sp>
      <p:sp>
        <p:nvSpPr>
          <p:cNvPr id="1187" name="Google Shape;1187;p109"/>
          <p:cNvSpPr txBox="1"/>
          <p:nvPr/>
        </p:nvSpPr>
        <p:spPr>
          <a:xfrm>
            <a:off x="4898571" y="1425361"/>
            <a:ext cx="3933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Poppins"/>
                <a:ea typeface="Poppins"/>
                <a:cs typeface="Poppins"/>
                <a:sym typeface="Poppins"/>
              </a:rPr>
              <a:t>Select the Top 3-6 Values</a:t>
            </a:r>
            <a:endParaRPr b="1">
              <a:latin typeface="Poppins"/>
              <a:ea typeface="Poppins"/>
              <a:cs typeface="Poppins"/>
              <a:sym typeface="Poppi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1" name="Shape 1191"/>
        <p:cNvGrpSpPr/>
        <p:nvPr/>
      </p:nvGrpSpPr>
      <p:grpSpPr>
        <a:xfrm>
          <a:off x="0" y="0"/>
          <a:ext cx="0" cy="0"/>
          <a:chOff x="0" y="0"/>
          <a:chExt cx="0" cy="0"/>
        </a:xfrm>
      </p:grpSpPr>
      <p:sp>
        <p:nvSpPr>
          <p:cNvPr id="1192" name="Google Shape;1192;p110"/>
          <p:cNvSpPr txBox="1"/>
          <p:nvPr/>
        </p:nvSpPr>
        <p:spPr>
          <a:xfrm>
            <a:off x="1684263" y="348575"/>
            <a:ext cx="59472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#2: Establish and Demonstrate Strong Values </a:t>
            </a:r>
            <a:endParaRPr b="1" sz="1800">
              <a:latin typeface="Poppins"/>
              <a:ea typeface="Poppins"/>
              <a:cs typeface="Poppins"/>
              <a:sym typeface="Poppins"/>
            </a:endParaRPr>
          </a:p>
          <a:p>
            <a:pPr indent="0" lvl="0" marL="0" rtl="0" algn="ctr">
              <a:spcBef>
                <a:spcPts val="0"/>
              </a:spcBef>
              <a:spcAft>
                <a:spcPts val="0"/>
              </a:spcAft>
              <a:buNone/>
            </a:pPr>
            <a:r>
              <a:rPr lang="en">
                <a:latin typeface="Poppins"/>
                <a:ea typeface="Poppins"/>
                <a:cs typeface="Poppins"/>
                <a:sym typeface="Poppins"/>
              </a:rPr>
              <a:t>Define DEI, or DEIB, or DEIAB</a:t>
            </a:r>
            <a:endParaRPr>
              <a:latin typeface="Poppins"/>
              <a:ea typeface="Poppins"/>
              <a:cs typeface="Poppins"/>
              <a:sym typeface="Poppins"/>
            </a:endParaRPr>
          </a:p>
        </p:txBody>
      </p:sp>
      <p:sp>
        <p:nvSpPr>
          <p:cNvPr id="1193" name="Google Shape;1193;p110"/>
          <p:cNvSpPr/>
          <p:nvPr/>
        </p:nvSpPr>
        <p:spPr>
          <a:xfrm flipH="1" rot="5400000">
            <a:off x="1944494" y="1746941"/>
            <a:ext cx="1356490" cy="4469999"/>
          </a:xfrm>
          <a:custGeom>
            <a:rect b="b" l="l" r="r" t="t"/>
            <a:pathLst>
              <a:path extrusionOk="0" h="89750" w="58818">
                <a:moveTo>
                  <a:pt x="0" y="1"/>
                </a:moveTo>
                <a:lnTo>
                  <a:pt x="0" y="89750"/>
                </a:lnTo>
                <a:lnTo>
                  <a:pt x="50900" y="89750"/>
                </a:lnTo>
                <a:lnTo>
                  <a:pt x="50900" y="63461"/>
                </a:lnTo>
                <a:cubicBezTo>
                  <a:pt x="50900" y="58853"/>
                  <a:pt x="52316" y="54364"/>
                  <a:pt x="54995" y="50614"/>
                </a:cubicBezTo>
                <a:lnTo>
                  <a:pt x="57912" y="46506"/>
                </a:lnTo>
                <a:cubicBezTo>
                  <a:pt x="58817" y="45602"/>
                  <a:pt x="58817" y="44137"/>
                  <a:pt x="57912" y="43232"/>
                </a:cubicBezTo>
                <a:lnTo>
                  <a:pt x="54995" y="39136"/>
                </a:lnTo>
                <a:cubicBezTo>
                  <a:pt x="52316" y="35386"/>
                  <a:pt x="50900" y="30897"/>
                  <a:pt x="50900" y="26290"/>
                </a:cubicBezTo>
                <a:lnTo>
                  <a:pt x="50900" y="1"/>
                </a:lnTo>
                <a:close/>
              </a:path>
            </a:pathLst>
          </a:custGeom>
          <a:solidFill>
            <a:srgbClr val="FFF1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110"/>
          <p:cNvSpPr txBox="1"/>
          <p:nvPr/>
        </p:nvSpPr>
        <p:spPr>
          <a:xfrm>
            <a:off x="646880" y="4120325"/>
            <a:ext cx="4210800" cy="54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latin typeface="Open Sans"/>
                <a:ea typeface="Open Sans"/>
                <a:cs typeface="Open Sans"/>
                <a:sym typeface="Open Sans"/>
              </a:rPr>
              <a:t>Authentically bringing traditionally excluded individuals and/or groups into processes, activities, and decision/policy making in a way that shares power.</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Roboto"/>
              <a:ea typeface="Roboto"/>
              <a:cs typeface="Roboto"/>
              <a:sym typeface="Roboto"/>
            </a:endParaRPr>
          </a:p>
        </p:txBody>
      </p:sp>
      <p:sp>
        <p:nvSpPr>
          <p:cNvPr id="1195" name="Google Shape;1195;p110"/>
          <p:cNvSpPr txBox="1"/>
          <p:nvPr/>
        </p:nvSpPr>
        <p:spPr>
          <a:xfrm>
            <a:off x="646866" y="3731439"/>
            <a:ext cx="2922600" cy="38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Poppins"/>
                <a:ea typeface="Poppins"/>
                <a:cs typeface="Poppins"/>
                <a:sym typeface="Poppins"/>
              </a:rPr>
              <a:t>INCLUSION</a:t>
            </a:r>
            <a:endParaRPr b="1" sz="1800">
              <a:solidFill>
                <a:schemeClr val="dk1"/>
              </a:solidFill>
              <a:latin typeface="Poppins"/>
              <a:ea typeface="Poppins"/>
              <a:cs typeface="Poppins"/>
              <a:sym typeface="Poppins"/>
            </a:endParaRPr>
          </a:p>
        </p:txBody>
      </p:sp>
      <p:sp>
        <p:nvSpPr>
          <p:cNvPr id="1196" name="Google Shape;1196;p110"/>
          <p:cNvSpPr/>
          <p:nvPr/>
        </p:nvSpPr>
        <p:spPr>
          <a:xfrm rot="5400000">
            <a:off x="1983215" y="938055"/>
            <a:ext cx="1279047" cy="4469999"/>
          </a:xfrm>
          <a:custGeom>
            <a:rect b="b" l="l" r="r" t="t"/>
            <a:pathLst>
              <a:path extrusionOk="0" h="89750" w="58746">
                <a:moveTo>
                  <a:pt x="0" y="1"/>
                </a:moveTo>
                <a:lnTo>
                  <a:pt x="0" y="89750"/>
                </a:lnTo>
                <a:lnTo>
                  <a:pt x="50756" y="89750"/>
                </a:lnTo>
                <a:lnTo>
                  <a:pt x="50756" y="63461"/>
                </a:lnTo>
                <a:cubicBezTo>
                  <a:pt x="50756" y="58853"/>
                  <a:pt x="52221" y="54364"/>
                  <a:pt x="54888" y="50614"/>
                </a:cubicBezTo>
                <a:lnTo>
                  <a:pt x="57829" y="46506"/>
                </a:lnTo>
                <a:cubicBezTo>
                  <a:pt x="58734" y="45602"/>
                  <a:pt x="58746" y="44137"/>
                  <a:pt x="57841" y="43232"/>
                </a:cubicBezTo>
                <a:lnTo>
                  <a:pt x="54888" y="39136"/>
                </a:lnTo>
                <a:cubicBezTo>
                  <a:pt x="52221" y="35386"/>
                  <a:pt x="50756" y="30897"/>
                  <a:pt x="50756" y="26290"/>
                </a:cubicBezTo>
                <a:lnTo>
                  <a:pt x="50756" y="1"/>
                </a:lnTo>
                <a:close/>
              </a:path>
            </a:pathLst>
          </a:custGeom>
          <a:solidFill>
            <a:srgbClr val="89F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10"/>
          <p:cNvSpPr txBox="1"/>
          <p:nvPr/>
        </p:nvSpPr>
        <p:spPr>
          <a:xfrm>
            <a:off x="646845" y="2941048"/>
            <a:ext cx="4210800" cy="54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1100">
                <a:solidFill>
                  <a:schemeClr val="dk1"/>
                </a:solidFill>
                <a:latin typeface="Open Sans"/>
                <a:ea typeface="Open Sans"/>
                <a:cs typeface="Open Sans"/>
                <a:sym typeface="Open Sans"/>
              </a:rPr>
              <a:t>Ensuring that every individual has an equal opportunity to make the most of their lives and talents.</a:t>
            </a:r>
            <a:endParaRPr sz="1100">
              <a:solidFill>
                <a:schemeClr val="dk1"/>
              </a:solidFill>
              <a:latin typeface="Open Sans"/>
              <a:ea typeface="Open Sans"/>
              <a:cs typeface="Open Sans"/>
              <a:sym typeface="Open Sans"/>
            </a:endParaRPr>
          </a:p>
        </p:txBody>
      </p:sp>
      <p:sp>
        <p:nvSpPr>
          <p:cNvPr id="1198" name="Google Shape;1198;p110"/>
          <p:cNvSpPr txBox="1"/>
          <p:nvPr/>
        </p:nvSpPr>
        <p:spPr>
          <a:xfrm>
            <a:off x="646866" y="2628363"/>
            <a:ext cx="2922600" cy="38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Poppins"/>
                <a:ea typeface="Poppins"/>
                <a:cs typeface="Poppins"/>
                <a:sym typeface="Poppins"/>
              </a:rPr>
              <a:t>EQUITY</a:t>
            </a:r>
            <a:endParaRPr b="1" sz="1800">
              <a:solidFill>
                <a:schemeClr val="dk1"/>
              </a:solidFill>
              <a:latin typeface="Poppins"/>
              <a:ea typeface="Poppins"/>
              <a:cs typeface="Poppins"/>
              <a:sym typeface="Poppins"/>
            </a:endParaRPr>
          </a:p>
        </p:txBody>
      </p:sp>
      <p:sp>
        <p:nvSpPr>
          <p:cNvPr id="1199" name="Google Shape;1199;p110"/>
          <p:cNvSpPr/>
          <p:nvPr/>
        </p:nvSpPr>
        <p:spPr>
          <a:xfrm rot="5400000">
            <a:off x="1983335" y="-160370"/>
            <a:ext cx="1278808" cy="4469999"/>
          </a:xfrm>
          <a:custGeom>
            <a:rect b="b" l="l" r="r" t="t"/>
            <a:pathLst>
              <a:path extrusionOk="0" h="89750" w="58735">
                <a:moveTo>
                  <a:pt x="1" y="1"/>
                </a:moveTo>
                <a:lnTo>
                  <a:pt x="1" y="89750"/>
                </a:lnTo>
                <a:lnTo>
                  <a:pt x="50745" y="89750"/>
                </a:lnTo>
                <a:lnTo>
                  <a:pt x="50745" y="63461"/>
                </a:lnTo>
                <a:cubicBezTo>
                  <a:pt x="50745" y="58853"/>
                  <a:pt x="52210" y="54364"/>
                  <a:pt x="54877" y="50614"/>
                </a:cubicBezTo>
                <a:lnTo>
                  <a:pt x="57817" y="46506"/>
                </a:lnTo>
                <a:cubicBezTo>
                  <a:pt x="58722" y="45602"/>
                  <a:pt x="58734" y="44137"/>
                  <a:pt x="57829" y="43232"/>
                </a:cubicBezTo>
                <a:lnTo>
                  <a:pt x="54877" y="39136"/>
                </a:lnTo>
                <a:cubicBezTo>
                  <a:pt x="52210" y="35386"/>
                  <a:pt x="50745" y="30897"/>
                  <a:pt x="50745" y="26290"/>
                </a:cubicBezTo>
                <a:lnTo>
                  <a:pt x="50745" y="1"/>
                </a:lnTo>
                <a:close/>
              </a:path>
            </a:pathLst>
          </a:custGeom>
          <a:solidFill>
            <a:srgbClr val="F183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10"/>
          <p:cNvSpPr txBox="1"/>
          <p:nvPr/>
        </p:nvSpPr>
        <p:spPr>
          <a:xfrm>
            <a:off x="646845" y="1918923"/>
            <a:ext cx="4210800" cy="38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FFFFFF"/>
                </a:solidFill>
                <a:latin typeface="Open Sans"/>
                <a:ea typeface="Open Sans"/>
                <a:cs typeface="Open Sans"/>
                <a:sym typeface="Open Sans"/>
              </a:rPr>
              <a:t>The representation of various identities and differences</a:t>
            </a:r>
            <a:endParaRPr sz="1100">
              <a:solidFill>
                <a:srgbClr val="FFFFFF"/>
              </a:solidFill>
              <a:latin typeface="Open Sans"/>
              <a:ea typeface="Open Sans"/>
              <a:cs typeface="Open Sans"/>
              <a:sym typeface="Open Sans"/>
            </a:endParaRPr>
          </a:p>
        </p:txBody>
      </p:sp>
      <p:sp>
        <p:nvSpPr>
          <p:cNvPr id="1201" name="Google Shape;1201;p110"/>
          <p:cNvSpPr txBox="1"/>
          <p:nvPr/>
        </p:nvSpPr>
        <p:spPr>
          <a:xfrm>
            <a:off x="630320" y="1530054"/>
            <a:ext cx="2735700" cy="38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rgbClr val="FFFFFF"/>
                </a:solidFill>
                <a:latin typeface="Poppins"/>
                <a:ea typeface="Poppins"/>
                <a:cs typeface="Poppins"/>
                <a:sym typeface="Poppins"/>
              </a:rPr>
              <a:t>DIVERSITY</a:t>
            </a:r>
            <a:endParaRPr b="1" sz="1800">
              <a:solidFill>
                <a:srgbClr val="FFFFFF"/>
              </a:solidFill>
              <a:latin typeface="Poppins"/>
              <a:ea typeface="Poppins"/>
              <a:cs typeface="Poppins"/>
              <a:sym typeface="Poppins"/>
            </a:endParaRPr>
          </a:p>
        </p:txBody>
      </p:sp>
      <p:grpSp>
        <p:nvGrpSpPr>
          <p:cNvPr id="1202" name="Google Shape;1202;p110"/>
          <p:cNvGrpSpPr/>
          <p:nvPr/>
        </p:nvGrpSpPr>
        <p:grpSpPr>
          <a:xfrm>
            <a:off x="4890533" y="1425211"/>
            <a:ext cx="3941867" cy="3234784"/>
            <a:chOff x="526225" y="2275275"/>
            <a:chExt cx="4032600" cy="2534700"/>
          </a:xfrm>
        </p:grpSpPr>
        <p:sp>
          <p:nvSpPr>
            <p:cNvPr id="1203" name="Google Shape;1203;p110"/>
            <p:cNvSpPr/>
            <p:nvPr/>
          </p:nvSpPr>
          <p:spPr>
            <a:xfrm>
              <a:off x="526225" y="2275275"/>
              <a:ext cx="4032600" cy="25347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04" name="Google Shape;1204;p110"/>
            <p:cNvCxnSpPr/>
            <p:nvPr/>
          </p:nvCxnSpPr>
          <p:spPr>
            <a:xfrm>
              <a:off x="729800" y="2594025"/>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205" name="Google Shape;1205;p110"/>
            <p:cNvCxnSpPr/>
            <p:nvPr/>
          </p:nvCxnSpPr>
          <p:spPr>
            <a:xfrm>
              <a:off x="729800" y="2912421"/>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206" name="Google Shape;1206;p110"/>
            <p:cNvCxnSpPr/>
            <p:nvPr/>
          </p:nvCxnSpPr>
          <p:spPr>
            <a:xfrm>
              <a:off x="729800" y="3230817"/>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207" name="Google Shape;1207;p110"/>
            <p:cNvCxnSpPr/>
            <p:nvPr/>
          </p:nvCxnSpPr>
          <p:spPr>
            <a:xfrm>
              <a:off x="729800" y="3549213"/>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208" name="Google Shape;1208;p110"/>
            <p:cNvCxnSpPr/>
            <p:nvPr/>
          </p:nvCxnSpPr>
          <p:spPr>
            <a:xfrm>
              <a:off x="729800" y="3867608"/>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209" name="Google Shape;1209;p110"/>
            <p:cNvCxnSpPr/>
            <p:nvPr/>
          </p:nvCxnSpPr>
          <p:spPr>
            <a:xfrm>
              <a:off x="729800" y="4186004"/>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210" name="Google Shape;1210;p110"/>
            <p:cNvCxnSpPr/>
            <p:nvPr/>
          </p:nvCxnSpPr>
          <p:spPr>
            <a:xfrm>
              <a:off x="729800" y="4504400"/>
              <a:ext cx="3597300" cy="0"/>
            </a:xfrm>
            <a:prstGeom prst="straightConnector1">
              <a:avLst/>
            </a:prstGeom>
            <a:noFill/>
            <a:ln cap="flat" cmpd="sng" w="9525">
              <a:solidFill>
                <a:schemeClr val="dk2"/>
              </a:solidFill>
              <a:prstDash val="solid"/>
              <a:round/>
              <a:headEnd len="med" w="med" type="none"/>
              <a:tailEnd len="med" w="med" type="none"/>
            </a:ln>
          </p:spPr>
        </p:cxn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4" name="Shape 1214"/>
        <p:cNvGrpSpPr/>
        <p:nvPr/>
      </p:nvGrpSpPr>
      <p:grpSpPr>
        <a:xfrm>
          <a:off x="0" y="0"/>
          <a:ext cx="0" cy="0"/>
          <a:chOff x="0" y="0"/>
          <a:chExt cx="0" cy="0"/>
        </a:xfrm>
      </p:grpSpPr>
      <p:sp>
        <p:nvSpPr>
          <p:cNvPr id="1215" name="Google Shape;1215;p111"/>
          <p:cNvSpPr/>
          <p:nvPr/>
        </p:nvSpPr>
        <p:spPr>
          <a:xfrm>
            <a:off x="381325" y="1408996"/>
            <a:ext cx="8451000" cy="515700"/>
          </a:xfrm>
          <a:prstGeom prst="rect">
            <a:avLst/>
          </a:prstGeom>
          <a:solidFill>
            <a:schemeClr val="lt1"/>
          </a:solidFill>
          <a:ln>
            <a:noFill/>
          </a:ln>
          <a:effectLst>
            <a:outerShdw blurRad="57150" rotWithShape="0" algn="bl" dir="5400000" dist="38100">
              <a:srgbClr val="000000">
                <a:alpha val="3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11"/>
          <p:cNvSpPr txBox="1"/>
          <p:nvPr/>
        </p:nvSpPr>
        <p:spPr>
          <a:xfrm>
            <a:off x="457200" y="1373618"/>
            <a:ext cx="83031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latin typeface="Poppins SemiBold"/>
                <a:ea typeface="Poppins SemiBold"/>
                <a:cs typeface="Poppins SemiBold"/>
                <a:sym typeface="Poppins SemiBold"/>
              </a:rPr>
              <a:t>Please review your organization’s current definition of diversity, equity, and inclusion. Ask yourself the following:</a:t>
            </a:r>
            <a:endParaRPr sz="900">
              <a:latin typeface="Poppins SemiBold"/>
              <a:ea typeface="Poppins SemiBold"/>
              <a:cs typeface="Poppins SemiBold"/>
              <a:sym typeface="Poppins SemiBold"/>
            </a:endParaRPr>
          </a:p>
          <a:p>
            <a:pPr indent="0" lvl="0" marL="0" rtl="0" algn="ctr">
              <a:spcBef>
                <a:spcPts val="0"/>
              </a:spcBef>
              <a:spcAft>
                <a:spcPts val="0"/>
              </a:spcAft>
              <a:buClr>
                <a:schemeClr val="dk1"/>
              </a:buClr>
              <a:buSzPts val="1100"/>
              <a:buFont typeface="Arial"/>
              <a:buNone/>
            </a:pPr>
            <a:r>
              <a:rPr i="1" lang="en" sz="900">
                <a:latin typeface="Poppins"/>
                <a:ea typeface="Poppins"/>
                <a:cs typeface="Poppins"/>
                <a:sym typeface="Poppins"/>
              </a:rPr>
              <a:t>Are there elements that are missing? Are there areas that need attention?</a:t>
            </a:r>
            <a:endParaRPr i="1" sz="900">
              <a:latin typeface="Poppins"/>
              <a:ea typeface="Poppins"/>
              <a:cs typeface="Poppins"/>
              <a:sym typeface="Poppins"/>
            </a:endParaRPr>
          </a:p>
          <a:p>
            <a:pPr indent="0" lvl="0" marL="0" rtl="0" algn="ctr">
              <a:spcBef>
                <a:spcPts val="0"/>
              </a:spcBef>
              <a:spcAft>
                <a:spcPts val="0"/>
              </a:spcAft>
              <a:buNone/>
            </a:pPr>
            <a:r>
              <a:rPr i="1" lang="en" sz="900">
                <a:latin typeface="Poppins"/>
                <a:ea typeface="Poppins"/>
                <a:cs typeface="Poppins"/>
                <a:sym typeface="Poppins"/>
              </a:rPr>
              <a:t>Is this definition well understood? Is this definition ingrained in the culture of the organization?</a:t>
            </a:r>
            <a:endParaRPr i="1" sz="900">
              <a:latin typeface="Poppins"/>
              <a:ea typeface="Poppins"/>
              <a:cs typeface="Poppins"/>
              <a:sym typeface="Poppins"/>
            </a:endParaRPr>
          </a:p>
        </p:txBody>
      </p:sp>
      <p:graphicFrame>
        <p:nvGraphicFramePr>
          <p:cNvPr id="1217" name="Google Shape;1217;p111"/>
          <p:cNvGraphicFramePr/>
          <p:nvPr/>
        </p:nvGraphicFramePr>
        <p:xfrm>
          <a:off x="381325" y="2054004"/>
          <a:ext cx="3000000" cy="3000000"/>
        </p:xfrm>
        <a:graphic>
          <a:graphicData uri="http://schemas.openxmlformats.org/drawingml/2006/table">
            <a:tbl>
              <a:tblPr>
                <a:noFill/>
                <a:tableStyleId>{CA625368-03BB-4CAE-8C3B-03AED7BD465F}</a:tableStyleId>
              </a:tblPr>
              <a:tblGrid>
                <a:gridCol w="2817000"/>
                <a:gridCol w="2817000"/>
                <a:gridCol w="2817000"/>
              </a:tblGrid>
              <a:tr h="121275">
                <a:tc>
                  <a:txBody>
                    <a:bodyPr/>
                    <a:lstStyle/>
                    <a:p>
                      <a:pPr indent="0" lvl="0" marL="0" rtl="0" algn="ctr">
                        <a:spcBef>
                          <a:spcPts val="0"/>
                        </a:spcBef>
                        <a:spcAft>
                          <a:spcPts val="0"/>
                        </a:spcAft>
                        <a:buNone/>
                      </a:pPr>
                      <a:r>
                        <a:rPr b="1" lang="en" sz="1000">
                          <a:solidFill>
                            <a:schemeClr val="lt1"/>
                          </a:solidFill>
                          <a:latin typeface="Poppins"/>
                          <a:ea typeface="Poppins"/>
                          <a:cs typeface="Poppins"/>
                          <a:sym typeface="Poppins"/>
                        </a:rPr>
                        <a:t>D (Diversity)</a:t>
                      </a:r>
                      <a:endParaRPr b="1" sz="1000">
                        <a:solidFill>
                          <a:schemeClr val="lt1"/>
                        </a:solidFill>
                        <a:latin typeface="Poppins"/>
                        <a:ea typeface="Poppins"/>
                        <a:cs typeface="Poppins"/>
                        <a:sym typeface="Poppins"/>
                      </a:endParaRPr>
                    </a:p>
                  </a:txBody>
                  <a:tcPr marT="91425" marB="91425" marR="91425" marL="91425">
                    <a:solidFill>
                      <a:srgbClr val="201678"/>
                    </a:solidFill>
                  </a:tcPr>
                </a:tc>
                <a:tc>
                  <a:txBody>
                    <a:bodyPr/>
                    <a:lstStyle/>
                    <a:p>
                      <a:pPr indent="0" lvl="0" marL="0" rtl="0" algn="ctr">
                        <a:spcBef>
                          <a:spcPts val="0"/>
                        </a:spcBef>
                        <a:spcAft>
                          <a:spcPts val="0"/>
                        </a:spcAft>
                        <a:buNone/>
                      </a:pPr>
                      <a:r>
                        <a:rPr b="1" lang="en" sz="1000">
                          <a:solidFill>
                            <a:schemeClr val="lt1"/>
                          </a:solidFill>
                          <a:latin typeface="Poppins"/>
                          <a:ea typeface="Poppins"/>
                          <a:cs typeface="Poppins"/>
                          <a:sym typeface="Poppins"/>
                        </a:rPr>
                        <a:t>E (Equity)</a:t>
                      </a:r>
                      <a:endParaRPr b="1" sz="1000">
                        <a:solidFill>
                          <a:schemeClr val="lt1"/>
                        </a:solidFill>
                        <a:latin typeface="Poppins"/>
                        <a:ea typeface="Poppins"/>
                        <a:cs typeface="Poppins"/>
                        <a:sym typeface="Poppins"/>
                      </a:endParaRPr>
                    </a:p>
                  </a:txBody>
                  <a:tcPr marT="91425" marB="91425" marR="91425" marL="91425">
                    <a:solidFill>
                      <a:srgbClr val="201678"/>
                    </a:solidFill>
                  </a:tcPr>
                </a:tc>
                <a:tc>
                  <a:txBody>
                    <a:bodyPr/>
                    <a:lstStyle/>
                    <a:p>
                      <a:pPr indent="0" lvl="0" marL="0" rtl="0" algn="ctr">
                        <a:spcBef>
                          <a:spcPts val="0"/>
                        </a:spcBef>
                        <a:spcAft>
                          <a:spcPts val="0"/>
                        </a:spcAft>
                        <a:buNone/>
                      </a:pPr>
                      <a:r>
                        <a:rPr b="1" lang="en" sz="1000">
                          <a:solidFill>
                            <a:schemeClr val="lt1"/>
                          </a:solidFill>
                          <a:latin typeface="Poppins"/>
                          <a:ea typeface="Poppins"/>
                          <a:cs typeface="Poppins"/>
                          <a:sym typeface="Poppins"/>
                        </a:rPr>
                        <a:t>I (Inclusion)</a:t>
                      </a:r>
                      <a:endParaRPr b="1" sz="1000">
                        <a:solidFill>
                          <a:schemeClr val="lt1"/>
                        </a:solidFill>
                        <a:latin typeface="Poppins"/>
                        <a:ea typeface="Poppins"/>
                        <a:cs typeface="Poppins"/>
                        <a:sym typeface="Poppins"/>
                      </a:endParaRPr>
                    </a:p>
                  </a:txBody>
                  <a:tcPr marT="91425" marB="91425" marR="91425" marL="91425">
                    <a:solidFill>
                      <a:srgbClr val="201678"/>
                    </a:solidFill>
                  </a:tcPr>
                </a:tc>
              </a:tr>
              <a:tr h="304775">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r>
              <a:tr h="304775">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r>
              <a:tr h="304775">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r>
              <a:tr h="304775">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r>
              <a:tr h="304775">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r>
              <a:tr h="304775">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r>
              <a:tr h="304775">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c>
                  <a:txBody>
                    <a:bodyPr/>
                    <a:lstStyle/>
                    <a:p>
                      <a:pPr indent="0" lvl="0" marL="0" rtl="0" algn="l">
                        <a:spcBef>
                          <a:spcPts val="0"/>
                        </a:spcBef>
                        <a:spcAft>
                          <a:spcPts val="0"/>
                        </a:spcAft>
                        <a:buNone/>
                      </a:pPr>
                      <a:r>
                        <a:t/>
                      </a:r>
                      <a:endParaRPr sz="800">
                        <a:latin typeface="Open Sans"/>
                        <a:ea typeface="Open Sans"/>
                        <a:cs typeface="Open Sans"/>
                        <a:sym typeface="Open Sans"/>
                      </a:endParaRPr>
                    </a:p>
                  </a:txBody>
                  <a:tcPr marT="91425" marB="91425" marR="91425" marL="91425"/>
                </a:tc>
              </a:tr>
            </a:tbl>
          </a:graphicData>
        </a:graphic>
      </p:graphicFrame>
      <p:sp>
        <p:nvSpPr>
          <p:cNvPr id="1218" name="Google Shape;1218;p111"/>
          <p:cNvSpPr/>
          <p:nvPr/>
        </p:nvSpPr>
        <p:spPr>
          <a:xfrm>
            <a:off x="381325" y="4503639"/>
            <a:ext cx="8451000" cy="343200"/>
          </a:xfrm>
          <a:prstGeom prst="rect">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latin typeface="Open Sans"/>
                <a:ea typeface="Open Sans"/>
                <a:cs typeface="Open Sans"/>
                <a:sym typeface="Open Sans"/>
              </a:rPr>
              <a:t>Your goals for DEI reflect the desired outcomes of the strategic plan. To achieve them, they must align with the institution’s stated vision, mission, and values and be seen by all as strategic initiatives so they are not “siloed.”</a:t>
            </a:r>
            <a:endParaRPr sz="900">
              <a:latin typeface="Open Sans"/>
              <a:ea typeface="Open Sans"/>
              <a:cs typeface="Open Sans"/>
              <a:sym typeface="Open Sans"/>
            </a:endParaRPr>
          </a:p>
        </p:txBody>
      </p:sp>
      <p:sp>
        <p:nvSpPr>
          <p:cNvPr id="1219" name="Google Shape;1219;p111"/>
          <p:cNvSpPr txBox="1"/>
          <p:nvPr/>
        </p:nvSpPr>
        <p:spPr>
          <a:xfrm>
            <a:off x="1684263" y="348575"/>
            <a:ext cx="59472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#2: Establish and Demonstrate Strong Values </a:t>
            </a:r>
            <a:endParaRPr b="1" sz="1800">
              <a:latin typeface="Poppins"/>
              <a:ea typeface="Poppins"/>
              <a:cs typeface="Poppins"/>
              <a:sym typeface="Poppins"/>
            </a:endParaRPr>
          </a:p>
          <a:p>
            <a:pPr indent="0" lvl="0" marL="0" rtl="0" algn="ctr">
              <a:spcBef>
                <a:spcPts val="0"/>
              </a:spcBef>
              <a:spcAft>
                <a:spcPts val="0"/>
              </a:spcAft>
              <a:buNone/>
            </a:pPr>
            <a:r>
              <a:rPr lang="en">
                <a:latin typeface="Poppins"/>
                <a:ea typeface="Poppins"/>
                <a:cs typeface="Poppins"/>
                <a:sym typeface="Poppins"/>
              </a:rPr>
              <a:t>Definitions of DEI at your Organization</a:t>
            </a:r>
            <a:endParaRPr>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23" name="Shape 1223"/>
        <p:cNvGrpSpPr/>
        <p:nvPr/>
      </p:nvGrpSpPr>
      <p:grpSpPr>
        <a:xfrm>
          <a:off x="0" y="0"/>
          <a:ext cx="0" cy="0"/>
          <a:chOff x="0" y="0"/>
          <a:chExt cx="0" cy="0"/>
        </a:xfrm>
      </p:grpSpPr>
      <p:sp>
        <p:nvSpPr>
          <p:cNvPr id="1224" name="Google Shape;1224;p112"/>
          <p:cNvSpPr txBox="1"/>
          <p:nvPr/>
        </p:nvSpPr>
        <p:spPr>
          <a:xfrm>
            <a:off x="275750" y="1606950"/>
            <a:ext cx="2830500" cy="1523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b="1" lang="en" sz="2900">
                <a:solidFill>
                  <a:schemeClr val="lt1"/>
                </a:solidFill>
                <a:latin typeface="Poppins"/>
                <a:ea typeface="Poppins"/>
                <a:cs typeface="Poppins"/>
                <a:sym typeface="Poppins"/>
              </a:rPr>
              <a:t>The Seven </a:t>
            </a:r>
            <a:r>
              <a:rPr b="1" lang="en" sz="2900">
                <a:solidFill>
                  <a:schemeClr val="accent1"/>
                </a:solidFill>
                <a:latin typeface="Poppins"/>
                <a:ea typeface="Poppins"/>
                <a:cs typeface="Poppins"/>
                <a:sym typeface="Poppins"/>
              </a:rPr>
              <a:t>DEI Strategies </a:t>
            </a:r>
            <a:r>
              <a:rPr b="1" lang="en" sz="2900">
                <a:solidFill>
                  <a:schemeClr val="lt1"/>
                </a:solidFill>
                <a:latin typeface="Poppins"/>
                <a:ea typeface="Poppins"/>
                <a:cs typeface="Poppins"/>
                <a:sym typeface="Poppins"/>
              </a:rPr>
              <a:t>for Success</a:t>
            </a:r>
            <a:endParaRPr b="1" sz="2900">
              <a:solidFill>
                <a:schemeClr val="lt1"/>
              </a:solidFill>
              <a:latin typeface="Poppins"/>
              <a:ea typeface="Poppins"/>
              <a:cs typeface="Poppins"/>
              <a:sym typeface="Poppins"/>
            </a:endParaRPr>
          </a:p>
        </p:txBody>
      </p:sp>
      <p:sp>
        <p:nvSpPr>
          <p:cNvPr id="1225" name="Google Shape;1225;p112"/>
          <p:cNvSpPr txBox="1"/>
          <p:nvPr>
            <p:ph idx="4294967295" type="title"/>
          </p:nvPr>
        </p:nvSpPr>
        <p:spPr>
          <a:xfrm>
            <a:off x="3708000" y="885150"/>
            <a:ext cx="5436000" cy="3373200"/>
          </a:xfrm>
          <a:prstGeom prst="rect">
            <a:avLst/>
          </a:prstGeom>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5100">
                <a:latin typeface="Poppins"/>
                <a:ea typeface="Poppins"/>
                <a:cs typeface="Poppins"/>
                <a:sym typeface="Poppins"/>
              </a:rPr>
              <a:t>Strategy 3: </a:t>
            </a:r>
            <a:endParaRPr b="1" sz="5100">
              <a:latin typeface="Poppins"/>
              <a:ea typeface="Poppins"/>
              <a:cs typeface="Poppins"/>
              <a:sym typeface="Poppins"/>
            </a:endParaRPr>
          </a:p>
          <a:p>
            <a:pPr indent="0" lvl="0" marL="0" rtl="0" algn="ctr">
              <a:lnSpc>
                <a:spcPct val="115000"/>
              </a:lnSpc>
              <a:spcBef>
                <a:spcPts val="0"/>
              </a:spcBef>
              <a:spcAft>
                <a:spcPts val="0"/>
              </a:spcAft>
              <a:buClr>
                <a:schemeClr val="dk1"/>
              </a:buClr>
              <a:buSzPts val="1100"/>
              <a:buFont typeface="Arial"/>
              <a:buNone/>
            </a:pPr>
            <a:r>
              <a:rPr lang="en" sz="4500">
                <a:latin typeface="Poppins"/>
                <a:ea typeface="Poppins"/>
                <a:cs typeface="Poppins"/>
                <a:sym typeface="Poppins"/>
              </a:rPr>
              <a:t>Prioritize DEI Efforts Based on Business Needs</a:t>
            </a:r>
            <a:endParaRPr sz="4500">
              <a:latin typeface="Poppins"/>
              <a:ea typeface="Poppins"/>
              <a:cs typeface="Poppins"/>
              <a:sym typeface="Poppi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29" name="Shape 1229"/>
        <p:cNvGrpSpPr/>
        <p:nvPr/>
      </p:nvGrpSpPr>
      <p:grpSpPr>
        <a:xfrm>
          <a:off x="0" y="0"/>
          <a:ext cx="0" cy="0"/>
          <a:chOff x="0" y="0"/>
          <a:chExt cx="0" cy="0"/>
        </a:xfrm>
      </p:grpSpPr>
      <p:sp>
        <p:nvSpPr>
          <p:cNvPr id="1230" name="Google Shape;1230;p113"/>
          <p:cNvSpPr txBox="1"/>
          <p:nvPr/>
        </p:nvSpPr>
        <p:spPr>
          <a:xfrm>
            <a:off x="1335000" y="1270600"/>
            <a:ext cx="6474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Poppins SemiBold"/>
                <a:ea typeface="Poppins SemiBold"/>
                <a:cs typeface="Poppins SemiBold"/>
                <a:sym typeface="Poppins SemiBold"/>
              </a:rPr>
              <a:t>Based on the data you analyzed in #1, what DEI goals should your organization focus on?</a:t>
            </a:r>
            <a:endParaRPr i="1" sz="1000">
              <a:latin typeface="Poppins"/>
              <a:ea typeface="Poppins"/>
              <a:cs typeface="Poppins"/>
              <a:sym typeface="Poppins"/>
            </a:endParaRPr>
          </a:p>
        </p:txBody>
      </p:sp>
      <p:sp>
        <p:nvSpPr>
          <p:cNvPr id="1231" name="Google Shape;1231;p113"/>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a:t>
            </a:r>
            <a:endParaRPr/>
          </a:p>
        </p:txBody>
      </p:sp>
      <p:graphicFrame>
        <p:nvGraphicFramePr>
          <p:cNvPr id="1232" name="Google Shape;1232;p113"/>
          <p:cNvGraphicFramePr/>
          <p:nvPr/>
        </p:nvGraphicFramePr>
        <p:xfrm>
          <a:off x="381325" y="1609300"/>
          <a:ext cx="3000000" cy="3000000"/>
        </p:xfrm>
        <a:graphic>
          <a:graphicData uri="http://schemas.openxmlformats.org/drawingml/2006/table">
            <a:tbl>
              <a:tblPr>
                <a:noFill/>
                <a:tableStyleId>{CA625368-03BB-4CAE-8C3B-03AED7BD465F}</a:tableStyleId>
              </a:tblPr>
              <a:tblGrid>
                <a:gridCol w="2817000"/>
                <a:gridCol w="2817000"/>
                <a:gridCol w="2817000"/>
              </a:tblGrid>
              <a:tr h="302425">
                <a:tc>
                  <a:txBody>
                    <a:bodyPr/>
                    <a:lstStyle/>
                    <a:p>
                      <a:pPr indent="0" lvl="0" marL="0" rtl="0" algn="ctr">
                        <a:spcBef>
                          <a:spcPts val="0"/>
                        </a:spcBef>
                        <a:spcAft>
                          <a:spcPts val="0"/>
                        </a:spcAft>
                        <a:buNone/>
                      </a:pPr>
                      <a:r>
                        <a:rPr b="1" lang="en" sz="800">
                          <a:solidFill>
                            <a:schemeClr val="dk1"/>
                          </a:solidFill>
                          <a:latin typeface="Poppins"/>
                          <a:ea typeface="Poppins"/>
                          <a:cs typeface="Poppins"/>
                          <a:sym typeface="Poppins"/>
                        </a:rPr>
                        <a:t>Organizational Strategic Goal</a:t>
                      </a:r>
                      <a:endParaRPr b="1" sz="800">
                        <a:solidFill>
                          <a:schemeClr val="dk1"/>
                        </a:solidFill>
                        <a:latin typeface="Poppins"/>
                        <a:ea typeface="Poppins"/>
                        <a:cs typeface="Poppins"/>
                        <a:sym typeface="Poppins"/>
                      </a:endParaRPr>
                    </a:p>
                  </a:txBody>
                  <a:tcPr marT="45700" marB="45700" marR="91425" marL="91425">
                    <a:solidFill>
                      <a:srgbClr val="FBAA2A"/>
                    </a:solidFill>
                  </a:tcPr>
                </a:tc>
                <a:tc>
                  <a:txBody>
                    <a:bodyPr/>
                    <a:lstStyle/>
                    <a:p>
                      <a:pPr indent="0" lvl="0" marL="0" rtl="0" algn="ctr">
                        <a:spcBef>
                          <a:spcPts val="0"/>
                        </a:spcBef>
                        <a:spcAft>
                          <a:spcPts val="0"/>
                        </a:spcAft>
                        <a:buNone/>
                      </a:pPr>
                      <a:r>
                        <a:rPr b="1" lang="en" sz="800">
                          <a:solidFill>
                            <a:schemeClr val="dk1"/>
                          </a:solidFill>
                          <a:latin typeface="Poppins"/>
                          <a:ea typeface="Poppins"/>
                          <a:cs typeface="Poppins"/>
                          <a:sym typeface="Poppins"/>
                        </a:rPr>
                        <a:t>DEI Implications</a:t>
                      </a:r>
                      <a:endParaRPr b="1" sz="800">
                        <a:solidFill>
                          <a:schemeClr val="dk1"/>
                        </a:solidFill>
                        <a:latin typeface="Poppins"/>
                        <a:ea typeface="Poppins"/>
                        <a:cs typeface="Poppins"/>
                        <a:sym typeface="Poppins"/>
                      </a:endParaRPr>
                    </a:p>
                  </a:txBody>
                  <a:tcPr marT="45700" marB="45700" marR="91425" marL="91425">
                    <a:solidFill>
                      <a:srgbClr val="FBAA2A"/>
                    </a:solidFill>
                  </a:tcPr>
                </a:tc>
                <a:tc>
                  <a:txBody>
                    <a:bodyPr/>
                    <a:lstStyle/>
                    <a:p>
                      <a:pPr indent="0" lvl="0" marL="0" rtl="0" algn="ctr">
                        <a:spcBef>
                          <a:spcPts val="0"/>
                        </a:spcBef>
                        <a:spcAft>
                          <a:spcPts val="0"/>
                        </a:spcAft>
                        <a:buNone/>
                      </a:pPr>
                      <a:r>
                        <a:rPr b="1" lang="en" sz="800">
                          <a:solidFill>
                            <a:schemeClr val="dk1"/>
                          </a:solidFill>
                          <a:latin typeface="Poppins"/>
                          <a:ea typeface="Poppins"/>
                          <a:cs typeface="Poppins"/>
                          <a:sym typeface="Poppins"/>
                        </a:rPr>
                        <a:t>Core Value</a:t>
                      </a:r>
                      <a:endParaRPr b="1" sz="800">
                        <a:solidFill>
                          <a:schemeClr val="dk1"/>
                        </a:solidFill>
                        <a:latin typeface="Poppins"/>
                        <a:ea typeface="Poppins"/>
                        <a:cs typeface="Poppins"/>
                        <a:sym typeface="Poppins"/>
                      </a:endParaRPr>
                    </a:p>
                  </a:txBody>
                  <a:tcPr marT="45700" marB="45700" marR="91425" marL="91425">
                    <a:solidFill>
                      <a:srgbClr val="FBAA2A"/>
                    </a:solidFill>
                  </a:tcPr>
                </a:tc>
              </a:tr>
              <a:tr h="259225">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tc>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tc>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tc>
              </a:tr>
              <a:tr h="259225">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lnB cap="flat" cmpd="sng" w="9525">
                      <a:solidFill>
                        <a:srgbClr val="9E9E9E"/>
                      </a:solidFill>
                      <a:prstDash val="solid"/>
                      <a:round/>
                      <a:headEnd len="sm" w="sm" type="none"/>
                      <a:tailEnd len="sm" w="sm" type="none"/>
                    </a:lnB>
                  </a:tcPr>
                </a:tc>
              </a:tr>
              <a:tr h="302425">
                <a:tc>
                  <a:txBody>
                    <a:bodyPr/>
                    <a:lstStyle/>
                    <a:p>
                      <a:pPr indent="0" lvl="0" marL="0" rtl="0" algn="ctr">
                        <a:spcBef>
                          <a:spcPts val="0"/>
                        </a:spcBef>
                        <a:spcAft>
                          <a:spcPts val="0"/>
                        </a:spcAft>
                        <a:buNone/>
                      </a:pPr>
                      <a:r>
                        <a:rPr b="1" lang="en" sz="800">
                          <a:solidFill>
                            <a:schemeClr val="dk1"/>
                          </a:solidFill>
                          <a:latin typeface="Poppins"/>
                          <a:ea typeface="Poppins"/>
                          <a:cs typeface="Poppins"/>
                          <a:sym typeface="Poppins"/>
                        </a:rPr>
                        <a:t>Department Strategic Goal</a:t>
                      </a:r>
                      <a:endParaRPr b="1" sz="800">
                        <a:solidFill>
                          <a:schemeClr val="dk1"/>
                        </a:solidFill>
                        <a:latin typeface="Poppins"/>
                        <a:ea typeface="Poppins"/>
                        <a:cs typeface="Poppins"/>
                        <a:sym typeface="Poppins"/>
                      </a:endParaRPr>
                    </a:p>
                  </a:txBody>
                  <a:tcPr marT="45700" marB="457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c>
                  <a:txBody>
                    <a:bodyPr/>
                    <a:lstStyle/>
                    <a:p>
                      <a:pPr indent="0" lvl="0" marL="0" rtl="0" algn="ctr">
                        <a:spcBef>
                          <a:spcPts val="0"/>
                        </a:spcBef>
                        <a:spcAft>
                          <a:spcPts val="0"/>
                        </a:spcAft>
                        <a:buNone/>
                      </a:pPr>
                      <a:r>
                        <a:rPr b="1" lang="en" sz="800">
                          <a:solidFill>
                            <a:schemeClr val="dk1"/>
                          </a:solidFill>
                          <a:latin typeface="Poppins"/>
                          <a:ea typeface="Poppins"/>
                          <a:cs typeface="Poppins"/>
                          <a:sym typeface="Poppins"/>
                        </a:rPr>
                        <a:t>DEI Implications</a:t>
                      </a:r>
                      <a:endParaRPr b="1" sz="800">
                        <a:solidFill>
                          <a:schemeClr val="dk1"/>
                        </a:solidFill>
                        <a:latin typeface="Poppins"/>
                        <a:ea typeface="Poppins"/>
                        <a:cs typeface="Poppins"/>
                        <a:sym typeface="Poppins"/>
                      </a:endParaRPr>
                    </a:p>
                  </a:txBody>
                  <a:tcPr marT="45700" marB="457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c>
                  <a:txBody>
                    <a:bodyPr/>
                    <a:lstStyle/>
                    <a:p>
                      <a:pPr indent="0" lvl="0" marL="0" rtl="0" algn="ctr">
                        <a:spcBef>
                          <a:spcPts val="0"/>
                        </a:spcBef>
                        <a:spcAft>
                          <a:spcPts val="0"/>
                        </a:spcAft>
                        <a:buNone/>
                      </a:pPr>
                      <a:r>
                        <a:rPr b="1" lang="en" sz="800">
                          <a:solidFill>
                            <a:schemeClr val="dk1"/>
                          </a:solidFill>
                          <a:latin typeface="Poppins"/>
                          <a:ea typeface="Poppins"/>
                          <a:cs typeface="Poppins"/>
                          <a:sym typeface="Poppins"/>
                        </a:rPr>
                        <a:t>Core Value</a:t>
                      </a:r>
                      <a:endParaRPr b="1" sz="800">
                        <a:solidFill>
                          <a:schemeClr val="dk1"/>
                        </a:solidFill>
                        <a:latin typeface="Poppins"/>
                        <a:ea typeface="Poppins"/>
                        <a:cs typeface="Poppins"/>
                        <a:sym typeface="Poppins"/>
                      </a:endParaRPr>
                    </a:p>
                  </a:txBody>
                  <a:tcPr marT="45700" marB="457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r>
              <a:tr h="259225">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lnT cap="flat" cmpd="sng" w="9525">
                      <a:solidFill>
                        <a:srgbClr val="9E9E9E"/>
                      </a:solidFill>
                      <a:prstDash val="solid"/>
                      <a:round/>
                      <a:headEnd len="sm" w="sm" type="none"/>
                      <a:tailEnd len="sm" w="sm" type="none"/>
                    </a:lnT>
                  </a:tcPr>
                </a:tc>
              </a:tr>
              <a:tr h="259225">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lnB cap="flat" cmpd="sng" w="9525">
                      <a:solidFill>
                        <a:srgbClr val="9E9E9E"/>
                      </a:solidFill>
                      <a:prstDash val="solid"/>
                      <a:round/>
                      <a:headEnd len="sm" w="sm" type="none"/>
                      <a:tailEnd len="sm" w="sm" type="none"/>
                    </a:lnB>
                  </a:tcPr>
                </a:tc>
              </a:tr>
              <a:tr h="302425">
                <a:tc>
                  <a:txBody>
                    <a:bodyPr/>
                    <a:lstStyle/>
                    <a:p>
                      <a:pPr indent="0" lvl="0" marL="0" rtl="0" algn="ctr">
                        <a:spcBef>
                          <a:spcPts val="0"/>
                        </a:spcBef>
                        <a:spcAft>
                          <a:spcPts val="0"/>
                        </a:spcAft>
                        <a:buNone/>
                      </a:pPr>
                      <a:r>
                        <a:rPr b="1" lang="en" sz="800">
                          <a:solidFill>
                            <a:schemeClr val="dk1"/>
                          </a:solidFill>
                          <a:latin typeface="Poppins"/>
                          <a:ea typeface="Poppins"/>
                          <a:cs typeface="Poppins"/>
                          <a:sym typeface="Poppins"/>
                        </a:rPr>
                        <a:t>Team Strategic Goal</a:t>
                      </a:r>
                      <a:endParaRPr b="1" sz="800">
                        <a:solidFill>
                          <a:schemeClr val="dk1"/>
                        </a:solidFill>
                        <a:latin typeface="Poppins"/>
                        <a:ea typeface="Poppins"/>
                        <a:cs typeface="Poppins"/>
                        <a:sym typeface="Poppins"/>
                      </a:endParaRPr>
                    </a:p>
                  </a:txBody>
                  <a:tcPr marT="45700" marB="457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c>
                  <a:txBody>
                    <a:bodyPr/>
                    <a:lstStyle/>
                    <a:p>
                      <a:pPr indent="0" lvl="0" marL="0" rtl="0" algn="ctr">
                        <a:spcBef>
                          <a:spcPts val="0"/>
                        </a:spcBef>
                        <a:spcAft>
                          <a:spcPts val="0"/>
                        </a:spcAft>
                        <a:buNone/>
                      </a:pPr>
                      <a:r>
                        <a:rPr b="1" lang="en" sz="800">
                          <a:solidFill>
                            <a:schemeClr val="dk1"/>
                          </a:solidFill>
                          <a:latin typeface="Poppins"/>
                          <a:ea typeface="Poppins"/>
                          <a:cs typeface="Poppins"/>
                          <a:sym typeface="Poppins"/>
                        </a:rPr>
                        <a:t>DEI Implications</a:t>
                      </a:r>
                      <a:endParaRPr b="1" sz="800">
                        <a:solidFill>
                          <a:schemeClr val="dk1"/>
                        </a:solidFill>
                        <a:latin typeface="Poppins"/>
                        <a:ea typeface="Poppins"/>
                        <a:cs typeface="Poppins"/>
                        <a:sym typeface="Poppins"/>
                      </a:endParaRPr>
                    </a:p>
                  </a:txBody>
                  <a:tcPr marT="45700" marB="457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c>
                  <a:txBody>
                    <a:bodyPr/>
                    <a:lstStyle/>
                    <a:p>
                      <a:pPr indent="0" lvl="0" marL="0" rtl="0" algn="ctr">
                        <a:spcBef>
                          <a:spcPts val="0"/>
                        </a:spcBef>
                        <a:spcAft>
                          <a:spcPts val="0"/>
                        </a:spcAft>
                        <a:buNone/>
                      </a:pPr>
                      <a:r>
                        <a:rPr b="1" lang="en" sz="800">
                          <a:solidFill>
                            <a:schemeClr val="dk1"/>
                          </a:solidFill>
                          <a:latin typeface="Poppins"/>
                          <a:ea typeface="Poppins"/>
                          <a:cs typeface="Poppins"/>
                          <a:sym typeface="Poppins"/>
                        </a:rPr>
                        <a:t>Core Value</a:t>
                      </a:r>
                      <a:endParaRPr b="1" sz="800">
                        <a:solidFill>
                          <a:schemeClr val="dk1"/>
                        </a:solidFill>
                        <a:latin typeface="Poppins"/>
                        <a:ea typeface="Poppins"/>
                        <a:cs typeface="Poppins"/>
                        <a:sym typeface="Poppins"/>
                      </a:endParaRPr>
                    </a:p>
                  </a:txBody>
                  <a:tcPr marT="45700" marB="457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r>
              <a:tr h="259225">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lnT cap="flat" cmpd="sng" w="9525">
                      <a:solidFill>
                        <a:srgbClr val="9E9E9E"/>
                      </a:solidFill>
                      <a:prstDash val="solid"/>
                      <a:round/>
                      <a:headEnd len="sm" w="sm" type="none"/>
                      <a:tailEnd len="sm" w="sm" type="none"/>
                    </a:lnT>
                  </a:tcPr>
                </a:tc>
              </a:tr>
              <a:tr h="259225">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600">
                        <a:latin typeface="Open Sans"/>
                        <a:ea typeface="Open Sans"/>
                        <a:cs typeface="Open Sans"/>
                        <a:sym typeface="Open Sans"/>
                      </a:endParaRPr>
                    </a:p>
                  </a:txBody>
                  <a:tcPr marT="45700" marB="45700" marR="91425" marL="91425">
                    <a:lnB cap="flat" cmpd="sng" w="9525">
                      <a:solidFill>
                        <a:srgbClr val="9E9E9E"/>
                      </a:solidFill>
                      <a:prstDash val="solid"/>
                      <a:round/>
                      <a:headEnd len="sm" w="sm" type="none"/>
                      <a:tailEnd len="sm" w="sm" type="none"/>
                    </a:lnB>
                  </a:tcPr>
                </a:tc>
              </a:tr>
              <a:tr h="302425">
                <a:tc>
                  <a:txBody>
                    <a:bodyPr/>
                    <a:lstStyle/>
                    <a:p>
                      <a:pPr indent="0" lvl="0" marL="0" rtl="0" algn="ctr">
                        <a:spcBef>
                          <a:spcPts val="0"/>
                        </a:spcBef>
                        <a:spcAft>
                          <a:spcPts val="0"/>
                        </a:spcAft>
                        <a:buNone/>
                      </a:pPr>
                      <a:r>
                        <a:rPr b="1" lang="en" sz="800">
                          <a:solidFill>
                            <a:schemeClr val="dk1"/>
                          </a:solidFill>
                          <a:latin typeface="Poppins"/>
                          <a:ea typeface="Poppins"/>
                          <a:cs typeface="Poppins"/>
                          <a:sym typeface="Poppins"/>
                        </a:rPr>
                        <a:t>Individual Strategic Goal</a:t>
                      </a:r>
                      <a:endParaRPr b="1" sz="800">
                        <a:solidFill>
                          <a:schemeClr val="dk1"/>
                        </a:solidFill>
                        <a:latin typeface="Poppins"/>
                        <a:ea typeface="Poppins"/>
                        <a:cs typeface="Poppins"/>
                        <a:sym typeface="Poppins"/>
                      </a:endParaRPr>
                    </a:p>
                  </a:txBody>
                  <a:tcPr marT="45700" marB="457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c>
                  <a:txBody>
                    <a:bodyPr/>
                    <a:lstStyle/>
                    <a:p>
                      <a:pPr indent="0" lvl="0" marL="0" rtl="0" algn="ctr">
                        <a:spcBef>
                          <a:spcPts val="0"/>
                        </a:spcBef>
                        <a:spcAft>
                          <a:spcPts val="0"/>
                        </a:spcAft>
                        <a:buNone/>
                      </a:pPr>
                      <a:r>
                        <a:rPr b="1" lang="en" sz="800">
                          <a:solidFill>
                            <a:schemeClr val="dk1"/>
                          </a:solidFill>
                          <a:latin typeface="Poppins"/>
                          <a:ea typeface="Poppins"/>
                          <a:cs typeface="Poppins"/>
                          <a:sym typeface="Poppins"/>
                        </a:rPr>
                        <a:t>DEI Implications</a:t>
                      </a:r>
                      <a:endParaRPr b="1" sz="800">
                        <a:solidFill>
                          <a:schemeClr val="dk1"/>
                        </a:solidFill>
                        <a:latin typeface="Poppins"/>
                        <a:ea typeface="Poppins"/>
                        <a:cs typeface="Poppins"/>
                        <a:sym typeface="Poppins"/>
                      </a:endParaRPr>
                    </a:p>
                  </a:txBody>
                  <a:tcPr marT="45700" marB="457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c>
                  <a:txBody>
                    <a:bodyPr/>
                    <a:lstStyle/>
                    <a:p>
                      <a:pPr indent="0" lvl="0" marL="0" rtl="0" algn="ctr">
                        <a:spcBef>
                          <a:spcPts val="0"/>
                        </a:spcBef>
                        <a:spcAft>
                          <a:spcPts val="0"/>
                        </a:spcAft>
                        <a:buNone/>
                      </a:pPr>
                      <a:r>
                        <a:rPr b="1" lang="en" sz="800">
                          <a:solidFill>
                            <a:schemeClr val="dk1"/>
                          </a:solidFill>
                          <a:latin typeface="Poppins"/>
                          <a:ea typeface="Poppins"/>
                          <a:cs typeface="Poppins"/>
                          <a:sym typeface="Poppins"/>
                        </a:rPr>
                        <a:t>Core Value</a:t>
                      </a:r>
                      <a:endParaRPr b="1" sz="800">
                        <a:solidFill>
                          <a:schemeClr val="dk1"/>
                        </a:solidFill>
                        <a:latin typeface="Poppins"/>
                        <a:ea typeface="Poppins"/>
                        <a:cs typeface="Poppins"/>
                        <a:sym typeface="Poppins"/>
                      </a:endParaRPr>
                    </a:p>
                  </a:txBody>
                  <a:tcPr marT="45700" marB="457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r>
              <a:tr h="259225">
                <a:tc>
                  <a:txBody>
                    <a:bodyPr/>
                    <a:lstStyle/>
                    <a:p>
                      <a:pPr indent="0" lvl="0" marL="0" rtl="0" algn="l">
                        <a:spcBef>
                          <a:spcPts val="0"/>
                        </a:spcBef>
                        <a:spcAft>
                          <a:spcPts val="0"/>
                        </a:spcAft>
                        <a:buNone/>
                      </a:pPr>
                      <a:r>
                        <a:t/>
                      </a:r>
                      <a:endParaRPr b="1" sz="600">
                        <a:solidFill>
                          <a:schemeClr val="lt1"/>
                        </a:solidFill>
                        <a:latin typeface="Open Sans"/>
                        <a:ea typeface="Open Sans"/>
                        <a:cs typeface="Open Sans"/>
                        <a:sym typeface="Open Sans"/>
                      </a:endParaRPr>
                    </a:p>
                  </a:txBody>
                  <a:tcPr marT="45700" marB="457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600">
                        <a:solidFill>
                          <a:schemeClr val="lt1"/>
                        </a:solidFill>
                        <a:latin typeface="Open Sans"/>
                        <a:ea typeface="Open Sans"/>
                        <a:cs typeface="Open Sans"/>
                        <a:sym typeface="Open Sans"/>
                      </a:endParaRPr>
                    </a:p>
                  </a:txBody>
                  <a:tcPr marT="45700" marB="457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600">
                        <a:solidFill>
                          <a:schemeClr val="lt1"/>
                        </a:solidFill>
                        <a:latin typeface="Open Sans"/>
                        <a:ea typeface="Open Sans"/>
                        <a:cs typeface="Open Sans"/>
                        <a:sym typeface="Open Sans"/>
                      </a:endParaRPr>
                    </a:p>
                  </a:txBody>
                  <a:tcPr marT="45700" marB="457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59225">
                <a:tc>
                  <a:txBody>
                    <a:bodyPr/>
                    <a:lstStyle/>
                    <a:p>
                      <a:pPr indent="0" lvl="0" marL="0" rtl="0" algn="l">
                        <a:spcBef>
                          <a:spcPts val="0"/>
                        </a:spcBef>
                        <a:spcAft>
                          <a:spcPts val="0"/>
                        </a:spcAft>
                        <a:buNone/>
                      </a:pPr>
                      <a:r>
                        <a:t/>
                      </a:r>
                      <a:endParaRPr b="1" sz="600">
                        <a:solidFill>
                          <a:schemeClr val="lt1"/>
                        </a:solidFill>
                        <a:latin typeface="Open Sans"/>
                        <a:ea typeface="Open Sans"/>
                        <a:cs typeface="Open Sans"/>
                        <a:sym typeface="Open Sans"/>
                      </a:endParaRPr>
                    </a:p>
                  </a:txBody>
                  <a:tcPr marT="45700" marB="457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600">
                        <a:solidFill>
                          <a:schemeClr val="lt1"/>
                        </a:solidFill>
                        <a:latin typeface="Open Sans"/>
                        <a:ea typeface="Open Sans"/>
                        <a:cs typeface="Open Sans"/>
                        <a:sym typeface="Open Sans"/>
                      </a:endParaRPr>
                    </a:p>
                  </a:txBody>
                  <a:tcPr marT="45700" marB="457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600">
                        <a:solidFill>
                          <a:schemeClr val="lt1"/>
                        </a:solidFill>
                        <a:latin typeface="Open Sans"/>
                        <a:ea typeface="Open Sans"/>
                        <a:cs typeface="Open Sans"/>
                        <a:sym typeface="Open Sans"/>
                      </a:endParaRPr>
                    </a:p>
                  </a:txBody>
                  <a:tcPr marT="45700" marB="4570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1233" name="Google Shape;1233;p113"/>
          <p:cNvSpPr txBox="1"/>
          <p:nvPr/>
        </p:nvSpPr>
        <p:spPr>
          <a:xfrm>
            <a:off x="1684263" y="348575"/>
            <a:ext cx="59472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#3: Prioritize DEI Efforts Based on Business Needs</a:t>
            </a:r>
            <a:endParaRPr b="1" sz="1800">
              <a:latin typeface="Poppins"/>
              <a:ea typeface="Poppins"/>
              <a:cs typeface="Poppins"/>
              <a:sym typeface="Poppins"/>
            </a:endParaRPr>
          </a:p>
          <a:p>
            <a:pPr indent="0" lvl="0" marL="0" rtl="0" algn="ctr">
              <a:spcBef>
                <a:spcPts val="0"/>
              </a:spcBef>
              <a:spcAft>
                <a:spcPts val="0"/>
              </a:spcAft>
              <a:buNone/>
            </a:pPr>
            <a:r>
              <a:rPr lang="en">
                <a:latin typeface="Poppins"/>
                <a:ea typeface="Poppins"/>
                <a:cs typeface="Poppins"/>
                <a:sym typeface="Poppins"/>
              </a:rPr>
              <a:t>Strategic Goals &amp; Priorities	</a:t>
            </a:r>
            <a:endParaRPr>
              <a:latin typeface="Poppins"/>
              <a:ea typeface="Poppins"/>
              <a:cs typeface="Poppins"/>
              <a:sym typeface="Poppi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37" name="Shape 1237"/>
        <p:cNvGrpSpPr/>
        <p:nvPr/>
      </p:nvGrpSpPr>
      <p:grpSpPr>
        <a:xfrm>
          <a:off x="0" y="0"/>
          <a:ext cx="0" cy="0"/>
          <a:chOff x="0" y="0"/>
          <a:chExt cx="0" cy="0"/>
        </a:xfrm>
      </p:grpSpPr>
      <p:sp>
        <p:nvSpPr>
          <p:cNvPr id="1238" name="Google Shape;1238;p114"/>
          <p:cNvSpPr txBox="1"/>
          <p:nvPr/>
        </p:nvSpPr>
        <p:spPr>
          <a:xfrm>
            <a:off x="275750" y="1606950"/>
            <a:ext cx="2830500" cy="1523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b="1" lang="en" sz="2900">
                <a:solidFill>
                  <a:schemeClr val="lt1"/>
                </a:solidFill>
                <a:latin typeface="Poppins"/>
                <a:ea typeface="Poppins"/>
                <a:cs typeface="Poppins"/>
                <a:sym typeface="Poppins"/>
              </a:rPr>
              <a:t>The Seven </a:t>
            </a:r>
            <a:r>
              <a:rPr b="1" lang="en" sz="2900">
                <a:solidFill>
                  <a:schemeClr val="accent1"/>
                </a:solidFill>
                <a:latin typeface="Poppins"/>
                <a:ea typeface="Poppins"/>
                <a:cs typeface="Poppins"/>
                <a:sym typeface="Poppins"/>
              </a:rPr>
              <a:t>DEI Strategies </a:t>
            </a:r>
            <a:r>
              <a:rPr b="1" lang="en" sz="2900">
                <a:solidFill>
                  <a:schemeClr val="lt1"/>
                </a:solidFill>
                <a:latin typeface="Poppins"/>
                <a:ea typeface="Poppins"/>
                <a:cs typeface="Poppins"/>
                <a:sym typeface="Poppins"/>
              </a:rPr>
              <a:t>for Success</a:t>
            </a:r>
            <a:endParaRPr b="1" sz="2900">
              <a:solidFill>
                <a:schemeClr val="lt1"/>
              </a:solidFill>
              <a:latin typeface="Poppins"/>
              <a:ea typeface="Poppins"/>
              <a:cs typeface="Poppins"/>
              <a:sym typeface="Poppins"/>
            </a:endParaRPr>
          </a:p>
        </p:txBody>
      </p:sp>
      <p:sp>
        <p:nvSpPr>
          <p:cNvPr id="1239" name="Google Shape;1239;p114"/>
          <p:cNvSpPr txBox="1"/>
          <p:nvPr>
            <p:ph idx="4294967295" type="title"/>
          </p:nvPr>
        </p:nvSpPr>
        <p:spPr>
          <a:xfrm>
            <a:off x="3609600" y="1279050"/>
            <a:ext cx="5534400" cy="2179500"/>
          </a:xfrm>
          <a:prstGeom prst="rect">
            <a:avLst/>
          </a:prstGeom>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5100">
                <a:latin typeface="Poppins"/>
                <a:ea typeface="Poppins"/>
                <a:cs typeface="Poppins"/>
                <a:sym typeface="Poppins"/>
              </a:rPr>
              <a:t>Strategy 4: </a:t>
            </a:r>
            <a:endParaRPr b="1" sz="5100">
              <a:latin typeface="Poppins"/>
              <a:ea typeface="Poppins"/>
              <a:cs typeface="Poppins"/>
              <a:sym typeface="Poppins"/>
            </a:endParaRPr>
          </a:p>
          <a:p>
            <a:pPr indent="0" lvl="0" marL="0" rtl="0" algn="ctr">
              <a:lnSpc>
                <a:spcPct val="115000"/>
              </a:lnSpc>
              <a:spcBef>
                <a:spcPts val="0"/>
              </a:spcBef>
              <a:spcAft>
                <a:spcPts val="0"/>
              </a:spcAft>
              <a:buClr>
                <a:schemeClr val="dk1"/>
              </a:buClr>
              <a:buSzPts val="1100"/>
              <a:buFont typeface="Arial"/>
              <a:buNone/>
            </a:pPr>
            <a:r>
              <a:rPr lang="en" sz="3300">
                <a:latin typeface="Poppins"/>
                <a:ea typeface="Poppins"/>
                <a:cs typeface="Poppins"/>
                <a:sym typeface="Poppins"/>
              </a:rPr>
              <a:t>Develop Continuous Learning Experiences</a:t>
            </a:r>
            <a:endParaRPr sz="3300">
              <a:latin typeface="Poppins"/>
              <a:ea typeface="Poppins"/>
              <a:cs typeface="Poppins"/>
              <a:sym typeface="Poppi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43" name="Shape 1243"/>
        <p:cNvGrpSpPr/>
        <p:nvPr/>
      </p:nvGrpSpPr>
      <p:grpSpPr>
        <a:xfrm>
          <a:off x="0" y="0"/>
          <a:ext cx="0" cy="0"/>
          <a:chOff x="0" y="0"/>
          <a:chExt cx="0" cy="0"/>
        </a:xfrm>
      </p:grpSpPr>
      <p:sp>
        <p:nvSpPr>
          <p:cNvPr id="1244" name="Google Shape;1244;p115"/>
          <p:cNvSpPr/>
          <p:nvPr/>
        </p:nvSpPr>
        <p:spPr>
          <a:xfrm>
            <a:off x="381325" y="1986389"/>
            <a:ext cx="8416200" cy="2895900"/>
          </a:xfrm>
          <a:prstGeom prst="rect">
            <a:avLst/>
          </a:prstGeom>
          <a:solidFill>
            <a:schemeClr val="lt1"/>
          </a:solidFill>
          <a:ln>
            <a:noFill/>
          </a:ln>
          <a:effectLst>
            <a:outerShdw blurRad="142875" rotWithShape="0" algn="bl" dir="5400000" dist="47625">
              <a:srgbClr val="000000">
                <a:alpha val="1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115"/>
          <p:cNvSpPr/>
          <p:nvPr/>
        </p:nvSpPr>
        <p:spPr>
          <a:xfrm>
            <a:off x="381325" y="1425325"/>
            <a:ext cx="8451000" cy="561000"/>
          </a:xfrm>
          <a:prstGeom prst="rect">
            <a:avLst/>
          </a:prstGeom>
          <a:solidFill>
            <a:srgbClr val="FEF0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115"/>
          <p:cNvSpPr txBox="1"/>
          <p:nvPr/>
        </p:nvSpPr>
        <p:spPr>
          <a:xfrm>
            <a:off x="1215147" y="1480521"/>
            <a:ext cx="65868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Poppins SemiBold"/>
                <a:ea typeface="Poppins SemiBold"/>
                <a:cs typeface="Poppins SemiBold"/>
                <a:sym typeface="Poppins SemiBold"/>
              </a:rPr>
              <a:t>Goal to achieve</a:t>
            </a:r>
            <a:r>
              <a:rPr i="1" lang="en" sz="1300">
                <a:latin typeface="Open Sans"/>
                <a:ea typeface="Open Sans"/>
                <a:cs typeface="Open Sans"/>
                <a:sym typeface="Open Sans"/>
              </a:rPr>
              <a:t> (Based on #3 step)</a:t>
            </a:r>
            <a:endParaRPr i="1" sz="1300">
              <a:latin typeface="Open Sans"/>
              <a:ea typeface="Open Sans"/>
              <a:cs typeface="Open Sans"/>
              <a:sym typeface="Open Sans"/>
            </a:endParaRPr>
          </a:p>
        </p:txBody>
      </p:sp>
      <p:sp>
        <p:nvSpPr>
          <p:cNvPr id="1247" name="Google Shape;1247;p115"/>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a:t>
            </a:r>
            <a:endParaRPr/>
          </a:p>
        </p:txBody>
      </p:sp>
      <p:grpSp>
        <p:nvGrpSpPr>
          <p:cNvPr id="1248" name="Google Shape;1248;p115"/>
          <p:cNvGrpSpPr/>
          <p:nvPr/>
        </p:nvGrpSpPr>
        <p:grpSpPr>
          <a:xfrm>
            <a:off x="528697" y="1986126"/>
            <a:ext cx="1607289" cy="2160073"/>
            <a:chOff x="671100" y="2310875"/>
            <a:chExt cx="1579800" cy="2074400"/>
          </a:xfrm>
        </p:grpSpPr>
        <p:cxnSp>
          <p:nvCxnSpPr>
            <p:cNvPr id="1249" name="Google Shape;1249;p115"/>
            <p:cNvCxnSpPr/>
            <p:nvPr/>
          </p:nvCxnSpPr>
          <p:spPr>
            <a:xfrm>
              <a:off x="671100" y="3111700"/>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50" name="Google Shape;1250;p115"/>
            <p:cNvCxnSpPr/>
            <p:nvPr/>
          </p:nvCxnSpPr>
          <p:spPr>
            <a:xfrm>
              <a:off x="671100" y="3430094"/>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51" name="Google Shape;1251;p115"/>
            <p:cNvCxnSpPr/>
            <p:nvPr/>
          </p:nvCxnSpPr>
          <p:spPr>
            <a:xfrm>
              <a:off x="671100" y="3748488"/>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52" name="Google Shape;1252;p115"/>
            <p:cNvCxnSpPr/>
            <p:nvPr/>
          </p:nvCxnSpPr>
          <p:spPr>
            <a:xfrm>
              <a:off x="671100" y="4066881"/>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53" name="Google Shape;1253;p115"/>
            <p:cNvCxnSpPr/>
            <p:nvPr/>
          </p:nvCxnSpPr>
          <p:spPr>
            <a:xfrm>
              <a:off x="671100" y="4385275"/>
              <a:ext cx="1579800" cy="0"/>
            </a:xfrm>
            <a:prstGeom prst="straightConnector1">
              <a:avLst/>
            </a:prstGeom>
            <a:noFill/>
            <a:ln cap="flat" cmpd="sng" w="9525">
              <a:solidFill>
                <a:schemeClr val="dk2"/>
              </a:solidFill>
              <a:prstDash val="solid"/>
              <a:round/>
              <a:headEnd len="med" w="med" type="none"/>
              <a:tailEnd len="med" w="med" type="none"/>
            </a:ln>
          </p:spPr>
        </p:cxnSp>
        <p:sp>
          <p:nvSpPr>
            <p:cNvPr id="1254" name="Google Shape;1254;p115"/>
            <p:cNvSpPr txBox="1"/>
            <p:nvPr/>
          </p:nvSpPr>
          <p:spPr>
            <a:xfrm>
              <a:off x="710100" y="2310875"/>
              <a:ext cx="1501800" cy="44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Poppins SemiBold"/>
                  <a:ea typeface="Poppins SemiBold"/>
                  <a:cs typeface="Poppins SemiBold"/>
                  <a:sym typeface="Poppins SemiBold"/>
                </a:rPr>
                <a:t>Gaps in Knowledge</a:t>
              </a:r>
              <a:endParaRPr sz="1000">
                <a:latin typeface="Poppins SemiBold"/>
                <a:ea typeface="Poppins SemiBold"/>
                <a:cs typeface="Poppins SemiBold"/>
                <a:sym typeface="Poppins SemiBold"/>
              </a:endParaRPr>
            </a:p>
            <a:p>
              <a:pPr indent="0" lvl="0" marL="0" rtl="0" algn="ctr">
                <a:spcBef>
                  <a:spcPts val="0"/>
                </a:spcBef>
                <a:spcAft>
                  <a:spcPts val="0"/>
                </a:spcAft>
                <a:buNone/>
              </a:pPr>
              <a:r>
                <a:rPr i="1" lang="en" sz="800">
                  <a:latin typeface="Open Sans"/>
                  <a:ea typeface="Open Sans"/>
                  <a:cs typeface="Open Sans"/>
                  <a:sym typeface="Open Sans"/>
                </a:rPr>
                <a:t>Take the DEI Survey</a:t>
              </a:r>
              <a:endParaRPr i="1" sz="800">
                <a:latin typeface="Open Sans"/>
                <a:ea typeface="Open Sans"/>
                <a:cs typeface="Open Sans"/>
                <a:sym typeface="Open Sans"/>
              </a:endParaRPr>
            </a:p>
          </p:txBody>
        </p:sp>
      </p:grpSp>
      <p:grpSp>
        <p:nvGrpSpPr>
          <p:cNvPr id="1255" name="Google Shape;1255;p115"/>
          <p:cNvGrpSpPr/>
          <p:nvPr/>
        </p:nvGrpSpPr>
        <p:grpSpPr>
          <a:xfrm>
            <a:off x="2663757" y="1986126"/>
            <a:ext cx="1607289" cy="2160073"/>
            <a:chOff x="2497750" y="2310875"/>
            <a:chExt cx="1579800" cy="2074400"/>
          </a:xfrm>
        </p:grpSpPr>
        <p:cxnSp>
          <p:nvCxnSpPr>
            <p:cNvPr id="1256" name="Google Shape;1256;p115"/>
            <p:cNvCxnSpPr/>
            <p:nvPr/>
          </p:nvCxnSpPr>
          <p:spPr>
            <a:xfrm>
              <a:off x="2497750" y="3111700"/>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57" name="Google Shape;1257;p115"/>
            <p:cNvCxnSpPr/>
            <p:nvPr/>
          </p:nvCxnSpPr>
          <p:spPr>
            <a:xfrm>
              <a:off x="2497750" y="3430094"/>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58" name="Google Shape;1258;p115"/>
            <p:cNvCxnSpPr/>
            <p:nvPr/>
          </p:nvCxnSpPr>
          <p:spPr>
            <a:xfrm>
              <a:off x="2497750" y="3748488"/>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59" name="Google Shape;1259;p115"/>
            <p:cNvCxnSpPr/>
            <p:nvPr/>
          </p:nvCxnSpPr>
          <p:spPr>
            <a:xfrm>
              <a:off x="2497750" y="4066881"/>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60" name="Google Shape;1260;p115"/>
            <p:cNvCxnSpPr/>
            <p:nvPr/>
          </p:nvCxnSpPr>
          <p:spPr>
            <a:xfrm>
              <a:off x="2497750" y="4385275"/>
              <a:ext cx="1579800" cy="0"/>
            </a:xfrm>
            <a:prstGeom prst="straightConnector1">
              <a:avLst/>
            </a:prstGeom>
            <a:noFill/>
            <a:ln cap="flat" cmpd="sng" w="9525">
              <a:solidFill>
                <a:schemeClr val="dk2"/>
              </a:solidFill>
              <a:prstDash val="solid"/>
              <a:round/>
              <a:headEnd len="med" w="med" type="none"/>
              <a:tailEnd len="med" w="med" type="none"/>
            </a:ln>
          </p:spPr>
        </p:cxnSp>
        <p:sp>
          <p:nvSpPr>
            <p:cNvPr id="1261" name="Google Shape;1261;p115"/>
            <p:cNvSpPr txBox="1"/>
            <p:nvPr/>
          </p:nvSpPr>
          <p:spPr>
            <a:xfrm>
              <a:off x="2497750" y="2310875"/>
              <a:ext cx="1579800" cy="532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Poppins SemiBold"/>
                  <a:ea typeface="Poppins SemiBold"/>
                  <a:cs typeface="Poppins SemiBold"/>
                  <a:sym typeface="Poppins SemiBold"/>
                </a:rPr>
                <a:t>What do people need to know based on the results of their DEI Survey?</a:t>
              </a:r>
              <a:endParaRPr i="1" sz="600">
                <a:latin typeface="Open Sans"/>
                <a:ea typeface="Open Sans"/>
                <a:cs typeface="Open Sans"/>
                <a:sym typeface="Open Sans"/>
              </a:endParaRPr>
            </a:p>
          </p:txBody>
        </p:sp>
      </p:grpSp>
      <p:grpSp>
        <p:nvGrpSpPr>
          <p:cNvPr id="1262" name="Google Shape;1262;p115"/>
          <p:cNvGrpSpPr/>
          <p:nvPr/>
        </p:nvGrpSpPr>
        <p:grpSpPr>
          <a:xfrm>
            <a:off x="4798817" y="1981023"/>
            <a:ext cx="1607289" cy="2160073"/>
            <a:chOff x="4324400" y="2305975"/>
            <a:chExt cx="1579800" cy="2074400"/>
          </a:xfrm>
        </p:grpSpPr>
        <p:cxnSp>
          <p:nvCxnSpPr>
            <p:cNvPr id="1263" name="Google Shape;1263;p115"/>
            <p:cNvCxnSpPr/>
            <p:nvPr/>
          </p:nvCxnSpPr>
          <p:spPr>
            <a:xfrm>
              <a:off x="4324400" y="3106800"/>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64" name="Google Shape;1264;p115"/>
            <p:cNvCxnSpPr/>
            <p:nvPr/>
          </p:nvCxnSpPr>
          <p:spPr>
            <a:xfrm>
              <a:off x="4324400" y="3425194"/>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65" name="Google Shape;1265;p115"/>
            <p:cNvCxnSpPr/>
            <p:nvPr/>
          </p:nvCxnSpPr>
          <p:spPr>
            <a:xfrm>
              <a:off x="4324400" y="3743588"/>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66" name="Google Shape;1266;p115"/>
            <p:cNvCxnSpPr/>
            <p:nvPr/>
          </p:nvCxnSpPr>
          <p:spPr>
            <a:xfrm>
              <a:off x="4324400" y="4061981"/>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67" name="Google Shape;1267;p115"/>
            <p:cNvCxnSpPr/>
            <p:nvPr/>
          </p:nvCxnSpPr>
          <p:spPr>
            <a:xfrm>
              <a:off x="4324400" y="4380375"/>
              <a:ext cx="1579800" cy="0"/>
            </a:xfrm>
            <a:prstGeom prst="straightConnector1">
              <a:avLst/>
            </a:prstGeom>
            <a:noFill/>
            <a:ln cap="flat" cmpd="sng" w="9525">
              <a:solidFill>
                <a:schemeClr val="dk2"/>
              </a:solidFill>
              <a:prstDash val="solid"/>
              <a:round/>
              <a:headEnd len="med" w="med" type="none"/>
              <a:tailEnd len="med" w="med" type="none"/>
            </a:ln>
          </p:spPr>
        </p:cxnSp>
        <p:sp>
          <p:nvSpPr>
            <p:cNvPr id="1268" name="Google Shape;1268;p115"/>
            <p:cNvSpPr txBox="1"/>
            <p:nvPr/>
          </p:nvSpPr>
          <p:spPr>
            <a:xfrm>
              <a:off x="4324400" y="2305975"/>
              <a:ext cx="1579800" cy="44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000">
                  <a:solidFill>
                    <a:schemeClr val="dk1"/>
                  </a:solidFill>
                  <a:latin typeface="Poppins SemiBold"/>
                  <a:ea typeface="Poppins SemiBold"/>
                  <a:cs typeface="Poppins SemiBold"/>
                  <a:sym typeface="Poppins SemiBold"/>
                </a:rPr>
                <a:t>Timeline</a:t>
              </a:r>
              <a:endParaRPr sz="1000">
                <a:solidFill>
                  <a:schemeClr val="dk1"/>
                </a:solidFill>
                <a:latin typeface="Poppins SemiBold"/>
                <a:ea typeface="Poppins SemiBold"/>
                <a:cs typeface="Poppins SemiBold"/>
                <a:sym typeface="Poppins SemiBold"/>
              </a:endParaRPr>
            </a:p>
            <a:p>
              <a:pPr indent="0" lvl="0" marL="0" rtl="0" algn="ctr">
                <a:spcBef>
                  <a:spcPts val="0"/>
                </a:spcBef>
                <a:spcAft>
                  <a:spcPts val="0"/>
                </a:spcAft>
                <a:buNone/>
              </a:pPr>
              <a:r>
                <a:t/>
              </a:r>
              <a:endParaRPr sz="800">
                <a:latin typeface="Poppins SemiBold"/>
                <a:ea typeface="Poppins SemiBold"/>
                <a:cs typeface="Poppins SemiBold"/>
                <a:sym typeface="Poppins SemiBold"/>
              </a:endParaRPr>
            </a:p>
          </p:txBody>
        </p:sp>
      </p:grpSp>
      <p:grpSp>
        <p:nvGrpSpPr>
          <p:cNvPr id="1269" name="Google Shape;1269;p115"/>
          <p:cNvGrpSpPr/>
          <p:nvPr/>
        </p:nvGrpSpPr>
        <p:grpSpPr>
          <a:xfrm>
            <a:off x="6788250" y="1981048"/>
            <a:ext cx="1898468" cy="2160048"/>
            <a:chOff x="6823599" y="2305999"/>
            <a:chExt cx="1866000" cy="2074376"/>
          </a:xfrm>
        </p:grpSpPr>
        <p:cxnSp>
          <p:nvCxnSpPr>
            <p:cNvPr id="1270" name="Google Shape;1270;p115"/>
            <p:cNvCxnSpPr/>
            <p:nvPr/>
          </p:nvCxnSpPr>
          <p:spPr>
            <a:xfrm>
              <a:off x="6966700" y="3106800"/>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71" name="Google Shape;1271;p115"/>
            <p:cNvCxnSpPr/>
            <p:nvPr/>
          </p:nvCxnSpPr>
          <p:spPr>
            <a:xfrm>
              <a:off x="6966700" y="3425194"/>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72" name="Google Shape;1272;p115"/>
            <p:cNvCxnSpPr/>
            <p:nvPr/>
          </p:nvCxnSpPr>
          <p:spPr>
            <a:xfrm>
              <a:off x="6966700" y="3743588"/>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73" name="Google Shape;1273;p115"/>
            <p:cNvCxnSpPr/>
            <p:nvPr/>
          </p:nvCxnSpPr>
          <p:spPr>
            <a:xfrm>
              <a:off x="6966700" y="4061981"/>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274" name="Google Shape;1274;p115"/>
            <p:cNvCxnSpPr/>
            <p:nvPr/>
          </p:nvCxnSpPr>
          <p:spPr>
            <a:xfrm>
              <a:off x="6966700" y="4380375"/>
              <a:ext cx="1579800" cy="0"/>
            </a:xfrm>
            <a:prstGeom prst="straightConnector1">
              <a:avLst/>
            </a:prstGeom>
            <a:noFill/>
            <a:ln cap="flat" cmpd="sng" w="9525">
              <a:solidFill>
                <a:schemeClr val="dk2"/>
              </a:solidFill>
              <a:prstDash val="solid"/>
              <a:round/>
              <a:headEnd len="med" w="med" type="none"/>
              <a:tailEnd len="med" w="med" type="none"/>
            </a:ln>
          </p:spPr>
        </p:cxnSp>
        <p:sp>
          <p:nvSpPr>
            <p:cNvPr id="1275" name="Google Shape;1275;p115"/>
            <p:cNvSpPr txBox="1"/>
            <p:nvPr/>
          </p:nvSpPr>
          <p:spPr>
            <a:xfrm>
              <a:off x="6823599" y="2305999"/>
              <a:ext cx="1866000" cy="32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Poppins SemiBold"/>
                  <a:ea typeface="Poppins SemiBold"/>
                  <a:cs typeface="Poppins SemiBold"/>
                  <a:sym typeface="Poppins SemiBold"/>
                </a:rPr>
                <a:t>Develop a Cycle of Inquiry</a:t>
              </a:r>
              <a:endParaRPr sz="800">
                <a:latin typeface="Poppins SemiBold"/>
                <a:ea typeface="Poppins SemiBold"/>
                <a:cs typeface="Poppins SemiBold"/>
                <a:sym typeface="Poppins SemiBold"/>
              </a:endParaRPr>
            </a:p>
          </p:txBody>
        </p:sp>
      </p:grpSp>
      <p:sp>
        <p:nvSpPr>
          <p:cNvPr id="1276" name="Google Shape;1276;p115"/>
          <p:cNvSpPr txBox="1"/>
          <p:nvPr/>
        </p:nvSpPr>
        <p:spPr>
          <a:xfrm>
            <a:off x="381325" y="348575"/>
            <a:ext cx="8451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#4: Develop Continuous Learning Experiences</a:t>
            </a:r>
            <a:endParaRPr>
              <a:latin typeface="Poppins"/>
              <a:ea typeface="Poppins"/>
              <a:cs typeface="Poppins"/>
              <a:sym typeface="Poppins"/>
            </a:endParaRPr>
          </a:p>
        </p:txBody>
      </p:sp>
      <p:cxnSp>
        <p:nvCxnSpPr>
          <p:cNvPr id="1277" name="Google Shape;1277;p115"/>
          <p:cNvCxnSpPr/>
          <p:nvPr/>
        </p:nvCxnSpPr>
        <p:spPr>
          <a:xfrm>
            <a:off x="6933866" y="4472628"/>
            <a:ext cx="1607400" cy="0"/>
          </a:xfrm>
          <a:prstGeom prst="straightConnector1">
            <a:avLst/>
          </a:prstGeom>
          <a:noFill/>
          <a:ln cap="flat" cmpd="sng" w="9525">
            <a:solidFill>
              <a:schemeClr val="dk2"/>
            </a:solidFill>
            <a:prstDash val="solid"/>
            <a:round/>
            <a:headEnd len="med" w="med" type="none"/>
            <a:tailEnd len="med" w="med" type="none"/>
          </a:ln>
        </p:spPr>
      </p:cxnSp>
      <p:cxnSp>
        <p:nvCxnSpPr>
          <p:cNvPr id="1278" name="Google Shape;1278;p115"/>
          <p:cNvCxnSpPr/>
          <p:nvPr/>
        </p:nvCxnSpPr>
        <p:spPr>
          <a:xfrm>
            <a:off x="6933866" y="4804171"/>
            <a:ext cx="1607400" cy="0"/>
          </a:xfrm>
          <a:prstGeom prst="straightConnector1">
            <a:avLst/>
          </a:prstGeom>
          <a:noFill/>
          <a:ln cap="flat" cmpd="sng" w="9525">
            <a:solidFill>
              <a:schemeClr val="dk2"/>
            </a:solidFill>
            <a:prstDash val="solid"/>
            <a:round/>
            <a:headEnd len="med" w="med" type="none"/>
            <a:tailEnd len="med" w="med" type="none"/>
          </a:ln>
        </p:spPr>
      </p:cxnSp>
      <p:cxnSp>
        <p:nvCxnSpPr>
          <p:cNvPr id="1279" name="Google Shape;1279;p115"/>
          <p:cNvCxnSpPr/>
          <p:nvPr/>
        </p:nvCxnSpPr>
        <p:spPr>
          <a:xfrm>
            <a:off x="4798753" y="4472628"/>
            <a:ext cx="1607400" cy="0"/>
          </a:xfrm>
          <a:prstGeom prst="straightConnector1">
            <a:avLst/>
          </a:prstGeom>
          <a:noFill/>
          <a:ln cap="flat" cmpd="sng" w="9525">
            <a:solidFill>
              <a:schemeClr val="dk2"/>
            </a:solidFill>
            <a:prstDash val="solid"/>
            <a:round/>
            <a:headEnd len="med" w="med" type="none"/>
            <a:tailEnd len="med" w="med" type="none"/>
          </a:ln>
        </p:spPr>
      </p:cxnSp>
      <p:cxnSp>
        <p:nvCxnSpPr>
          <p:cNvPr id="1280" name="Google Shape;1280;p115"/>
          <p:cNvCxnSpPr/>
          <p:nvPr/>
        </p:nvCxnSpPr>
        <p:spPr>
          <a:xfrm>
            <a:off x="4798753" y="4804171"/>
            <a:ext cx="1607400" cy="0"/>
          </a:xfrm>
          <a:prstGeom prst="straightConnector1">
            <a:avLst/>
          </a:prstGeom>
          <a:noFill/>
          <a:ln cap="flat" cmpd="sng" w="9525">
            <a:solidFill>
              <a:schemeClr val="dk2"/>
            </a:solidFill>
            <a:prstDash val="solid"/>
            <a:round/>
            <a:headEnd len="med" w="med" type="none"/>
            <a:tailEnd len="med" w="med" type="none"/>
          </a:ln>
        </p:spPr>
      </p:cxnSp>
      <p:cxnSp>
        <p:nvCxnSpPr>
          <p:cNvPr id="1281" name="Google Shape;1281;p115"/>
          <p:cNvCxnSpPr/>
          <p:nvPr/>
        </p:nvCxnSpPr>
        <p:spPr>
          <a:xfrm>
            <a:off x="2663628" y="4472628"/>
            <a:ext cx="1607400" cy="0"/>
          </a:xfrm>
          <a:prstGeom prst="straightConnector1">
            <a:avLst/>
          </a:prstGeom>
          <a:noFill/>
          <a:ln cap="flat" cmpd="sng" w="9525">
            <a:solidFill>
              <a:schemeClr val="dk2"/>
            </a:solidFill>
            <a:prstDash val="solid"/>
            <a:round/>
            <a:headEnd len="med" w="med" type="none"/>
            <a:tailEnd len="med" w="med" type="none"/>
          </a:ln>
        </p:spPr>
      </p:cxnSp>
      <p:cxnSp>
        <p:nvCxnSpPr>
          <p:cNvPr id="1282" name="Google Shape;1282;p115"/>
          <p:cNvCxnSpPr/>
          <p:nvPr/>
        </p:nvCxnSpPr>
        <p:spPr>
          <a:xfrm>
            <a:off x="2663628" y="4804171"/>
            <a:ext cx="1607400" cy="0"/>
          </a:xfrm>
          <a:prstGeom prst="straightConnector1">
            <a:avLst/>
          </a:prstGeom>
          <a:noFill/>
          <a:ln cap="flat" cmpd="sng" w="9525">
            <a:solidFill>
              <a:schemeClr val="dk2"/>
            </a:solidFill>
            <a:prstDash val="solid"/>
            <a:round/>
            <a:headEnd len="med" w="med" type="none"/>
            <a:tailEnd len="med" w="med" type="none"/>
          </a:ln>
        </p:spPr>
      </p:cxnSp>
      <p:cxnSp>
        <p:nvCxnSpPr>
          <p:cNvPr id="1283" name="Google Shape;1283;p115"/>
          <p:cNvCxnSpPr/>
          <p:nvPr/>
        </p:nvCxnSpPr>
        <p:spPr>
          <a:xfrm>
            <a:off x="528503" y="4472628"/>
            <a:ext cx="1607400" cy="0"/>
          </a:xfrm>
          <a:prstGeom prst="straightConnector1">
            <a:avLst/>
          </a:prstGeom>
          <a:noFill/>
          <a:ln cap="flat" cmpd="sng" w="9525">
            <a:solidFill>
              <a:schemeClr val="dk2"/>
            </a:solidFill>
            <a:prstDash val="solid"/>
            <a:round/>
            <a:headEnd len="med" w="med" type="none"/>
            <a:tailEnd len="med" w="med" type="none"/>
          </a:ln>
        </p:spPr>
      </p:cxnSp>
      <p:cxnSp>
        <p:nvCxnSpPr>
          <p:cNvPr id="1284" name="Google Shape;1284;p115"/>
          <p:cNvCxnSpPr/>
          <p:nvPr/>
        </p:nvCxnSpPr>
        <p:spPr>
          <a:xfrm>
            <a:off x="528503" y="4804171"/>
            <a:ext cx="16074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88" name="Shape 1288"/>
        <p:cNvGrpSpPr/>
        <p:nvPr/>
      </p:nvGrpSpPr>
      <p:grpSpPr>
        <a:xfrm>
          <a:off x="0" y="0"/>
          <a:ext cx="0" cy="0"/>
          <a:chOff x="0" y="0"/>
          <a:chExt cx="0" cy="0"/>
        </a:xfrm>
      </p:grpSpPr>
      <p:sp>
        <p:nvSpPr>
          <p:cNvPr id="1289" name="Google Shape;1289;p116"/>
          <p:cNvSpPr txBox="1"/>
          <p:nvPr/>
        </p:nvSpPr>
        <p:spPr>
          <a:xfrm>
            <a:off x="275750" y="1606950"/>
            <a:ext cx="2830500" cy="1523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b="1" lang="en" sz="2900">
                <a:solidFill>
                  <a:schemeClr val="lt1"/>
                </a:solidFill>
                <a:latin typeface="Poppins"/>
                <a:ea typeface="Poppins"/>
                <a:cs typeface="Poppins"/>
                <a:sym typeface="Poppins"/>
              </a:rPr>
              <a:t>The Seven </a:t>
            </a:r>
            <a:r>
              <a:rPr b="1" lang="en" sz="2900">
                <a:solidFill>
                  <a:schemeClr val="accent1"/>
                </a:solidFill>
                <a:latin typeface="Poppins"/>
                <a:ea typeface="Poppins"/>
                <a:cs typeface="Poppins"/>
                <a:sym typeface="Poppins"/>
              </a:rPr>
              <a:t>DEI Strategies </a:t>
            </a:r>
            <a:r>
              <a:rPr b="1" lang="en" sz="2900">
                <a:solidFill>
                  <a:schemeClr val="lt1"/>
                </a:solidFill>
                <a:latin typeface="Poppins"/>
                <a:ea typeface="Poppins"/>
                <a:cs typeface="Poppins"/>
                <a:sym typeface="Poppins"/>
              </a:rPr>
              <a:t>for Success</a:t>
            </a:r>
            <a:endParaRPr b="1" sz="2900">
              <a:solidFill>
                <a:schemeClr val="lt1"/>
              </a:solidFill>
              <a:latin typeface="Poppins"/>
              <a:ea typeface="Poppins"/>
              <a:cs typeface="Poppins"/>
              <a:sym typeface="Poppins"/>
            </a:endParaRPr>
          </a:p>
        </p:txBody>
      </p:sp>
      <p:sp>
        <p:nvSpPr>
          <p:cNvPr id="1290" name="Google Shape;1290;p116"/>
          <p:cNvSpPr txBox="1"/>
          <p:nvPr>
            <p:ph idx="4294967295" type="title"/>
          </p:nvPr>
        </p:nvSpPr>
        <p:spPr>
          <a:xfrm>
            <a:off x="3609600" y="1399200"/>
            <a:ext cx="5534400" cy="2345100"/>
          </a:xfrm>
          <a:prstGeom prst="rect">
            <a:avLst/>
          </a:prstGeom>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5100">
                <a:latin typeface="Poppins"/>
                <a:ea typeface="Poppins"/>
                <a:cs typeface="Poppins"/>
                <a:sym typeface="Poppins"/>
              </a:rPr>
              <a:t>Strategy 5: </a:t>
            </a:r>
            <a:endParaRPr b="1" sz="5100">
              <a:latin typeface="Poppins"/>
              <a:ea typeface="Poppins"/>
              <a:cs typeface="Poppins"/>
              <a:sym typeface="Poppins"/>
            </a:endParaRPr>
          </a:p>
          <a:p>
            <a:pPr indent="0" lvl="0" marL="0" rtl="0" algn="ctr">
              <a:lnSpc>
                <a:spcPct val="115000"/>
              </a:lnSpc>
              <a:spcBef>
                <a:spcPts val="0"/>
              </a:spcBef>
              <a:spcAft>
                <a:spcPts val="0"/>
              </a:spcAft>
              <a:buClr>
                <a:schemeClr val="dk1"/>
              </a:buClr>
              <a:buSzPts val="1100"/>
              <a:buFont typeface="Arial"/>
              <a:buNone/>
            </a:pPr>
            <a:r>
              <a:rPr lang="en" sz="3800">
                <a:latin typeface="Poppins"/>
                <a:ea typeface="Poppins"/>
                <a:cs typeface="Poppins"/>
                <a:sym typeface="Poppins"/>
              </a:rPr>
              <a:t>Measure, Evaluate, and Evolve</a:t>
            </a:r>
            <a:endParaRPr sz="3800">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94" name="Shape 1294"/>
        <p:cNvGrpSpPr/>
        <p:nvPr/>
      </p:nvGrpSpPr>
      <p:grpSpPr>
        <a:xfrm>
          <a:off x="0" y="0"/>
          <a:ext cx="0" cy="0"/>
          <a:chOff x="0" y="0"/>
          <a:chExt cx="0" cy="0"/>
        </a:xfrm>
      </p:grpSpPr>
      <p:sp>
        <p:nvSpPr>
          <p:cNvPr id="1295" name="Google Shape;1295;p117"/>
          <p:cNvSpPr/>
          <p:nvPr/>
        </p:nvSpPr>
        <p:spPr>
          <a:xfrm>
            <a:off x="381325" y="1977116"/>
            <a:ext cx="8416200" cy="2847900"/>
          </a:xfrm>
          <a:prstGeom prst="rect">
            <a:avLst/>
          </a:prstGeom>
          <a:solidFill>
            <a:schemeClr val="lt1"/>
          </a:solidFill>
          <a:ln>
            <a:noFill/>
          </a:ln>
          <a:effectLst>
            <a:outerShdw blurRad="142875" rotWithShape="0" algn="bl" dir="5400000" dist="47625">
              <a:srgbClr val="000000">
                <a:alpha val="1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117"/>
          <p:cNvSpPr/>
          <p:nvPr/>
        </p:nvSpPr>
        <p:spPr>
          <a:xfrm>
            <a:off x="381325" y="1425325"/>
            <a:ext cx="8451000" cy="551700"/>
          </a:xfrm>
          <a:prstGeom prst="rect">
            <a:avLst/>
          </a:prstGeom>
          <a:solidFill>
            <a:srgbClr val="89F5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117"/>
          <p:cNvSpPr txBox="1"/>
          <p:nvPr/>
        </p:nvSpPr>
        <p:spPr>
          <a:xfrm>
            <a:off x="1215147" y="1527785"/>
            <a:ext cx="65868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Poppins SemiBold"/>
                <a:ea typeface="Poppins SemiBold"/>
                <a:cs typeface="Poppins SemiBold"/>
                <a:sym typeface="Poppins SemiBold"/>
              </a:rPr>
              <a:t>Goal to achieve</a:t>
            </a:r>
            <a:r>
              <a:rPr i="1" lang="en" sz="1300">
                <a:latin typeface="Open Sans"/>
                <a:ea typeface="Open Sans"/>
                <a:cs typeface="Open Sans"/>
                <a:sym typeface="Open Sans"/>
              </a:rPr>
              <a:t> (Based on #3 step)</a:t>
            </a:r>
            <a:endParaRPr i="1" sz="1300">
              <a:latin typeface="Open Sans"/>
              <a:ea typeface="Open Sans"/>
              <a:cs typeface="Open Sans"/>
              <a:sym typeface="Open Sans"/>
            </a:endParaRPr>
          </a:p>
        </p:txBody>
      </p:sp>
      <p:sp>
        <p:nvSpPr>
          <p:cNvPr id="1298" name="Google Shape;1298;p117"/>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a:t>
            </a:r>
            <a:endParaRPr/>
          </a:p>
        </p:txBody>
      </p:sp>
      <p:grpSp>
        <p:nvGrpSpPr>
          <p:cNvPr id="1299" name="Google Shape;1299;p117"/>
          <p:cNvGrpSpPr/>
          <p:nvPr/>
        </p:nvGrpSpPr>
        <p:grpSpPr>
          <a:xfrm>
            <a:off x="451168" y="2265940"/>
            <a:ext cx="1607289" cy="2124393"/>
            <a:chOff x="671100" y="2310875"/>
            <a:chExt cx="1579800" cy="2074400"/>
          </a:xfrm>
        </p:grpSpPr>
        <p:cxnSp>
          <p:nvCxnSpPr>
            <p:cNvPr id="1300" name="Google Shape;1300;p117"/>
            <p:cNvCxnSpPr/>
            <p:nvPr/>
          </p:nvCxnSpPr>
          <p:spPr>
            <a:xfrm>
              <a:off x="671100" y="3111700"/>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01" name="Google Shape;1301;p117"/>
            <p:cNvCxnSpPr/>
            <p:nvPr/>
          </p:nvCxnSpPr>
          <p:spPr>
            <a:xfrm>
              <a:off x="671100" y="3430094"/>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02" name="Google Shape;1302;p117"/>
            <p:cNvCxnSpPr/>
            <p:nvPr/>
          </p:nvCxnSpPr>
          <p:spPr>
            <a:xfrm>
              <a:off x="671100" y="3748488"/>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03" name="Google Shape;1303;p117"/>
            <p:cNvCxnSpPr/>
            <p:nvPr/>
          </p:nvCxnSpPr>
          <p:spPr>
            <a:xfrm>
              <a:off x="671100" y="4066881"/>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04" name="Google Shape;1304;p117"/>
            <p:cNvCxnSpPr/>
            <p:nvPr/>
          </p:nvCxnSpPr>
          <p:spPr>
            <a:xfrm>
              <a:off x="671100" y="4385275"/>
              <a:ext cx="1579800" cy="0"/>
            </a:xfrm>
            <a:prstGeom prst="straightConnector1">
              <a:avLst/>
            </a:prstGeom>
            <a:noFill/>
            <a:ln cap="flat" cmpd="sng" w="9525">
              <a:solidFill>
                <a:schemeClr val="dk2"/>
              </a:solidFill>
              <a:prstDash val="solid"/>
              <a:round/>
              <a:headEnd len="med" w="med" type="none"/>
              <a:tailEnd len="med" w="med" type="none"/>
            </a:ln>
          </p:spPr>
        </p:cxnSp>
        <p:sp>
          <p:nvSpPr>
            <p:cNvPr id="1305" name="Google Shape;1305;p117"/>
            <p:cNvSpPr txBox="1"/>
            <p:nvPr/>
          </p:nvSpPr>
          <p:spPr>
            <a:xfrm>
              <a:off x="710100" y="2310875"/>
              <a:ext cx="1501800" cy="480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Poppins SemiBold"/>
                  <a:ea typeface="Poppins SemiBold"/>
                  <a:cs typeface="Poppins SemiBold"/>
                  <a:sym typeface="Poppins SemiBold"/>
                </a:rPr>
                <a:t>Workforce Composition</a:t>
              </a:r>
              <a:endParaRPr i="1" sz="800">
                <a:latin typeface="Open Sans"/>
                <a:ea typeface="Open Sans"/>
                <a:cs typeface="Open Sans"/>
                <a:sym typeface="Open Sans"/>
              </a:endParaRPr>
            </a:p>
          </p:txBody>
        </p:sp>
      </p:grpSp>
      <p:grpSp>
        <p:nvGrpSpPr>
          <p:cNvPr id="1306" name="Google Shape;1306;p117"/>
          <p:cNvGrpSpPr/>
          <p:nvPr/>
        </p:nvGrpSpPr>
        <p:grpSpPr>
          <a:xfrm>
            <a:off x="2118233" y="2265940"/>
            <a:ext cx="1607289" cy="2124393"/>
            <a:chOff x="2497750" y="2310875"/>
            <a:chExt cx="1579800" cy="2074400"/>
          </a:xfrm>
        </p:grpSpPr>
        <p:cxnSp>
          <p:nvCxnSpPr>
            <p:cNvPr id="1307" name="Google Shape;1307;p117"/>
            <p:cNvCxnSpPr/>
            <p:nvPr/>
          </p:nvCxnSpPr>
          <p:spPr>
            <a:xfrm>
              <a:off x="2497750" y="3111700"/>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08" name="Google Shape;1308;p117"/>
            <p:cNvCxnSpPr/>
            <p:nvPr/>
          </p:nvCxnSpPr>
          <p:spPr>
            <a:xfrm>
              <a:off x="2497750" y="3430094"/>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09" name="Google Shape;1309;p117"/>
            <p:cNvCxnSpPr/>
            <p:nvPr/>
          </p:nvCxnSpPr>
          <p:spPr>
            <a:xfrm>
              <a:off x="2497750" y="3748488"/>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10" name="Google Shape;1310;p117"/>
            <p:cNvCxnSpPr/>
            <p:nvPr/>
          </p:nvCxnSpPr>
          <p:spPr>
            <a:xfrm>
              <a:off x="2497750" y="4066881"/>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11" name="Google Shape;1311;p117"/>
            <p:cNvCxnSpPr/>
            <p:nvPr/>
          </p:nvCxnSpPr>
          <p:spPr>
            <a:xfrm>
              <a:off x="2497750" y="4385275"/>
              <a:ext cx="1579800" cy="0"/>
            </a:xfrm>
            <a:prstGeom prst="straightConnector1">
              <a:avLst/>
            </a:prstGeom>
            <a:noFill/>
            <a:ln cap="flat" cmpd="sng" w="9525">
              <a:solidFill>
                <a:schemeClr val="dk2"/>
              </a:solidFill>
              <a:prstDash val="solid"/>
              <a:round/>
              <a:headEnd len="med" w="med" type="none"/>
              <a:tailEnd len="med" w="med" type="none"/>
            </a:ln>
          </p:spPr>
        </p:cxnSp>
        <p:sp>
          <p:nvSpPr>
            <p:cNvPr id="1312" name="Google Shape;1312;p117"/>
            <p:cNvSpPr txBox="1"/>
            <p:nvPr/>
          </p:nvSpPr>
          <p:spPr>
            <a:xfrm>
              <a:off x="2497750" y="2310875"/>
              <a:ext cx="1579800" cy="330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latin typeface="Poppins SemiBold"/>
                  <a:ea typeface="Poppins SemiBold"/>
                  <a:cs typeface="Poppins SemiBold"/>
                  <a:sym typeface="Poppins SemiBold"/>
                </a:rPr>
                <a:t>Engagement Data</a:t>
              </a:r>
              <a:endParaRPr i="1" sz="800">
                <a:latin typeface="Open Sans"/>
                <a:ea typeface="Open Sans"/>
                <a:cs typeface="Open Sans"/>
                <a:sym typeface="Open Sans"/>
              </a:endParaRPr>
            </a:p>
          </p:txBody>
        </p:sp>
      </p:grpSp>
      <p:grpSp>
        <p:nvGrpSpPr>
          <p:cNvPr id="1313" name="Google Shape;1313;p117"/>
          <p:cNvGrpSpPr/>
          <p:nvPr/>
        </p:nvGrpSpPr>
        <p:grpSpPr>
          <a:xfrm>
            <a:off x="3785298" y="2260921"/>
            <a:ext cx="1607289" cy="2124393"/>
            <a:chOff x="4324400" y="2305975"/>
            <a:chExt cx="1579800" cy="2074400"/>
          </a:xfrm>
        </p:grpSpPr>
        <p:cxnSp>
          <p:nvCxnSpPr>
            <p:cNvPr id="1314" name="Google Shape;1314;p117"/>
            <p:cNvCxnSpPr/>
            <p:nvPr/>
          </p:nvCxnSpPr>
          <p:spPr>
            <a:xfrm>
              <a:off x="4324400" y="3106800"/>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15" name="Google Shape;1315;p117"/>
            <p:cNvCxnSpPr/>
            <p:nvPr/>
          </p:nvCxnSpPr>
          <p:spPr>
            <a:xfrm>
              <a:off x="4324400" y="3425194"/>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16" name="Google Shape;1316;p117"/>
            <p:cNvCxnSpPr/>
            <p:nvPr/>
          </p:nvCxnSpPr>
          <p:spPr>
            <a:xfrm>
              <a:off x="4324400" y="3743588"/>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17" name="Google Shape;1317;p117"/>
            <p:cNvCxnSpPr/>
            <p:nvPr/>
          </p:nvCxnSpPr>
          <p:spPr>
            <a:xfrm>
              <a:off x="4324400" y="4061981"/>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18" name="Google Shape;1318;p117"/>
            <p:cNvCxnSpPr/>
            <p:nvPr/>
          </p:nvCxnSpPr>
          <p:spPr>
            <a:xfrm>
              <a:off x="4324400" y="4380375"/>
              <a:ext cx="1579800" cy="0"/>
            </a:xfrm>
            <a:prstGeom prst="straightConnector1">
              <a:avLst/>
            </a:prstGeom>
            <a:noFill/>
            <a:ln cap="flat" cmpd="sng" w="9525">
              <a:solidFill>
                <a:schemeClr val="dk2"/>
              </a:solidFill>
              <a:prstDash val="solid"/>
              <a:round/>
              <a:headEnd len="med" w="med" type="none"/>
              <a:tailEnd len="med" w="med" type="none"/>
            </a:ln>
          </p:spPr>
        </p:cxnSp>
        <p:sp>
          <p:nvSpPr>
            <p:cNvPr id="1319" name="Google Shape;1319;p117"/>
            <p:cNvSpPr txBox="1"/>
            <p:nvPr/>
          </p:nvSpPr>
          <p:spPr>
            <a:xfrm>
              <a:off x="4324400" y="2305975"/>
              <a:ext cx="1579800" cy="330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Poppins SemiBold"/>
                  <a:ea typeface="Poppins SemiBold"/>
                  <a:cs typeface="Poppins SemiBold"/>
                  <a:sym typeface="Poppins SemiBold"/>
                </a:rPr>
                <a:t>New Hire Data</a:t>
              </a:r>
              <a:endParaRPr sz="800">
                <a:latin typeface="Poppins SemiBold"/>
                <a:ea typeface="Poppins SemiBold"/>
                <a:cs typeface="Poppins SemiBold"/>
                <a:sym typeface="Poppins SemiBold"/>
              </a:endParaRPr>
            </a:p>
          </p:txBody>
        </p:sp>
      </p:grpSp>
      <p:grpSp>
        <p:nvGrpSpPr>
          <p:cNvPr id="1320" name="Google Shape;1320;p117"/>
          <p:cNvGrpSpPr/>
          <p:nvPr/>
        </p:nvGrpSpPr>
        <p:grpSpPr>
          <a:xfrm>
            <a:off x="5452326" y="2260921"/>
            <a:ext cx="1607289" cy="2124393"/>
            <a:chOff x="6966700" y="2305975"/>
            <a:chExt cx="1579800" cy="2074400"/>
          </a:xfrm>
        </p:grpSpPr>
        <p:cxnSp>
          <p:nvCxnSpPr>
            <p:cNvPr id="1321" name="Google Shape;1321;p117"/>
            <p:cNvCxnSpPr/>
            <p:nvPr/>
          </p:nvCxnSpPr>
          <p:spPr>
            <a:xfrm>
              <a:off x="6966700" y="3106800"/>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22" name="Google Shape;1322;p117"/>
            <p:cNvCxnSpPr/>
            <p:nvPr/>
          </p:nvCxnSpPr>
          <p:spPr>
            <a:xfrm>
              <a:off x="6966700" y="3425194"/>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23" name="Google Shape;1323;p117"/>
            <p:cNvCxnSpPr/>
            <p:nvPr/>
          </p:nvCxnSpPr>
          <p:spPr>
            <a:xfrm>
              <a:off x="6966700" y="3743588"/>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24" name="Google Shape;1324;p117"/>
            <p:cNvCxnSpPr/>
            <p:nvPr/>
          </p:nvCxnSpPr>
          <p:spPr>
            <a:xfrm>
              <a:off x="6966700" y="4061981"/>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25" name="Google Shape;1325;p117"/>
            <p:cNvCxnSpPr/>
            <p:nvPr/>
          </p:nvCxnSpPr>
          <p:spPr>
            <a:xfrm>
              <a:off x="6966700" y="4380375"/>
              <a:ext cx="1579800" cy="0"/>
            </a:xfrm>
            <a:prstGeom prst="straightConnector1">
              <a:avLst/>
            </a:prstGeom>
            <a:noFill/>
            <a:ln cap="flat" cmpd="sng" w="9525">
              <a:solidFill>
                <a:schemeClr val="dk2"/>
              </a:solidFill>
              <a:prstDash val="solid"/>
              <a:round/>
              <a:headEnd len="med" w="med" type="none"/>
              <a:tailEnd len="med" w="med" type="none"/>
            </a:ln>
          </p:spPr>
        </p:cxnSp>
        <p:sp>
          <p:nvSpPr>
            <p:cNvPr id="1326" name="Google Shape;1326;p117"/>
            <p:cNvSpPr txBox="1"/>
            <p:nvPr/>
          </p:nvSpPr>
          <p:spPr>
            <a:xfrm>
              <a:off x="6966700" y="2305975"/>
              <a:ext cx="1579800" cy="330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Poppins SemiBold"/>
                  <a:ea typeface="Poppins SemiBold"/>
                  <a:cs typeface="Poppins SemiBold"/>
                  <a:sym typeface="Poppins SemiBold"/>
                </a:rPr>
                <a:t>Exit Data</a:t>
              </a:r>
              <a:endParaRPr sz="800">
                <a:latin typeface="Poppins SemiBold"/>
                <a:ea typeface="Poppins SemiBold"/>
                <a:cs typeface="Poppins SemiBold"/>
                <a:sym typeface="Poppins SemiBold"/>
              </a:endParaRPr>
            </a:p>
          </p:txBody>
        </p:sp>
      </p:grpSp>
      <p:grpSp>
        <p:nvGrpSpPr>
          <p:cNvPr id="1327" name="Google Shape;1327;p117"/>
          <p:cNvGrpSpPr/>
          <p:nvPr/>
        </p:nvGrpSpPr>
        <p:grpSpPr>
          <a:xfrm>
            <a:off x="7119473" y="2265940"/>
            <a:ext cx="1607289" cy="2124393"/>
            <a:chOff x="6966700" y="2305975"/>
            <a:chExt cx="1579800" cy="2074400"/>
          </a:xfrm>
        </p:grpSpPr>
        <p:cxnSp>
          <p:nvCxnSpPr>
            <p:cNvPr id="1328" name="Google Shape;1328;p117"/>
            <p:cNvCxnSpPr/>
            <p:nvPr/>
          </p:nvCxnSpPr>
          <p:spPr>
            <a:xfrm>
              <a:off x="6966700" y="3106800"/>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29" name="Google Shape;1329;p117"/>
            <p:cNvCxnSpPr/>
            <p:nvPr/>
          </p:nvCxnSpPr>
          <p:spPr>
            <a:xfrm>
              <a:off x="6966700" y="3425194"/>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30" name="Google Shape;1330;p117"/>
            <p:cNvCxnSpPr/>
            <p:nvPr/>
          </p:nvCxnSpPr>
          <p:spPr>
            <a:xfrm>
              <a:off x="6966700" y="3743588"/>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31" name="Google Shape;1331;p117"/>
            <p:cNvCxnSpPr/>
            <p:nvPr/>
          </p:nvCxnSpPr>
          <p:spPr>
            <a:xfrm>
              <a:off x="6966700" y="4061981"/>
              <a:ext cx="1579800" cy="0"/>
            </a:xfrm>
            <a:prstGeom prst="straightConnector1">
              <a:avLst/>
            </a:prstGeom>
            <a:noFill/>
            <a:ln cap="flat" cmpd="sng" w="9525">
              <a:solidFill>
                <a:schemeClr val="dk2"/>
              </a:solidFill>
              <a:prstDash val="solid"/>
              <a:round/>
              <a:headEnd len="med" w="med" type="none"/>
              <a:tailEnd len="med" w="med" type="none"/>
            </a:ln>
          </p:spPr>
        </p:cxnSp>
        <p:cxnSp>
          <p:nvCxnSpPr>
            <p:cNvPr id="1332" name="Google Shape;1332;p117"/>
            <p:cNvCxnSpPr/>
            <p:nvPr/>
          </p:nvCxnSpPr>
          <p:spPr>
            <a:xfrm>
              <a:off x="6966700" y="4380375"/>
              <a:ext cx="1579800" cy="0"/>
            </a:xfrm>
            <a:prstGeom prst="straightConnector1">
              <a:avLst/>
            </a:prstGeom>
            <a:noFill/>
            <a:ln cap="flat" cmpd="sng" w="9525">
              <a:solidFill>
                <a:schemeClr val="dk2"/>
              </a:solidFill>
              <a:prstDash val="solid"/>
              <a:round/>
              <a:headEnd len="med" w="med" type="none"/>
              <a:tailEnd len="med" w="med" type="none"/>
            </a:ln>
          </p:spPr>
        </p:cxnSp>
        <p:sp>
          <p:nvSpPr>
            <p:cNvPr id="1333" name="Google Shape;1333;p117"/>
            <p:cNvSpPr txBox="1"/>
            <p:nvPr/>
          </p:nvSpPr>
          <p:spPr>
            <a:xfrm>
              <a:off x="6966700" y="2305975"/>
              <a:ext cx="1579800" cy="480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Poppins SemiBold"/>
                  <a:ea typeface="Poppins SemiBold"/>
                  <a:cs typeface="Poppins SemiBold"/>
                  <a:sym typeface="Poppins SemiBold"/>
                </a:rPr>
                <a:t>Current DEI Training Programs</a:t>
              </a:r>
              <a:endParaRPr sz="800">
                <a:latin typeface="Poppins SemiBold"/>
                <a:ea typeface="Poppins SemiBold"/>
                <a:cs typeface="Poppins SemiBold"/>
                <a:sym typeface="Poppins SemiBold"/>
              </a:endParaRPr>
            </a:p>
          </p:txBody>
        </p:sp>
      </p:grpSp>
      <p:cxnSp>
        <p:nvCxnSpPr>
          <p:cNvPr id="1334" name="Google Shape;1334;p117"/>
          <p:cNvCxnSpPr/>
          <p:nvPr/>
        </p:nvCxnSpPr>
        <p:spPr>
          <a:xfrm>
            <a:off x="2082264" y="2220644"/>
            <a:ext cx="0" cy="2523600"/>
          </a:xfrm>
          <a:prstGeom prst="straightConnector1">
            <a:avLst/>
          </a:prstGeom>
          <a:noFill/>
          <a:ln cap="flat" cmpd="sng" w="9525">
            <a:solidFill>
              <a:schemeClr val="dk2"/>
            </a:solidFill>
            <a:prstDash val="solid"/>
            <a:round/>
            <a:headEnd len="med" w="med" type="none"/>
            <a:tailEnd len="med" w="med" type="none"/>
          </a:ln>
        </p:spPr>
      </p:cxnSp>
      <p:cxnSp>
        <p:nvCxnSpPr>
          <p:cNvPr id="1335" name="Google Shape;1335;p117"/>
          <p:cNvCxnSpPr/>
          <p:nvPr/>
        </p:nvCxnSpPr>
        <p:spPr>
          <a:xfrm>
            <a:off x="3753397" y="2220644"/>
            <a:ext cx="0" cy="2523600"/>
          </a:xfrm>
          <a:prstGeom prst="straightConnector1">
            <a:avLst/>
          </a:prstGeom>
          <a:noFill/>
          <a:ln cap="flat" cmpd="sng" w="9525">
            <a:solidFill>
              <a:schemeClr val="dk2"/>
            </a:solidFill>
            <a:prstDash val="solid"/>
            <a:round/>
            <a:headEnd len="med" w="med" type="none"/>
            <a:tailEnd len="med" w="med" type="none"/>
          </a:ln>
        </p:spPr>
      </p:cxnSp>
      <p:cxnSp>
        <p:nvCxnSpPr>
          <p:cNvPr id="1336" name="Google Shape;1336;p117"/>
          <p:cNvCxnSpPr/>
          <p:nvPr/>
        </p:nvCxnSpPr>
        <p:spPr>
          <a:xfrm>
            <a:off x="5409423" y="2220644"/>
            <a:ext cx="0" cy="2523600"/>
          </a:xfrm>
          <a:prstGeom prst="straightConnector1">
            <a:avLst/>
          </a:prstGeom>
          <a:noFill/>
          <a:ln cap="flat" cmpd="sng" w="9525">
            <a:solidFill>
              <a:schemeClr val="dk2"/>
            </a:solidFill>
            <a:prstDash val="solid"/>
            <a:round/>
            <a:headEnd len="med" w="med" type="none"/>
            <a:tailEnd len="med" w="med" type="none"/>
          </a:ln>
        </p:spPr>
      </p:cxnSp>
      <p:cxnSp>
        <p:nvCxnSpPr>
          <p:cNvPr id="1337" name="Google Shape;1337;p117"/>
          <p:cNvCxnSpPr/>
          <p:nvPr/>
        </p:nvCxnSpPr>
        <p:spPr>
          <a:xfrm>
            <a:off x="7093360" y="2220644"/>
            <a:ext cx="0" cy="2523600"/>
          </a:xfrm>
          <a:prstGeom prst="straightConnector1">
            <a:avLst/>
          </a:prstGeom>
          <a:noFill/>
          <a:ln cap="flat" cmpd="sng" w="9525">
            <a:solidFill>
              <a:schemeClr val="dk2"/>
            </a:solidFill>
            <a:prstDash val="solid"/>
            <a:round/>
            <a:headEnd len="med" w="med" type="none"/>
            <a:tailEnd len="med" w="med" type="none"/>
          </a:ln>
        </p:spPr>
      </p:cxnSp>
      <p:sp>
        <p:nvSpPr>
          <p:cNvPr id="1338" name="Google Shape;1338;p117"/>
          <p:cNvSpPr txBox="1"/>
          <p:nvPr/>
        </p:nvSpPr>
        <p:spPr>
          <a:xfrm>
            <a:off x="381325" y="348575"/>
            <a:ext cx="84510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#5 Measure, Evaluate and Evolve</a:t>
            </a:r>
            <a:endParaRPr b="1" sz="1800">
              <a:latin typeface="Poppins"/>
              <a:ea typeface="Poppins"/>
              <a:cs typeface="Poppins"/>
              <a:sym typeface="Poppins"/>
            </a:endParaRPr>
          </a:p>
          <a:p>
            <a:pPr indent="0" lvl="0" marL="0" rtl="0" algn="ctr">
              <a:spcBef>
                <a:spcPts val="0"/>
              </a:spcBef>
              <a:spcAft>
                <a:spcPts val="0"/>
              </a:spcAft>
              <a:buNone/>
            </a:pPr>
            <a:r>
              <a:rPr lang="en">
                <a:latin typeface="Poppins"/>
                <a:ea typeface="Poppins"/>
                <a:cs typeface="Poppins"/>
                <a:sym typeface="Poppins"/>
              </a:rPr>
              <a:t>Collect Organizational Demographic Data</a:t>
            </a:r>
            <a:endParaRPr>
              <a:latin typeface="Poppins"/>
              <a:ea typeface="Poppins"/>
              <a:cs typeface="Poppins"/>
              <a:sym typeface="Poppi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42" name="Shape 1342"/>
        <p:cNvGrpSpPr/>
        <p:nvPr/>
      </p:nvGrpSpPr>
      <p:grpSpPr>
        <a:xfrm>
          <a:off x="0" y="0"/>
          <a:ext cx="0" cy="0"/>
          <a:chOff x="0" y="0"/>
          <a:chExt cx="0" cy="0"/>
        </a:xfrm>
      </p:grpSpPr>
      <p:sp>
        <p:nvSpPr>
          <p:cNvPr id="1343" name="Google Shape;1343;p118"/>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a:t>
            </a:r>
            <a:endParaRPr/>
          </a:p>
        </p:txBody>
      </p:sp>
      <p:sp>
        <p:nvSpPr>
          <p:cNvPr id="1344" name="Google Shape;1344;p118"/>
          <p:cNvSpPr txBox="1"/>
          <p:nvPr/>
        </p:nvSpPr>
        <p:spPr>
          <a:xfrm>
            <a:off x="227425" y="1425325"/>
            <a:ext cx="4274100" cy="3555600"/>
          </a:xfrm>
          <a:prstGeom prst="rect">
            <a:avLst/>
          </a:prstGeom>
          <a:noFill/>
          <a:ln>
            <a:noFill/>
          </a:ln>
        </p:spPr>
        <p:txBody>
          <a:bodyPr anchorCtr="0" anchor="t" bIns="91425" lIns="91425" spcFirstLastPara="1" rIns="91425" wrap="square" tIns="91425">
            <a:spAutoFit/>
          </a:bodyPr>
          <a:lstStyle/>
          <a:p>
            <a:pPr indent="-190500" lvl="0" marL="228600" rtl="0" algn="l">
              <a:lnSpc>
                <a:spcPct val="115000"/>
              </a:lnSpc>
              <a:spcBef>
                <a:spcPts val="0"/>
              </a:spcBef>
              <a:spcAft>
                <a:spcPts val="0"/>
              </a:spcAft>
              <a:buSzPts val="1200"/>
              <a:buFont typeface="Open Sans"/>
              <a:buChar char="●"/>
            </a:pPr>
            <a:r>
              <a:rPr b="1" lang="en" sz="1200">
                <a:latin typeface="Open Sans"/>
                <a:ea typeface="Open Sans"/>
                <a:cs typeface="Open Sans"/>
                <a:sym typeface="Open Sans"/>
              </a:rPr>
              <a:t>Representation:</a:t>
            </a:r>
            <a:r>
              <a:rPr lang="en" sz="1200">
                <a:latin typeface="Open Sans"/>
                <a:ea typeface="Open Sans"/>
                <a:cs typeface="Open Sans"/>
                <a:sym typeface="Open Sans"/>
              </a:rPr>
              <a:t> Percentage of employees from monitored groups compared with company and industry benchmarks.</a:t>
            </a:r>
            <a:endParaRPr sz="1200">
              <a:latin typeface="Open Sans"/>
              <a:ea typeface="Open Sans"/>
              <a:cs typeface="Open Sans"/>
              <a:sym typeface="Open Sans"/>
            </a:endParaRPr>
          </a:p>
          <a:p>
            <a:pPr indent="-190500" lvl="0" marL="228600" rtl="0" algn="l">
              <a:lnSpc>
                <a:spcPct val="115000"/>
              </a:lnSpc>
              <a:spcBef>
                <a:spcPts val="0"/>
              </a:spcBef>
              <a:spcAft>
                <a:spcPts val="0"/>
              </a:spcAft>
              <a:buSzPts val="1200"/>
              <a:buFont typeface="Open Sans"/>
              <a:buChar char="●"/>
            </a:pPr>
            <a:r>
              <a:rPr b="1" lang="en" sz="1200">
                <a:latin typeface="Open Sans"/>
                <a:ea typeface="Open Sans"/>
                <a:cs typeface="Open Sans"/>
                <a:sym typeface="Open Sans"/>
              </a:rPr>
              <a:t>Retention: </a:t>
            </a:r>
            <a:r>
              <a:rPr lang="en" sz="1200">
                <a:latin typeface="Open Sans"/>
                <a:ea typeface="Open Sans"/>
                <a:cs typeface="Open Sans"/>
                <a:sym typeface="Open Sans"/>
              </a:rPr>
              <a:t>Comparing average tenure for employees from monitored groups to average tenure across the workforce or average tenure of members of the dominant group.</a:t>
            </a:r>
            <a:endParaRPr sz="1200">
              <a:latin typeface="Open Sans"/>
              <a:ea typeface="Open Sans"/>
              <a:cs typeface="Open Sans"/>
              <a:sym typeface="Open Sans"/>
            </a:endParaRPr>
          </a:p>
          <a:p>
            <a:pPr indent="-190500" lvl="0" marL="228600" rtl="0" algn="l">
              <a:lnSpc>
                <a:spcPct val="115000"/>
              </a:lnSpc>
              <a:spcBef>
                <a:spcPts val="0"/>
              </a:spcBef>
              <a:spcAft>
                <a:spcPts val="0"/>
              </a:spcAft>
              <a:buSzPts val="1200"/>
              <a:buFont typeface="Open Sans"/>
              <a:buChar char="●"/>
            </a:pPr>
            <a:r>
              <a:rPr b="1" lang="en" sz="1200">
                <a:latin typeface="Open Sans"/>
                <a:ea typeface="Open Sans"/>
                <a:cs typeface="Open Sans"/>
                <a:sym typeface="Open Sans"/>
              </a:rPr>
              <a:t>Recruitment: </a:t>
            </a:r>
            <a:r>
              <a:rPr lang="en" sz="1200">
                <a:latin typeface="Open Sans"/>
                <a:ea typeface="Open Sans"/>
                <a:cs typeface="Open Sans"/>
                <a:sym typeface="Open Sans"/>
              </a:rPr>
              <a:t>Comparing the number of applicants for open positions from monitored groups against the potential pool of applicants from monitored groups or labour market representation.</a:t>
            </a:r>
            <a:endParaRPr sz="1200">
              <a:latin typeface="Open Sans"/>
              <a:ea typeface="Open Sans"/>
              <a:cs typeface="Open Sans"/>
              <a:sym typeface="Open Sans"/>
            </a:endParaRPr>
          </a:p>
          <a:p>
            <a:pPr indent="-190500" lvl="0" marL="228600" rtl="0" algn="l">
              <a:lnSpc>
                <a:spcPct val="115000"/>
              </a:lnSpc>
              <a:spcBef>
                <a:spcPts val="0"/>
              </a:spcBef>
              <a:spcAft>
                <a:spcPts val="0"/>
              </a:spcAft>
              <a:buSzPts val="1200"/>
              <a:buFont typeface="Open Sans"/>
              <a:buChar char="●"/>
            </a:pPr>
            <a:r>
              <a:rPr b="1" lang="en" sz="1200">
                <a:latin typeface="Open Sans"/>
                <a:ea typeface="Open Sans"/>
                <a:cs typeface="Open Sans"/>
                <a:sym typeface="Open Sans"/>
              </a:rPr>
              <a:t>Selection: </a:t>
            </a:r>
            <a:r>
              <a:rPr lang="en" sz="1200">
                <a:latin typeface="Open Sans"/>
                <a:ea typeface="Open Sans"/>
                <a:cs typeface="Open Sans"/>
                <a:sym typeface="Open Sans"/>
              </a:rPr>
              <a:t>Tracking appointments of individuals from monitored groups compared with appointments of applicants who are not members of a monitored group. Useful for identifying bias in assessment and selection.</a:t>
            </a:r>
            <a:endParaRPr sz="1200">
              <a:latin typeface="Open Sans"/>
              <a:ea typeface="Open Sans"/>
              <a:cs typeface="Open Sans"/>
              <a:sym typeface="Open Sans"/>
            </a:endParaRPr>
          </a:p>
        </p:txBody>
      </p:sp>
      <p:sp>
        <p:nvSpPr>
          <p:cNvPr id="1345" name="Google Shape;1345;p118"/>
          <p:cNvSpPr txBox="1"/>
          <p:nvPr/>
        </p:nvSpPr>
        <p:spPr>
          <a:xfrm>
            <a:off x="1872450" y="157750"/>
            <a:ext cx="53991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#5 Measure, Evaluate and Evolve</a:t>
            </a:r>
            <a:endParaRPr b="1" sz="1800">
              <a:latin typeface="Poppins"/>
              <a:ea typeface="Poppins"/>
              <a:cs typeface="Poppins"/>
              <a:sym typeface="Poppins"/>
            </a:endParaRPr>
          </a:p>
          <a:p>
            <a:pPr indent="0" lvl="0" marL="0" rtl="0" algn="ctr">
              <a:spcBef>
                <a:spcPts val="0"/>
              </a:spcBef>
              <a:spcAft>
                <a:spcPts val="0"/>
              </a:spcAft>
              <a:buNone/>
            </a:pPr>
            <a:r>
              <a:rPr lang="en" sz="1100">
                <a:latin typeface="Poppins"/>
                <a:ea typeface="Poppins"/>
                <a:cs typeface="Poppins"/>
                <a:sym typeface="Poppins"/>
              </a:rPr>
              <a:t>Examples of What to Measure</a:t>
            </a:r>
            <a:br>
              <a:rPr lang="en" sz="1100">
                <a:latin typeface="Poppins"/>
                <a:ea typeface="Poppins"/>
                <a:cs typeface="Poppins"/>
                <a:sym typeface="Poppins"/>
              </a:rPr>
            </a:br>
            <a:endParaRPr sz="1100">
              <a:latin typeface="Poppins"/>
              <a:ea typeface="Poppins"/>
              <a:cs typeface="Poppins"/>
              <a:sym typeface="Poppins"/>
            </a:endParaRPr>
          </a:p>
          <a:p>
            <a:pPr indent="0" lvl="0" marL="0" rtl="0" algn="ctr">
              <a:spcBef>
                <a:spcPts val="0"/>
              </a:spcBef>
              <a:spcAft>
                <a:spcPts val="0"/>
              </a:spcAft>
              <a:buNone/>
            </a:pPr>
            <a:r>
              <a:rPr b="1" lang="en" sz="2000">
                <a:latin typeface="Poppins"/>
                <a:ea typeface="Poppins"/>
                <a:cs typeface="Poppins"/>
                <a:sym typeface="Poppins"/>
              </a:rPr>
              <a:t>DIVERSITY MEASURES</a:t>
            </a:r>
            <a:endParaRPr b="1" sz="2000">
              <a:latin typeface="Poppins"/>
              <a:ea typeface="Poppins"/>
              <a:cs typeface="Poppins"/>
              <a:sym typeface="Poppins"/>
            </a:endParaRPr>
          </a:p>
        </p:txBody>
      </p:sp>
      <p:sp>
        <p:nvSpPr>
          <p:cNvPr id="1346" name="Google Shape;1346;p118"/>
          <p:cNvSpPr txBox="1"/>
          <p:nvPr/>
        </p:nvSpPr>
        <p:spPr>
          <a:xfrm>
            <a:off x="4700650" y="1425325"/>
            <a:ext cx="4274100" cy="3555600"/>
          </a:xfrm>
          <a:prstGeom prst="rect">
            <a:avLst/>
          </a:prstGeom>
          <a:noFill/>
          <a:ln>
            <a:noFill/>
          </a:ln>
        </p:spPr>
        <p:txBody>
          <a:bodyPr anchorCtr="0" anchor="t" bIns="91425" lIns="91425" spcFirstLastPara="1" rIns="91425" wrap="square" tIns="91425">
            <a:spAutoFit/>
          </a:bodyPr>
          <a:lstStyle/>
          <a:p>
            <a:pPr indent="-190500" lvl="0" marL="285750" rtl="0" algn="l">
              <a:lnSpc>
                <a:spcPct val="115000"/>
              </a:lnSpc>
              <a:spcBef>
                <a:spcPts val="0"/>
              </a:spcBef>
              <a:spcAft>
                <a:spcPts val="0"/>
              </a:spcAft>
              <a:buSzPts val="1200"/>
              <a:buFont typeface="Open Sans"/>
              <a:buChar char="●"/>
            </a:pPr>
            <a:r>
              <a:rPr b="1" lang="en" sz="1200">
                <a:latin typeface="Open Sans"/>
                <a:ea typeface="Open Sans"/>
                <a:cs typeface="Open Sans"/>
                <a:sym typeface="Open Sans"/>
              </a:rPr>
              <a:t>Promotion: </a:t>
            </a:r>
            <a:r>
              <a:rPr lang="en" sz="1200">
                <a:latin typeface="Open Sans"/>
                <a:ea typeface="Open Sans"/>
                <a:cs typeface="Open Sans"/>
                <a:sym typeface="Open Sans"/>
              </a:rPr>
              <a:t>Tracking promotions awarded to individuals from monitored groups compared with promotions awarded to individuals who are not members of a monitored group. Useful for identifying bias in assessment and selection.</a:t>
            </a:r>
            <a:endParaRPr sz="1200">
              <a:latin typeface="Open Sans"/>
              <a:ea typeface="Open Sans"/>
              <a:cs typeface="Open Sans"/>
              <a:sym typeface="Open Sans"/>
            </a:endParaRPr>
          </a:p>
          <a:p>
            <a:pPr indent="-190500" lvl="0" marL="285750" rtl="0" algn="l">
              <a:lnSpc>
                <a:spcPct val="115000"/>
              </a:lnSpc>
              <a:spcBef>
                <a:spcPts val="0"/>
              </a:spcBef>
              <a:spcAft>
                <a:spcPts val="0"/>
              </a:spcAft>
              <a:buSzPts val="1200"/>
              <a:buFont typeface="Open Sans"/>
              <a:buChar char="●"/>
            </a:pPr>
            <a:r>
              <a:rPr b="1" lang="en" sz="1200">
                <a:latin typeface="Open Sans"/>
                <a:ea typeface="Open Sans"/>
                <a:cs typeface="Open Sans"/>
                <a:sym typeface="Open Sans"/>
              </a:rPr>
              <a:t>Development: </a:t>
            </a:r>
            <a:r>
              <a:rPr lang="en" sz="1200">
                <a:latin typeface="Open Sans"/>
                <a:ea typeface="Open Sans"/>
                <a:cs typeface="Open Sans"/>
                <a:sym typeface="Open Sans"/>
              </a:rPr>
              <a:t>Tracking lateral moves, appointments to acting roles, training and other learning and development participation, and other stretch assignment opportunities by identity group. Useful for identifying bias in development.</a:t>
            </a:r>
            <a:endParaRPr sz="1200">
              <a:latin typeface="Open Sans"/>
              <a:ea typeface="Open Sans"/>
              <a:cs typeface="Open Sans"/>
              <a:sym typeface="Open Sans"/>
            </a:endParaRPr>
          </a:p>
          <a:p>
            <a:pPr indent="-190500" lvl="0" marL="285750" rtl="0" algn="l">
              <a:lnSpc>
                <a:spcPct val="115000"/>
              </a:lnSpc>
              <a:spcBef>
                <a:spcPts val="0"/>
              </a:spcBef>
              <a:spcAft>
                <a:spcPts val="0"/>
              </a:spcAft>
              <a:buSzPts val="1200"/>
              <a:buFont typeface="Open Sans"/>
              <a:buChar char="●"/>
            </a:pPr>
            <a:r>
              <a:rPr b="1" lang="en" sz="1200">
                <a:latin typeface="Open Sans"/>
                <a:ea typeface="Open Sans"/>
                <a:cs typeface="Open Sans"/>
                <a:sym typeface="Open Sans"/>
              </a:rPr>
              <a:t>Pay and benefits: </a:t>
            </a:r>
            <a:r>
              <a:rPr lang="en" sz="1200">
                <a:latin typeface="Open Sans"/>
                <a:ea typeface="Open Sans"/>
                <a:cs typeface="Open Sans"/>
                <a:sym typeface="Open Sans"/>
              </a:rPr>
              <a:t>Compare financial and non-financial rewards earned by individuals from monitored groups to financial and non-financial rewards earned by individuals who are not members of a monitored group. Useful for identifying bias in compensation and reward schemes.</a:t>
            </a:r>
            <a:endParaRPr sz="1200">
              <a:latin typeface="Open Sans"/>
              <a:ea typeface="Open Sans"/>
              <a:cs typeface="Open Sans"/>
              <a:sym typeface="Open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0" name="Shape 1350"/>
        <p:cNvGrpSpPr/>
        <p:nvPr/>
      </p:nvGrpSpPr>
      <p:grpSpPr>
        <a:xfrm>
          <a:off x="0" y="0"/>
          <a:ext cx="0" cy="0"/>
          <a:chOff x="0" y="0"/>
          <a:chExt cx="0" cy="0"/>
        </a:xfrm>
      </p:grpSpPr>
      <p:sp>
        <p:nvSpPr>
          <p:cNvPr id="1351" name="Google Shape;1351;p119"/>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a:t>
            </a:r>
            <a:endParaRPr/>
          </a:p>
        </p:txBody>
      </p:sp>
      <p:sp>
        <p:nvSpPr>
          <p:cNvPr id="1352" name="Google Shape;1352;p119"/>
          <p:cNvSpPr txBox="1"/>
          <p:nvPr/>
        </p:nvSpPr>
        <p:spPr>
          <a:xfrm>
            <a:off x="227425" y="1501525"/>
            <a:ext cx="4671300" cy="3345600"/>
          </a:xfrm>
          <a:prstGeom prst="rect">
            <a:avLst/>
          </a:prstGeom>
          <a:noFill/>
          <a:ln>
            <a:noFill/>
          </a:ln>
        </p:spPr>
        <p:txBody>
          <a:bodyPr anchorCtr="0" anchor="t" bIns="91425" lIns="91425" spcFirstLastPara="1" rIns="91425" wrap="square" tIns="91425">
            <a:spAutoFit/>
          </a:bodyPr>
          <a:lstStyle/>
          <a:p>
            <a:pPr indent="-196850" lvl="0" marL="228600" rtl="0" algn="l">
              <a:lnSpc>
                <a:spcPct val="115000"/>
              </a:lnSpc>
              <a:spcBef>
                <a:spcPts val="0"/>
              </a:spcBef>
              <a:spcAft>
                <a:spcPts val="0"/>
              </a:spcAft>
              <a:buSzPts val="1300"/>
              <a:buFont typeface="Open Sans"/>
              <a:buChar char="●"/>
            </a:pPr>
            <a:r>
              <a:rPr b="1" lang="en" sz="1300">
                <a:latin typeface="Open Sans"/>
                <a:ea typeface="Open Sans"/>
                <a:cs typeface="Open Sans"/>
                <a:sym typeface="Open Sans"/>
              </a:rPr>
              <a:t>Inclusion and Belonging</a:t>
            </a:r>
            <a:endParaRPr b="1" sz="1300">
              <a:latin typeface="Open Sans"/>
              <a:ea typeface="Open Sans"/>
              <a:cs typeface="Open Sans"/>
              <a:sym typeface="Open Sans"/>
            </a:endParaRPr>
          </a:p>
          <a:p>
            <a:pPr indent="-127000" lvl="1" marL="400050" rtl="0" algn="l">
              <a:lnSpc>
                <a:spcPct val="115000"/>
              </a:lnSpc>
              <a:spcBef>
                <a:spcPts val="0"/>
              </a:spcBef>
              <a:spcAft>
                <a:spcPts val="0"/>
              </a:spcAft>
              <a:buSzPts val="1100"/>
              <a:buFont typeface="Open Sans"/>
              <a:buChar char="○"/>
            </a:pPr>
            <a:r>
              <a:rPr lang="en" sz="1100">
                <a:latin typeface="Open Sans"/>
                <a:ea typeface="Open Sans"/>
                <a:cs typeface="Open Sans"/>
                <a:sym typeface="Open Sans"/>
              </a:rPr>
              <a:t>I am proud to work here</a:t>
            </a:r>
            <a:endParaRPr sz="1100">
              <a:latin typeface="Open Sans"/>
              <a:ea typeface="Open Sans"/>
              <a:cs typeface="Open Sans"/>
              <a:sym typeface="Open Sans"/>
            </a:endParaRPr>
          </a:p>
          <a:p>
            <a:pPr indent="-127000" lvl="1" marL="400050" rtl="0" algn="l">
              <a:lnSpc>
                <a:spcPct val="115000"/>
              </a:lnSpc>
              <a:spcBef>
                <a:spcPts val="0"/>
              </a:spcBef>
              <a:spcAft>
                <a:spcPts val="0"/>
              </a:spcAft>
              <a:buSzPts val="1100"/>
              <a:buFont typeface="Open Sans"/>
              <a:buChar char="○"/>
            </a:pPr>
            <a:r>
              <a:rPr lang="en" sz="1100">
                <a:latin typeface="Open Sans"/>
                <a:ea typeface="Open Sans"/>
                <a:cs typeface="Open Sans"/>
                <a:sym typeface="Open Sans"/>
              </a:rPr>
              <a:t>I would recommend this company as a great place to work</a:t>
            </a:r>
            <a:endParaRPr sz="1100">
              <a:latin typeface="Open Sans"/>
              <a:ea typeface="Open Sans"/>
              <a:cs typeface="Open Sans"/>
              <a:sym typeface="Open Sans"/>
            </a:endParaRPr>
          </a:p>
          <a:p>
            <a:pPr indent="-127000" lvl="1" marL="400050" rtl="0" algn="l">
              <a:lnSpc>
                <a:spcPct val="115000"/>
              </a:lnSpc>
              <a:spcBef>
                <a:spcPts val="0"/>
              </a:spcBef>
              <a:spcAft>
                <a:spcPts val="0"/>
              </a:spcAft>
              <a:buSzPts val="1100"/>
              <a:buFont typeface="Open Sans"/>
              <a:buChar char="○"/>
            </a:pPr>
            <a:r>
              <a:rPr lang="en" sz="1100">
                <a:latin typeface="Open Sans"/>
                <a:ea typeface="Open Sans"/>
                <a:cs typeface="Open Sans"/>
                <a:sym typeface="Open Sans"/>
              </a:rPr>
              <a:t>This company motivates me to go beyond what I would in a similar role elsewhere</a:t>
            </a:r>
            <a:endParaRPr sz="1100">
              <a:latin typeface="Open Sans"/>
              <a:ea typeface="Open Sans"/>
              <a:cs typeface="Open Sans"/>
              <a:sym typeface="Open Sans"/>
            </a:endParaRPr>
          </a:p>
          <a:p>
            <a:pPr indent="-127000" lvl="1" marL="400050" rtl="0" algn="l">
              <a:lnSpc>
                <a:spcPct val="115000"/>
              </a:lnSpc>
              <a:spcBef>
                <a:spcPts val="0"/>
              </a:spcBef>
              <a:spcAft>
                <a:spcPts val="0"/>
              </a:spcAft>
              <a:buSzPts val="1100"/>
              <a:buFont typeface="Open Sans"/>
              <a:buChar char="○"/>
            </a:pPr>
            <a:r>
              <a:rPr lang="en" sz="1100">
                <a:latin typeface="Open Sans"/>
                <a:ea typeface="Open Sans"/>
                <a:cs typeface="Open Sans"/>
                <a:sym typeface="Open Sans"/>
              </a:rPr>
              <a:t>I rarely think about looking for a job at another company</a:t>
            </a:r>
            <a:endParaRPr sz="1100">
              <a:latin typeface="Open Sans"/>
              <a:ea typeface="Open Sans"/>
              <a:cs typeface="Open Sans"/>
              <a:sym typeface="Open Sans"/>
            </a:endParaRPr>
          </a:p>
          <a:p>
            <a:pPr indent="-127000" lvl="1" marL="400050" rtl="0" algn="l">
              <a:lnSpc>
                <a:spcPct val="115000"/>
              </a:lnSpc>
              <a:spcBef>
                <a:spcPts val="0"/>
              </a:spcBef>
              <a:spcAft>
                <a:spcPts val="0"/>
              </a:spcAft>
              <a:buSzPts val="1100"/>
              <a:buFont typeface="Open Sans"/>
              <a:buChar char="○"/>
            </a:pPr>
            <a:r>
              <a:rPr lang="en" sz="1100">
                <a:latin typeface="Open Sans"/>
                <a:ea typeface="Open Sans"/>
                <a:cs typeface="Open Sans"/>
                <a:sym typeface="Open Sans"/>
              </a:rPr>
              <a:t>I see myself still working at this company in two years' time</a:t>
            </a:r>
            <a:br>
              <a:rPr lang="en" sz="1100">
                <a:latin typeface="Open Sans"/>
                <a:ea typeface="Open Sans"/>
                <a:cs typeface="Open Sans"/>
                <a:sym typeface="Open Sans"/>
              </a:rPr>
            </a:br>
            <a:br>
              <a:rPr lang="en" sz="1100">
                <a:latin typeface="Open Sans"/>
                <a:ea typeface="Open Sans"/>
                <a:cs typeface="Open Sans"/>
                <a:sym typeface="Open Sans"/>
              </a:rPr>
            </a:br>
            <a:endParaRPr sz="1100">
              <a:latin typeface="Open Sans"/>
              <a:ea typeface="Open Sans"/>
              <a:cs typeface="Open Sans"/>
              <a:sym typeface="Open Sans"/>
            </a:endParaRPr>
          </a:p>
          <a:p>
            <a:pPr indent="-184150" lvl="0" marL="228600" rtl="0" algn="l">
              <a:lnSpc>
                <a:spcPct val="115000"/>
              </a:lnSpc>
              <a:spcBef>
                <a:spcPts val="0"/>
              </a:spcBef>
              <a:spcAft>
                <a:spcPts val="0"/>
              </a:spcAft>
              <a:buSzPts val="1100"/>
              <a:buFont typeface="Open Sans"/>
              <a:buChar char="●"/>
            </a:pPr>
            <a:r>
              <a:rPr b="1" lang="en" sz="1300">
                <a:latin typeface="Open Sans"/>
                <a:ea typeface="Open Sans"/>
                <a:cs typeface="Open Sans"/>
                <a:sym typeface="Open Sans"/>
              </a:rPr>
              <a:t>Fairness</a:t>
            </a:r>
            <a:endParaRPr sz="1100">
              <a:latin typeface="Open Sans"/>
              <a:ea typeface="Open Sans"/>
              <a:cs typeface="Open Sans"/>
              <a:sym typeface="Open Sans"/>
            </a:endParaRPr>
          </a:p>
          <a:p>
            <a:pPr indent="-127000" lvl="1" marL="400050" marR="0" rtl="0" algn="l">
              <a:lnSpc>
                <a:spcPct val="115000"/>
              </a:lnSpc>
              <a:spcBef>
                <a:spcPts val="0"/>
              </a:spcBef>
              <a:spcAft>
                <a:spcPts val="0"/>
              </a:spcAft>
              <a:buSzPts val="1100"/>
              <a:buFont typeface="Open Sans"/>
              <a:buChar char="○"/>
            </a:pPr>
            <a:r>
              <a:rPr lang="en" sz="1100">
                <a:latin typeface="Open Sans"/>
                <a:ea typeface="Open Sans"/>
                <a:cs typeface="Open Sans"/>
                <a:sym typeface="Open Sans"/>
              </a:rPr>
              <a:t>Administrative tasks that don't have a specific owner (e.g., taking notes in meetings, scheduling events, cleaning up shared space) are fairly divided at Self</a:t>
            </a:r>
            <a:endParaRPr sz="1100">
              <a:latin typeface="Open Sans"/>
              <a:ea typeface="Open Sans"/>
              <a:cs typeface="Open Sans"/>
              <a:sym typeface="Open Sans"/>
            </a:endParaRPr>
          </a:p>
          <a:p>
            <a:pPr indent="-127000" lvl="1" marL="400050" marR="0" rtl="0" algn="l">
              <a:lnSpc>
                <a:spcPct val="115000"/>
              </a:lnSpc>
              <a:spcBef>
                <a:spcPts val="0"/>
              </a:spcBef>
              <a:spcAft>
                <a:spcPts val="0"/>
              </a:spcAft>
              <a:buSzPts val="1100"/>
              <a:buFont typeface="Open Sans"/>
              <a:buChar char="○"/>
            </a:pPr>
            <a:r>
              <a:rPr lang="en" sz="1100">
                <a:latin typeface="Open Sans"/>
                <a:ea typeface="Open Sans"/>
                <a:cs typeface="Open Sans"/>
                <a:sym typeface="Open Sans"/>
              </a:rPr>
              <a:t>My job performance is evaluated fairly</a:t>
            </a:r>
            <a:endParaRPr sz="1100">
              <a:latin typeface="Open Sans"/>
              <a:ea typeface="Open Sans"/>
              <a:cs typeface="Open Sans"/>
              <a:sym typeface="Open Sans"/>
            </a:endParaRPr>
          </a:p>
          <a:p>
            <a:pPr indent="-127000" lvl="1" marL="400050" marR="0" rtl="0" algn="l">
              <a:lnSpc>
                <a:spcPct val="115000"/>
              </a:lnSpc>
              <a:spcBef>
                <a:spcPts val="0"/>
              </a:spcBef>
              <a:spcAft>
                <a:spcPts val="0"/>
              </a:spcAft>
              <a:buSzPts val="1100"/>
              <a:buFont typeface="Open Sans"/>
              <a:buChar char="○"/>
            </a:pPr>
            <a:r>
              <a:rPr lang="en" sz="1100">
                <a:latin typeface="Open Sans"/>
                <a:ea typeface="Open Sans"/>
                <a:cs typeface="Open Sans"/>
                <a:sym typeface="Open Sans"/>
              </a:rPr>
              <a:t>I believe that my total compensation is fair, relative to similar roles at Self</a:t>
            </a:r>
            <a:endParaRPr sz="1100">
              <a:latin typeface="Open Sans"/>
              <a:ea typeface="Open Sans"/>
              <a:cs typeface="Open Sans"/>
              <a:sym typeface="Open Sans"/>
            </a:endParaRPr>
          </a:p>
        </p:txBody>
      </p:sp>
      <p:sp>
        <p:nvSpPr>
          <p:cNvPr id="1353" name="Google Shape;1353;p119"/>
          <p:cNvSpPr txBox="1"/>
          <p:nvPr/>
        </p:nvSpPr>
        <p:spPr>
          <a:xfrm>
            <a:off x="4898575" y="1501525"/>
            <a:ext cx="3933900" cy="2956200"/>
          </a:xfrm>
          <a:prstGeom prst="rect">
            <a:avLst/>
          </a:prstGeom>
          <a:noFill/>
          <a:ln>
            <a:noFill/>
          </a:ln>
        </p:spPr>
        <p:txBody>
          <a:bodyPr anchorCtr="0" anchor="t" bIns="91425" lIns="91425" spcFirstLastPara="1" rIns="91425" wrap="square" tIns="91425">
            <a:spAutoFit/>
          </a:bodyPr>
          <a:lstStyle/>
          <a:p>
            <a:pPr indent="-184150" lvl="0" marL="228600" rtl="0" algn="l">
              <a:lnSpc>
                <a:spcPct val="115000"/>
              </a:lnSpc>
              <a:spcBef>
                <a:spcPts val="0"/>
              </a:spcBef>
              <a:spcAft>
                <a:spcPts val="0"/>
              </a:spcAft>
              <a:buSzPts val="1100"/>
              <a:buFont typeface="Open Sans"/>
              <a:buChar char="●"/>
            </a:pPr>
            <a:r>
              <a:rPr b="1" lang="en" sz="1300">
                <a:latin typeface="Open Sans"/>
                <a:ea typeface="Open Sans"/>
                <a:cs typeface="Open Sans"/>
                <a:sym typeface="Open Sans"/>
              </a:rPr>
              <a:t>Opportunities and Resources</a:t>
            </a:r>
            <a:endParaRPr sz="1100">
              <a:latin typeface="Open Sans"/>
              <a:ea typeface="Open Sans"/>
              <a:cs typeface="Open Sans"/>
              <a:sym typeface="Open Sans"/>
            </a:endParaRPr>
          </a:p>
          <a:p>
            <a:pPr indent="-127000" lvl="1" marL="400050" rtl="0" algn="l">
              <a:lnSpc>
                <a:spcPct val="115000"/>
              </a:lnSpc>
              <a:spcBef>
                <a:spcPts val="0"/>
              </a:spcBef>
              <a:spcAft>
                <a:spcPts val="0"/>
              </a:spcAft>
              <a:buSzPts val="1100"/>
              <a:buFont typeface="Open Sans"/>
              <a:buChar char="○"/>
            </a:pPr>
            <a:r>
              <a:rPr lang="en" sz="1100">
                <a:latin typeface="Open Sans"/>
                <a:ea typeface="Open Sans"/>
                <a:cs typeface="Open Sans"/>
                <a:sym typeface="Open Sans"/>
              </a:rPr>
              <a:t>When there are career opportunities at Self, I am aware of them</a:t>
            </a:r>
            <a:endParaRPr sz="1100">
              <a:latin typeface="Open Sans"/>
              <a:ea typeface="Open Sans"/>
              <a:cs typeface="Open Sans"/>
              <a:sym typeface="Open Sans"/>
            </a:endParaRPr>
          </a:p>
          <a:p>
            <a:pPr indent="-127000" lvl="1" marL="400050" rtl="0" algn="l">
              <a:lnSpc>
                <a:spcPct val="115000"/>
              </a:lnSpc>
              <a:spcBef>
                <a:spcPts val="0"/>
              </a:spcBef>
              <a:spcAft>
                <a:spcPts val="0"/>
              </a:spcAft>
              <a:buSzPts val="1100"/>
              <a:buFont typeface="Open Sans"/>
              <a:buChar char="○"/>
            </a:pPr>
            <a:r>
              <a:rPr lang="en" sz="1100">
                <a:latin typeface="Open Sans"/>
                <a:ea typeface="Open Sans"/>
                <a:cs typeface="Open Sans"/>
                <a:sym typeface="Open Sans"/>
              </a:rPr>
              <a:t>I know where to find information to do my job well</a:t>
            </a:r>
            <a:endParaRPr sz="1100">
              <a:latin typeface="Open Sans"/>
              <a:ea typeface="Open Sans"/>
              <a:cs typeface="Open Sans"/>
              <a:sym typeface="Open Sans"/>
            </a:endParaRPr>
          </a:p>
          <a:p>
            <a:pPr indent="-127000" lvl="1" marL="400050" rtl="0" algn="l">
              <a:lnSpc>
                <a:spcPct val="115000"/>
              </a:lnSpc>
              <a:spcBef>
                <a:spcPts val="0"/>
              </a:spcBef>
              <a:spcAft>
                <a:spcPts val="0"/>
              </a:spcAft>
              <a:buSzPts val="1100"/>
              <a:buFont typeface="Open Sans"/>
              <a:buChar char="○"/>
            </a:pPr>
            <a:r>
              <a:rPr lang="en" sz="1100">
                <a:latin typeface="Open Sans"/>
                <a:ea typeface="Open Sans"/>
                <a:cs typeface="Open Sans"/>
                <a:sym typeface="Open Sans"/>
              </a:rPr>
              <a:t>Self believes that people can always greatly improve their talents and abilities</a:t>
            </a:r>
            <a:endParaRPr sz="1100">
              <a:latin typeface="Open Sans"/>
              <a:ea typeface="Open Sans"/>
              <a:cs typeface="Open Sans"/>
              <a:sym typeface="Open Sans"/>
            </a:endParaRPr>
          </a:p>
          <a:p>
            <a:pPr indent="-127000" lvl="1" marL="400050" rtl="0" algn="l">
              <a:lnSpc>
                <a:spcPct val="115000"/>
              </a:lnSpc>
              <a:spcBef>
                <a:spcPts val="0"/>
              </a:spcBef>
              <a:spcAft>
                <a:spcPts val="0"/>
              </a:spcAft>
              <a:buSzPts val="1100"/>
              <a:buFont typeface="Open Sans"/>
              <a:buChar char="○"/>
            </a:pPr>
            <a:r>
              <a:rPr lang="en" sz="1100">
                <a:latin typeface="Open Sans"/>
                <a:ea typeface="Open Sans"/>
                <a:cs typeface="Open Sans"/>
                <a:sym typeface="Open Sans"/>
              </a:rPr>
              <a:t>Self enables me to balance work and personal life</a:t>
            </a:r>
            <a:br>
              <a:rPr lang="en" sz="1100">
                <a:latin typeface="Open Sans"/>
                <a:ea typeface="Open Sans"/>
                <a:cs typeface="Open Sans"/>
                <a:sym typeface="Open Sans"/>
              </a:rPr>
            </a:br>
            <a:br>
              <a:rPr lang="en" sz="1100">
                <a:latin typeface="Open Sans"/>
                <a:ea typeface="Open Sans"/>
                <a:cs typeface="Open Sans"/>
                <a:sym typeface="Open Sans"/>
              </a:rPr>
            </a:br>
            <a:endParaRPr sz="1100">
              <a:latin typeface="Open Sans"/>
              <a:ea typeface="Open Sans"/>
              <a:cs typeface="Open Sans"/>
              <a:sym typeface="Open Sans"/>
            </a:endParaRPr>
          </a:p>
          <a:p>
            <a:pPr indent="-184150" lvl="0" marL="228600" rtl="0" algn="l">
              <a:lnSpc>
                <a:spcPct val="115000"/>
              </a:lnSpc>
              <a:spcBef>
                <a:spcPts val="0"/>
              </a:spcBef>
              <a:spcAft>
                <a:spcPts val="0"/>
              </a:spcAft>
              <a:buSzPts val="1100"/>
              <a:buFont typeface="Open Sans"/>
              <a:buChar char="●"/>
            </a:pPr>
            <a:r>
              <a:rPr b="1" lang="en" sz="1300">
                <a:latin typeface="Open Sans"/>
                <a:ea typeface="Open Sans"/>
                <a:cs typeface="Open Sans"/>
                <a:sym typeface="Open Sans"/>
              </a:rPr>
              <a:t>Decision Making</a:t>
            </a:r>
            <a:endParaRPr sz="1100">
              <a:latin typeface="Open Sans"/>
              <a:ea typeface="Open Sans"/>
              <a:cs typeface="Open Sans"/>
              <a:sym typeface="Open Sans"/>
            </a:endParaRPr>
          </a:p>
          <a:p>
            <a:pPr indent="-127000" lvl="1" marL="400050" marR="0" rtl="0" algn="l">
              <a:lnSpc>
                <a:spcPct val="115000"/>
              </a:lnSpc>
              <a:spcBef>
                <a:spcPts val="0"/>
              </a:spcBef>
              <a:spcAft>
                <a:spcPts val="0"/>
              </a:spcAft>
              <a:buSzPts val="1100"/>
              <a:buFont typeface="Open Sans"/>
              <a:buChar char="○"/>
            </a:pPr>
            <a:r>
              <a:rPr lang="en" sz="1100">
                <a:latin typeface="Open Sans"/>
                <a:ea typeface="Open Sans"/>
                <a:cs typeface="Open Sans"/>
                <a:sym typeface="Open Sans"/>
              </a:rPr>
              <a:t>I am satisfied with how decisions are made at Self</a:t>
            </a:r>
            <a:endParaRPr sz="1100">
              <a:latin typeface="Open Sans"/>
              <a:ea typeface="Open Sans"/>
              <a:cs typeface="Open Sans"/>
              <a:sym typeface="Open Sans"/>
            </a:endParaRPr>
          </a:p>
          <a:p>
            <a:pPr indent="-127000" lvl="1" marL="400050" marR="0" rtl="0" algn="l">
              <a:lnSpc>
                <a:spcPct val="115000"/>
              </a:lnSpc>
              <a:spcBef>
                <a:spcPts val="0"/>
              </a:spcBef>
              <a:spcAft>
                <a:spcPts val="0"/>
              </a:spcAft>
              <a:buSzPts val="1100"/>
              <a:buFont typeface="Open Sans"/>
              <a:buChar char="○"/>
            </a:pPr>
            <a:r>
              <a:rPr lang="en" sz="1100">
                <a:latin typeface="Open Sans"/>
                <a:ea typeface="Open Sans"/>
                <a:cs typeface="Open Sans"/>
                <a:sym typeface="Open Sans"/>
              </a:rPr>
              <a:t>Perspectives like mine are included in the decision making at Self</a:t>
            </a:r>
            <a:endParaRPr sz="1100">
              <a:latin typeface="Open Sans"/>
              <a:ea typeface="Open Sans"/>
              <a:cs typeface="Open Sans"/>
              <a:sym typeface="Open Sans"/>
            </a:endParaRPr>
          </a:p>
          <a:p>
            <a:pPr indent="-127000" lvl="1" marL="400050" marR="0" rtl="0" algn="l">
              <a:lnSpc>
                <a:spcPct val="115000"/>
              </a:lnSpc>
              <a:spcBef>
                <a:spcPts val="0"/>
              </a:spcBef>
              <a:spcAft>
                <a:spcPts val="0"/>
              </a:spcAft>
              <a:buSzPts val="1100"/>
              <a:buFont typeface="Open Sans"/>
              <a:buChar char="○"/>
            </a:pPr>
            <a:r>
              <a:rPr lang="en" sz="1100">
                <a:latin typeface="Open Sans"/>
                <a:ea typeface="Open Sans"/>
                <a:cs typeface="Open Sans"/>
                <a:sym typeface="Open Sans"/>
              </a:rPr>
              <a:t>I am included in decisions that affect my work</a:t>
            </a:r>
            <a:endParaRPr sz="1100">
              <a:latin typeface="Open Sans"/>
              <a:ea typeface="Open Sans"/>
              <a:cs typeface="Open Sans"/>
              <a:sym typeface="Open Sans"/>
            </a:endParaRPr>
          </a:p>
        </p:txBody>
      </p:sp>
      <p:sp>
        <p:nvSpPr>
          <p:cNvPr id="1354" name="Google Shape;1354;p119"/>
          <p:cNvSpPr txBox="1"/>
          <p:nvPr/>
        </p:nvSpPr>
        <p:spPr>
          <a:xfrm>
            <a:off x="6866750" y="4770925"/>
            <a:ext cx="2277300" cy="354000"/>
          </a:xfrm>
          <a:prstGeom prst="rect">
            <a:avLst/>
          </a:prstGeom>
          <a:solidFill>
            <a:srgbClr val="000955"/>
          </a:solid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i="1" lang="en" sz="1100">
                <a:solidFill>
                  <a:schemeClr val="lt1"/>
                </a:solidFill>
              </a:rPr>
              <a:t>More at www.cultureamp.com</a:t>
            </a:r>
            <a:endParaRPr b="1" i="1" sz="1100">
              <a:solidFill>
                <a:schemeClr val="lt1"/>
              </a:solidFill>
            </a:endParaRPr>
          </a:p>
        </p:txBody>
      </p:sp>
      <p:sp>
        <p:nvSpPr>
          <p:cNvPr id="1355" name="Google Shape;1355;p119"/>
          <p:cNvSpPr txBox="1"/>
          <p:nvPr/>
        </p:nvSpPr>
        <p:spPr>
          <a:xfrm>
            <a:off x="1872450" y="157750"/>
            <a:ext cx="53991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#5 Measure, Evaluate and Evolve</a:t>
            </a:r>
            <a:endParaRPr b="1" sz="1800">
              <a:latin typeface="Poppins"/>
              <a:ea typeface="Poppins"/>
              <a:cs typeface="Poppins"/>
              <a:sym typeface="Poppins"/>
            </a:endParaRPr>
          </a:p>
          <a:p>
            <a:pPr indent="0" lvl="0" marL="0" rtl="0" algn="ctr">
              <a:spcBef>
                <a:spcPts val="0"/>
              </a:spcBef>
              <a:spcAft>
                <a:spcPts val="0"/>
              </a:spcAft>
              <a:buNone/>
            </a:pPr>
            <a:r>
              <a:rPr lang="en" sz="1100">
                <a:latin typeface="Poppins"/>
                <a:ea typeface="Poppins"/>
                <a:cs typeface="Poppins"/>
                <a:sym typeface="Poppins"/>
              </a:rPr>
              <a:t>Examples of What to Measure</a:t>
            </a:r>
            <a:br>
              <a:rPr lang="en" sz="1100">
                <a:latin typeface="Poppins"/>
                <a:ea typeface="Poppins"/>
                <a:cs typeface="Poppins"/>
                <a:sym typeface="Poppins"/>
              </a:rPr>
            </a:br>
            <a:endParaRPr sz="1100">
              <a:latin typeface="Poppins"/>
              <a:ea typeface="Poppins"/>
              <a:cs typeface="Poppins"/>
              <a:sym typeface="Poppins"/>
            </a:endParaRPr>
          </a:p>
          <a:p>
            <a:pPr indent="0" lvl="0" marL="0" rtl="0" algn="ctr">
              <a:spcBef>
                <a:spcPts val="0"/>
              </a:spcBef>
              <a:spcAft>
                <a:spcPts val="0"/>
              </a:spcAft>
              <a:buNone/>
            </a:pPr>
            <a:r>
              <a:rPr b="1" lang="en" sz="2000">
                <a:latin typeface="Poppins"/>
                <a:ea typeface="Poppins"/>
                <a:cs typeface="Poppins"/>
                <a:sym typeface="Poppins"/>
              </a:rPr>
              <a:t>INCLUSION &amp; BELONGING</a:t>
            </a:r>
            <a:r>
              <a:rPr b="1" lang="en" sz="2000">
                <a:latin typeface="Poppins"/>
                <a:ea typeface="Poppins"/>
                <a:cs typeface="Poppins"/>
                <a:sym typeface="Poppins"/>
              </a:rPr>
              <a:t> MEASURES</a:t>
            </a:r>
            <a:endParaRPr b="1" sz="2000">
              <a:latin typeface="Poppins"/>
              <a:ea typeface="Poppins"/>
              <a:cs typeface="Poppins"/>
              <a:sym typeface="Poppi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9" name="Shape 1359"/>
        <p:cNvGrpSpPr/>
        <p:nvPr/>
      </p:nvGrpSpPr>
      <p:grpSpPr>
        <a:xfrm>
          <a:off x="0" y="0"/>
          <a:ext cx="0" cy="0"/>
          <a:chOff x="0" y="0"/>
          <a:chExt cx="0" cy="0"/>
        </a:xfrm>
      </p:grpSpPr>
      <p:sp>
        <p:nvSpPr>
          <p:cNvPr id="1360" name="Google Shape;1360;p120"/>
          <p:cNvSpPr txBox="1"/>
          <p:nvPr/>
        </p:nvSpPr>
        <p:spPr>
          <a:xfrm>
            <a:off x="1872450" y="348575"/>
            <a:ext cx="53991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#5 Measure, Evaluate and Evolve</a:t>
            </a:r>
            <a:endParaRPr b="1" sz="1800">
              <a:latin typeface="Poppins"/>
              <a:ea typeface="Poppins"/>
              <a:cs typeface="Poppins"/>
              <a:sym typeface="Poppins"/>
            </a:endParaRPr>
          </a:p>
          <a:p>
            <a:pPr indent="0" lvl="0" marL="0" rtl="0" algn="ctr">
              <a:spcBef>
                <a:spcPts val="0"/>
              </a:spcBef>
              <a:spcAft>
                <a:spcPts val="0"/>
              </a:spcAft>
              <a:buNone/>
            </a:pPr>
            <a:r>
              <a:rPr lang="en">
                <a:latin typeface="Poppins"/>
                <a:ea typeface="Poppins"/>
                <a:cs typeface="Poppins"/>
                <a:sym typeface="Poppins"/>
              </a:rPr>
              <a:t>DEI Focus Group Sessions Worksheet</a:t>
            </a:r>
            <a:endParaRPr>
              <a:latin typeface="Poppins"/>
              <a:ea typeface="Poppins"/>
              <a:cs typeface="Poppins"/>
              <a:sym typeface="Poppins"/>
            </a:endParaRPr>
          </a:p>
        </p:txBody>
      </p:sp>
      <p:sp>
        <p:nvSpPr>
          <p:cNvPr id="1361" name="Google Shape;1361;p120"/>
          <p:cNvSpPr/>
          <p:nvPr/>
        </p:nvSpPr>
        <p:spPr>
          <a:xfrm>
            <a:off x="381325" y="1425325"/>
            <a:ext cx="4138200" cy="3383400"/>
          </a:xfrm>
          <a:prstGeom prst="rect">
            <a:avLst/>
          </a:prstGeom>
          <a:solidFill>
            <a:srgbClr val="20167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120"/>
          <p:cNvSpPr txBox="1"/>
          <p:nvPr/>
        </p:nvSpPr>
        <p:spPr>
          <a:xfrm>
            <a:off x="381325" y="1425325"/>
            <a:ext cx="4138200" cy="3343200"/>
          </a:xfrm>
          <a:prstGeom prst="rect">
            <a:avLst/>
          </a:prstGeom>
          <a:noFill/>
          <a:ln>
            <a:noFill/>
          </a:ln>
        </p:spPr>
        <p:txBody>
          <a:bodyPr anchorCtr="0" anchor="t" bIns="91425" lIns="91425" spcFirstLastPara="1" rIns="91425" wrap="square" tIns="91425">
            <a:spAutoFit/>
          </a:bodyPr>
          <a:lstStyle/>
          <a:p>
            <a:pPr indent="-121920" lvl="0" marL="91440" rtl="0" algn="l">
              <a:lnSpc>
                <a:spcPct val="115000"/>
              </a:lnSpc>
              <a:spcBef>
                <a:spcPts val="0"/>
              </a:spcBef>
              <a:spcAft>
                <a:spcPts val="0"/>
              </a:spcAft>
              <a:buClr>
                <a:schemeClr val="lt1"/>
              </a:buClr>
              <a:buSzPts val="1200"/>
              <a:buFont typeface="Open Sans"/>
              <a:buChar char="●"/>
            </a:pPr>
            <a:r>
              <a:rPr lang="en" sz="1200">
                <a:solidFill>
                  <a:schemeClr val="lt1"/>
                </a:solidFill>
                <a:latin typeface="Poppins"/>
                <a:ea typeface="Poppins"/>
                <a:cs typeface="Poppins"/>
                <a:sym typeface="Poppins"/>
              </a:rPr>
              <a:t>Have you ever felt left out at the organization – either in work practices or socially? </a:t>
            </a:r>
            <a:endParaRPr sz="1200">
              <a:solidFill>
                <a:schemeClr val="lt1"/>
              </a:solidFill>
              <a:latin typeface="Poppins"/>
              <a:ea typeface="Poppins"/>
              <a:cs typeface="Poppins"/>
              <a:sym typeface="Poppins"/>
            </a:endParaRPr>
          </a:p>
          <a:p>
            <a:pPr indent="-121920" lvl="0" marL="91440" rtl="0" algn="l">
              <a:lnSpc>
                <a:spcPct val="115000"/>
              </a:lnSpc>
              <a:spcBef>
                <a:spcPts val="0"/>
              </a:spcBef>
              <a:spcAft>
                <a:spcPts val="0"/>
              </a:spcAft>
              <a:buClr>
                <a:schemeClr val="lt1"/>
              </a:buClr>
              <a:buSzPts val="1200"/>
              <a:buFont typeface="Open Sans"/>
              <a:buChar char="●"/>
            </a:pPr>
            <a:r>
              <a:rPr lang="en" sz="1200">
                <a:solidFill>
                  <a:schemeClr val="lt1"/>
                </a:solidFill>
                <a:latin typeface="Poppins"/>
                <a:ea typeface="Poppins"/>
                <a:cs typeface="Poppins"/>
                <a:sym typeface="Poppins"/>
              </a:rPr>
              <a:t>What makes you feel like you belong at the organization? </a:t>
            </a:r>
            <a:endParaRPr sz="1200">
              <a:solidFill>
                <a:schemeClr val="lt1"/>
              </a:solidFill>
              <a:latin typeface="Poppins"/>
              <a:ea typeface="Poppins"/>
              <a:cs typeface="Poppins"/>
              <a:sym typeface="Poppins"/>
            </a:endParaRPr>
          </a:p>
          <a:p>
            <a:pPr indent="-121920" lvl="0" marL="91440" rtl="0" algn="l">
              <a:lnSpc>
                <a:spcPct val="115000"/>
              </a:lnSpc>
              <a:spcBef>
                <a:spcPts val="0"/>
              </a:spcBef>
              <a:spcAft>
                <a:spcPts val="0"/>
              </a:spcAft>
              <a:buClr>
                <a:schemeClr val="lt1"/>
              </a:buClr>
              <a:buSzPts val="1200"/>
              <a:buFont typeface="Open Sans"/>
              <a:buChar char="●"/>
            </a:pPr>
            <a:r>
              <a:rPr lang="en" sz="1200">
                <a:solidFill>
                  <a:schemeClr val="lt1"/>
                </a:solidFill>
                <a:latin typeface="Poppins"/>
                <a:ea typeface="Poppins"/>
                <a:cs typeface="Poppins"/>
                <a:sym typeface="Poppins"/>
              </a:rPr>
              <a:t>In your experience, what are some barriers people don’t see but impact your ability to participate in the organization?</a:t>
            </a:r>
            <a:endParaRPr sz="1200">
              <a:solidFill>
                <a:schemeClr val="lt1"/>
              </a:solidFill>
              <a:latin typeface="Poppins"/>
              <a:ea typeface="Poppins"/>
              <a:cs typeface="Poppins"/>
              <a:sym typeface="Poppins"/>
            </a:endParaRPr>
          </a:p>
          <a:p>
            <a:pPr indent="-121920" lvl="0" marL="91440" rtl="0" algn="l">
              <a:lnSpc>
                <a:spcPct val="115000"/>
              </a:lnSpc>
              <a:spcBef>
                <a:spcPts val="0"/>
              </a:spcBef>
              <a:spcAft>
                <a:spcPts val="0"/>
              </a:spcAft>
              <a:buClr>
                <a:schemeClr val="lt1"/>
              </a:buClr>
              <a:buSzPts val="1200"/>
              <a:buFont typeface="Open Sans"/>
              <a:buChar char="●"/>
            </a:pPr>
            <a:r>
              <a:rPr lang="en" sz="1200">
                <a:solidFill>
                  <a:schemeClr val="lt1"/>
                </a:solidFill>
                <a:latin typeface="Poppins"/>
                <a:ea typeface="Poppins"/>
                <a:cs typeface="Poppins"/>
                <a:sym typeface="Poppins"/>
              </a:rPr>
              <a:t>Do you have any experiences of masking or downplaying aspects of yourself at work? </a:t>
            </a:r>
            <a:endParaRPr sz="1200">
              <a:solidFill>
                <a:schemeClr val="lt1"/>
              </a:solidFill>
              <a:latin typeface="Poppins"/>
              <a:ea typeface="Poppins"/>
              <a:cs typeface="Poppins"/>
              <a:sym typeface="Poppins"/>
            </a:endParaRPr>
          </a:p>
          <a:p>
            <a:pPr indent="-121920" lvl="0" marL="91440" rtl="0" algn="l">
              <a:lnSpc>
                <a:spcPct val="115000"/>
              </a:lnSpc>
              <a:spcBef>
                <a:spcPts val="0"/>
              </a:spcBef>
              <a:spcAft>
                <a:spcPts val="0"/>
              </a:spcAft>
              <a:buClr>
                <a:schemeClr val="lt1"/>
              </a:buClr>
              <a:buSzPts val="1200"/>
              <a:buFont typeface="Open Sans"/>
              <a:buChar char="●"/>
            </a:pPr>
            <a:r>
              <a:rPr lang="en" sz="1200">
                <a:solidFill>
                  <a:schemeClr val="lt1"/>
                </a:solidFill>
                <a:latin typeface="Poppins"/>
                <a:ea typeface="Poppins"/>
                <a:cs typeface="Poppins"/>
                <a:sym typeface="Poppins"/>
              </a:rPr>
              <a:t>In your experience, what are some ways the organization can be more inclusive? </a:t>
            </a:r>
            <a:endParaRPr sz="1200">
              <a:solidFill>
                <a:schemeClr val="lt1"/>
              </a:solidFill>
              <a:latin typeface="Poppins"/>
              <a:ea typeface="Poppins"/>
              <a:cs typeface="Poppins"/>
              <a:sym typeface="Poppins"/>
            </a:endParaRPr>
          </a:p>
          <a:p>
            <a:pPr indent="-121920" lvl="0" marL="91440" rtl="0" algn="l">
              <a:lnSpc>
                <a:spcPct val="115000"/>
              </a:lnSpc>
              <a:spcBef>
                <a:spcPts val="0"/>
              </a:spcBef>
              <a:spcAft>
                <a:spcPts val="0"/>
              </a:spcAft>
              <a:buClr>
                <a:schemeClr val="lt1"/>
              </a:buClr>
              <a:buSzPts val="1200"/>
              <a:buFont typeface="Open Sans"/>
              <a:buChar char="●"/>
            </a:pPr>
            <a:r>
              <a:rPr lang="en" sz="1200">
                <a:solidFill>
                  <a:schemeClr val="lt1"/>
                </a:solidFill>
                <a:latin typeface="Poppins"/>
                <a:ea typeface="Poppins"/>
                <a:cs typeface="Poppins"/>
                <a:sym typeface="Poppins"/>
              </a:rPr>
              <a:t>How can your peers, managers, leaders, and other partners at the organization be more inclusive? </a:t>
            </a:r>
            <a:endParaRPr sz="1200">
              <a:solidFill>
                <a:schemeClr val="lt1"/>
              </a:solidFill>
              <a:latin typeface="Poppins"/>
              <a:ea typeface="Poppins"/>
              <a:cs typeface="Poppins"/>
              <a:sym typeface="Poppins"/>
            </a:endParaRPr>
          </a:p>
          <a:p>
            <a:pPr indent="-121920" lvl="0" marL="91440" rtl="0" algn="l">
              <a:lnSpc>
                <a:spcPct val="115000"/>
              </a:lnSpc>
              <a:spcBef>
                <a:spcPts val="0"/>
              </a:spcBef>
              <a:spcAft>
                <a:spcPts val="0"/>
              </a:spcAft>
              <a:buClr>
                <a:schemeClr val="lt1"/>
              </a:buClr>
              <a:buSzPts val="1200"/>
              <a:buFont typeface="Open Sans"/>
              <a:buChar char="●"/>
            </a:pPr>
            <a:r>
              <a:rPr lang="en" sz="1200">
                <a:solidFill>
                  <a:schemeClr val="lt1"/>
                </a:solidFill>
                <a:latin typeface="Poppins"/>
                <a:ea typeface="Poppins"/>
                <a:cs typeface="Poppins"/>
                <a:sym typeface="Poppins"/>
              </a:rPr>
              <a:t>If you’re comfortable with sharing, have you ever felt emotionally or physically unsafe?</a:t>
            </a:r>
            <a:endParaRPr sz="1200">
              <a:solidFill>
                <a:schemeClr val="lt1"/>
              </a:solidFill>
              <a:latin typeface="Poppins"/>
              <a:ea typeface="Poppins"/>
              <a:cs typeface="Poppins"/>
              <a:sym typeface="Poppins"/>
            </a:endParaRPr>
          </a:p>
        </p:txBody>
      </p:sp>
      <p:sp>
        <p:nvSpPr>
          <p:cNvPr id="1363" name="Google Shape;1363;p120"/>
          <p:cNvSpPr txBox="1"/>
          <p:nvPr/>
        </p:nvSpPr>
        <p:spPr>
          <a:xfrm>
            <a:off x="4572002" y="1425323"/>
            <a:ext cx="4048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000">
              <a:latin typeface="Poppins SemiBold"/>
              <a:ea typeface="Poppins SemiBold"/>
              <a:cs typeface="Poppins SemiBold"/>
              <a:sym typeface="Poppins SemiBold"/>
            </a:endParaRPr>
          </a:p>
        </p:txBody>
      </p:sp>
      <p:grpSp>
        <p:nvGrpSpPr>
          <p:cNvPr id="1364" name="Google Shape;1364;p120"/>
          <p:cNvGrpSpPr/>
          <p:nvPr/>
        </p:nvGrpSpPr>
        <p:grpSpPr>
          <a:xfrm>
            <a:off x="4572009" y="1425341"/>
            <a:ext cx="4260442" cy="3383318"/>
            <a:chOff x="526225" y="2275275"/>
            <a:chExt cx="4032600" cy="2534700"/>
          </a:xfrm>
        </p:grpSpPr>
        <p:sp>
          <p:nvSpPr>
            <p:cNvPr id="1365" name="Google Shape;1365;p120"/>
            <p:cNvSpPr/>
            <p:nvPr/>
          </p:nvSpPr>
          <p:spPr>
            <a:xfrm>
              <a:off x="526225" y="2275275"/>
              <a:ext cx="4032600" cy="2534700"/>
            </a:xfrm>
            <a:prstGeom prst="rect">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66" name="Google Shape;1366;p120"/>
            <p:cNvCxnSpPr/>
            <p:nvPr/>
          </p:nvCxnSpPr>
          <p:spPr>
            <a:xfrm>
              <a:off x="729800" y="2594025"/>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367" name="Google Shape;1367;p120"/>
            <p:cNvCxnSpPr/>
            <p:nvPr/>
          </p:nvCxnSpPr>
          <p:spPr>
            <a:xfrm>
              <a:off x="729800" y="2912421"/>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368" name="Google Shape;1368;p120"/>
            <p:cNvCxnSpPr/>
            <p:nvPr/>
          </p:nvCxnSpPr>
          <p:spPr>
            <a:xfrm>
              <a:off x="729800" y="3230817"/>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369" name="Google Shape;1369;p120"/>
            <p:cNvCxnSpPr/>
            <p:nvPr/>
          </p:nvCxnSpPr>
          <p:spPr>
            <a:xfrm>
              <a:off x="729800" y="3549213"/>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370" name="Google Shape;1370;p120"/>
            <p:cNvCxnSpPr/>
            <p:nvPr/>
          </p:nvCxnSpPr>
          <p:spPr>
            <a:xfrm>
              <a:off x="729800" y="3867608"/>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371" name="Google Shape;1371;p120"/>
            <p:cNvCxnSpPr/>
            <p:nvPr/>
          </p:nvCxnSpPr>
          <p:spPr>
            <a:xfrm>
              <a:off x="729800" y="4186004"/>
              <a:ext cx="3597300" cy="0"/>
            </a:xfrm>
            <a:prstGeom prst="straightConnector1">
              <a:avLst/>
            </a:prstGeom>
            <a:noFill/>
            <a:ln cap="flat" cmpd="sng" w="9525">
              <a:solidFill>
                <a:schemeClr val="dk2"/>
              </a:solidFill>
              <a:prstDash val="solid"/>
              <a:round/>
              <a:headEnd len="med" w="med" type="none"/>
              <a:tailEnd len="med" w="med" type="none"/>
            </a:ln>
          </p:spPr>
        </p:cxnSp>
        <p:cxnSp>
          <p:nvCxnSpPr>
            <p:cNvPr id="1372" name="Google Shape;1372;p120"/>
            <p:cNvCxnSpPr/>
            <p:nvPr/>
          </p:nvCxnSpPr>
          <p:spPr>
            <a:xfrm>
              <a:off x="729800" y="4504400"/>
              <a:ext cx="3597300" cy="0"/>
            </a:xfrm>
            <a:prstGeom prst="straightConnector1">
              <a:avLst/>
            </a:prstGeom>
            <a:noFill/>
            <a:ln cap="flat" cmpd="sng" w="9525">
              <a:solidFill>
                <a:schemeClr val="dk2"/>
              </a:solidFill>
              <a:prstDash val="solid"/>
              <a:round/>
              <a:headEnd len="med" w="med" type="none"/>
              <a:tailEnd len="med" w="med" type="none"/>
            </a:ln>
          </p:spPr>
        </p:cxn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6" name="Shape 1376"/>
        <p:cNvGrpSpPr/>
        <p:nvPr/>
      </p:nvGrpSpPr>
      <p:grpSpPr>
        <a:xfrm>
          <a:off x="0" y="0"/>
          <a:ext cx="0" cy="0"/>
          <a:chOff x="0" y="0"/>
          <a:chExt cx="0" cy="0"/>
        </a:xfrm>
      </p:grpSpPr>
      <p:sp>
        <p:nvSpPr>
          <p:cNvPr id="1377" name="Google Shape;1377;p121"/>
          <p:cNvSpPr txBox="1"/>
          <p:nvPr/>
        </p:nvSpPr>
        <p:spPr>
          <a:xfrm>
            <a:off x="381325" y="1425325"/>
            <a:ext cx="4481700" cy="3469500"/>
          </a:xfrm>
          <a:prstGeom prst="rect">
            <a:avLst/>
          </a:prstGeom>
          <a:noFill/>
          <a:ln>
            <a:noFill/>
          </a:ln>
        </p:spPr>
        <p:txBody>
          <a:bodyPr anchorCtr="0" anchor="t" bIns="91425" lIns="91425" spcFirstLastPara="1" rIns="91425" wrap="square" tIns="91425">
            <a:spAutoFit/>
          </a:bodyPr>
          <a:lstStyle/>
          <a:p>
            <a:pPr indent="-298450" lvl="0" marL="457200" rtl="0" algn="l">
              <a:lnSpc>
                <a:spcPct val="115000"/>
              </a:lnSpc>
              <a:spcBef>
                <a:spcPts val="0"/>
              </a:spcBef>
              <a:spcAft>
                <a:spcPts val="0"/>
              </a:spcAft>
              <a:buSzPts val="1100"/>
              <a:buFont typeface="Open Sans"/>
              <a:buAutoNum type="arabicPeriod"/>
            </a:pPr>
            <a:r>
              <a:rPr lang="en" sz="1100">
                <a:latin typeface="Open Sans"/>
                <a:ea typeface="Open Sans"/>
                <a:cs typeface="Open Sans"/>
                <a:sym typeface="Open Sans"/>
              </a:rPr>
              <a:t>How does the current political climate impact employees from marginalized groups?</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a:pPr>
            <a:r>
              <a:rPr lang="en" sz="1100">
                <a:latin typeface="Open Sans"/>
                <a:ea typeface="Open Sans"/>
                <a:cs typeface="Open Sans"/>
                <a:sym typeface="Open Sans"/>
              </a:rPr>
              <a:t>Are there any government policies that affect minority employees? (e.g. childcare/healthcare policies, labor regulations/immigration)</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a:pPr>
            <a:r>
              <a:rPr lang="en" sz="1100">
                <a:latin typeface="Open Sans"/>
                <a:ea typeface="Open Sans"/>
                <a:cs typeface="Open Sans"/>
                <a:sym typeface="Open Sans"/>
              </a:rPr>
              <a:t>What is the political narrative and discourse on DEI?</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a:pPr>
            <a:r>
              <a:rPr lang="en" sz="1100">
                <a:latin typeface="Open Sans"/>
                <a:ea typeface="Open Sans"/>
                <a:cs typeface="Open Sans"/>
                <a:sym typeface="Open Sans"/>
              </a:rPr>
              <a:t>What are competitors doing in DEI?</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a:pPr>
            <a:r>
              <a:rPr lang="en" sz="1100">
                <a:latin typeface="Open Sans"/>
                <a:ea typeface="Open Sans"/>
                <a:cs typeface="Open Sans"/>
                <a:sym typeface="Open Sans"/>
              </a:rPr>
              <a:t>What emerging economic disruptions will impact DEI at your organization?</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a:pPr>
            <a:r>
              <a:rPr lang="en" sz="1100">
                <a:latin typeface="Open Sans"/>
                <a:ea typeface="Open Sans"/>
                <a:cs typeface="Open Sans"/>
                <a:sym typeface="Open Sans"/>
              </a:rPr>
              <a:t>Is your workforce representative of the target customer base/industry the organization operates in?</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a:pPr>
            <a:r>
              <a:rPr lang="en" sz="1100">
                <a:latin typeface="Open Sans"/>
                <a:ea typeface="Open Sans"/>
                <a:cs typeface="Open Sans"/>
                <a:sym typeface="Open Sans"/>
              </a:rPr>
              <a:t>How diverse is your vendor pool/industry? Does the organization source from diverse vendors?</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a:pPr>
            <a:r>
              <a:rPr lang="en" sz="1100">
                <a:latin typeface="Open Sans"/>
                <a:ea typeface="Open Sans"/>
                <a:cs typeface="Open Sans"/>
                <a:sym typeface="Open Sans"/>
              </a:rPr>
              <a:t>What are the labor force participation rates of diverse groups?</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a:pPr>
            <a:r>
              <a:rPr lang="en" sz="1100">
                <a:latin typeface="Open Sans"/>
                <a:ea typeface="Open Sans"/>
                <a:cs typeface="Open Sans"/>
                <a:sym typeface="Open Sans"/>
              </a:rPr>
              <a:t>What percentage of the unemployment rate is minority groups?</a:t>
            </a:r>
            <a:endParaRPr sz="1100">
              <a:latin typeface="Open Sans"/>
              <a:ea typeface="Open Sans"/>
              <a:cs typeface="Open Sans"/>
              <a:sym typeface="Open Sans"/>
            </a:endParaRPr>
          </a:p>
        </p:txBody>
      </p:sp>
      <p:sp>
        <p:nvSpPr>
          <p:cNvPr id="1378" name="Google Shape;1378;p121"/>
          <p:cNvSpPr txBox="1"/>
          <p:nvPr/>
        </p:nvSpPr>
        <p:spPr>
          <a:xfrm>
            <a:off x="4898577" y="1425325"/>
            <a:ext cx="4009200" cy="3274800"/>
          </a:xfrm>
          <a:prstGeom prst="rect">
            <a:avLst/>
          </a:prstGeom>
          <a:noFill/>
          <a:ln>
            <a:noFill/>
          </a:ln>
        </p:spPr>
        <p:txBody>
          <a:bodyPr anchorCtr="0" anchor="t" bIns="91425" lIns="91425" spcFirstLastPara="1" rIns="91425" wrap="square" tIns="91425">
            <a:spAutoFit/>
          </a:bodyPr>
          <a:lstStyle/>
          <a:p>
            <a:pPr indent="-298450" lvl="0" marL="457200" rtl="0" algn="l">
              <a:lnSpc>
                <a:spcPct val="115000"/>
              </a:lnSpc>
              <a:spcBef>
                <a:spcPts val="0"/>
              </a:spcBef>
              <a:spcAft>
                <a:spcPts val="0"/>
              </a:spcAft>
              <a:buSzPts val="1100"/>
              <a:buFont typeface="Open Sans"/>
              <a:buAutoNum type="arabicPeriod" startAt="10"/>
            </a:pPr>
            <a:r>
              <a:rPr lang="en" sz="1100">
                <a:latin typeface="Open Sans"/>
                <a:ea typeface="Open Sans"/>
                <a:cs typeface="Open Sans"/>
                <a:sym typeface="Open Sans"/>
              </a:rPr>
              <a:t>What are the immigration rates?</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startAt="10"/>
            </a:pPr>
            <a:r>
              <a:rPr lang="en" sz="1100">
                <a:latin typeface="Open Sans"/>
                <a:ea typeface="Open Sans"/>
                <a:cs typeface="Open Sans"/>
                <a:sym typeface="Open Sans"/>
              </a:rPr>
              <a:t>What are the urban population growth trends?</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startAt="10"/>
            </a:pPr>
            <a:r>
              <a:rPr lang="en" sz="1100">
                <a:latin typeface="Open Sans"/>
                <a:ea typeface="Open Sans"/>
                <a:cs typeface="Open Sans"/>
                <a:sym typeface="Open Sans"/>
              </a:rPr>
              <a:t>What are the demographics of the communities the organization operates in?</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startAt="10"/>
            </a:pPr>
            <a:r>
              <a:rPr lang="en" sz="1100">
                <a:latin typeface="Open Sans"/>
                <a:ea typeface="Open Sans"/>
                <a:cs typeface="Open Sans"/>
                <a:sym typeface="Open Sans"/>
              </a:rPr>
              <a:t>What social inequalities/barriers exist for minority employees?</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startAt="10"/>
            </a:pPr>
            <a:r>
              <a:rPr lang="en" sz="1100">
                <a:latin typeface="Open Sans"/>
                <a:ea typeface="Open Sans"/>
                <a:cs typeface="Open Sans"/>
                <a:sym typeface="Open Sans"/>
              </a:rPr>
              <a:t>What is being said on social media about your organization’s DEI state?</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startAt="10"/>
            </a:pPr>
            <a:r>
              <a:rPr lang="en" sz="1100">
                <a:latin typeface="Open Sans"/>
                <a:ea typeface="Open Sans"/>
                <a:cs typeface="Open Sans"/>
                <a:sym typeface="Open Sans"/>
              </a:rPr>
              <a:t>What social movements are currently taking place? (e.g. Black Lives Matter, MeToo)</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startAt="10"/>
            </a:pPr>
            <a:r>
              <a:rPr lang="en" sz="1100">
                <a:latin typeface="Open Sans"/>
                <a:ea typeface="Open Sans"/>
                <a:cs typeface="Open Sans"/>
                <a:sym typeface="Open Sans"/>
              </a:rPr>
              <a:t>What human rights legislations are in place in relation to DEI?</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startAt="10"/>
            </a:pPr>
            <a:r>
              <a:rPr lang="en" sz="1100">
                <a:latin typeface="Open Sans"/>
                <a:ea typeface="Open Sans"/>
                <a:cs typeface="Open Sans"/>
                <a:sym typeface="Open Sans"/>
              </a:rPr>
              <a:t>What are the minimum requirements established by the government for DEI at workplaces?</a:t>
            </a:r>
            <a:endParaRPr sz="1100">
              <a:latin typeface="Open Sans"/>
              <a:ea typeface="Open Sans"/>
              <a:cs typeface="Open Sans"/>
              <a:sym typeface="Open Sans"/>
            </a:endParaRPr>
          </a:p>
          <a:p>
            <a:pPr indent="-298450" lvl="0" marL="457200" rtl="0" algn="l">
              <a:lnSpc>
                <a:spcPct val="115000"/>
              </a:lnSpc>
              <a:spcBef>
                <a:spcPts val="0"/>
              </a:spcBef>
              <a:spcAft>
                <a:spcPts val="0"/>
              </a:spcAft>
              <a:buSzPts val="1100"/>
              <a:buFont typeface="Open Sans"/>
              <a:buAutoNum type="arabicPeriod" startAt="10"/>
            </a:pPr>
            <a:r>
              <a:rPr lang="en" sz="1100">
                <a:latin typeface="Open Sans"/>
                <a:ea typeface="Open Sans"/>
                <a:cs typeface="Open Sans"/>
                <a:sym typeface="Open Sans"/>
              </a:rPr>
              <a:t>Are there any labor laws that impact DEI at the organization?</a:t>
            </a:r>
            <a:endParaRPr sz="1100">
              <a:latin typeface="Open Sans"/>
              <a:ea typeface="Open Sans"/>
              <a:cs typeface="Open Sans"/>
              <a:sym typeface="Open Sans"/>
            </a:endParaRPr>
          </a:p>
        </p:txBody>
      </p:sp>
      <p:sp>
        <p:nvSpPr>
          <p:cNvPr id="1379" name="Google Shape;1379;p121"/>
          <p:cNvSpPr txBox="1"/>
          <p:nvPr/>
        </p:nvSpPr>
        <p:spPr>
          <a:xfrm>
            <a:off x="1872450" y="157750"/>
            <a:ext cx="53991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#5 Measure, Evaluate and Evolve</a:t>
            </a:r>
            <a:endParaRPr b="1" sz="1800">
              <a:latin typeface="Poppins"/>
              <a:ea typeface="Poppins"/>
              <a:cs typeface="Poppins"/>
              <a:sym typeface="Poppins"/>
            </a:endParaRPr>
          </a:p>
          <a:p>
            <a:pPr indent="0" lvl="0" marL="0" rtl="0" algn="ctr">
              <a:spcBef>
                <a:spcPts val="0"/>
              </a:spcBef>
              <a:spcAft>
                <a:spcPts val="0"/>
              </a:spcAft>
              <a:buNone/>
            </a:pPr>
            <a:r>
              <a:rPr lang="en" sz="1100">
                <a:latin typeface="Poppins"/>
                <a:ea typeface="Poppins"/>
                <a:cs typeface="Poppins"/>
                <a:sym typeface="Poppins"/>
              </a:rPr>
              <a:t>External Data to Collect</a:t>
            </a:r>
            <a:br>
              <a:rPr lang="en" sz="1100">
                <a:latin typeface="Poppins"/>
                <a:ea typeface="Poppins"/>
                <a:cs typeface="Poppins"/>
                <a:sym typeface="Poppins"/>
              </a:rPr>
            </a:br>
            <a:endParaRPr sz="1100">
              <a:latin typeface="Poppins"/>
              <a:ea typeface="Poppins"/>
              <a:cs typeface="Poppins"/>
              <a:sym typeface="Poppins"/>
            </a:endParaRPr>
          </a:p>
          <a:p>
            <a:pPr indent="0" lvl="0" marL="0" rtl="0" algn="ctr">
              <a:spcBef>
                <a:spcPts val="0"/>
              </a:spcBef>
              <a:spcAft>
                <a:spcPts val="0"/>
              </a:spcAft>
              <a:buNone/>
            </a:pPr>
            <a:r>
              <a:rPr b="1" lang="en" sz="2000">
                <a:latin typeface="Poppins"/>
                <a:ea typeface="Poppins"/>
                <a:cs typeface="Poppins"/>
                <a:sym typeface="Poppins"/>
              </a:rPr>
              <a:t>MARKETPLACE &amp; COMMUNITY IMPACT</a:t>
            </a:r>
            <a:endParaRPr b="1" sz="2000">
              <a:latin typeface="Poppins"/>
              <a:ea typeface="Poppins"/>
              <a:cs typeface="Poppins"/>
              <a:sym typeface="Poppi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3" name="Shape 1383"/>
        <p:cNvGrpSpPr/>
        <p:nvPr/>
      </p:nvGrpSpPr>
      <p:grpSpPr>
        <a:xfrm>
          <a:off x="0" y="0"/>
          <a:ext cx="0" cy="0"/>
          <a:chOff x="0" y="0"/>
          <a:chExt cx="0" cy="0"/>
        </a:xfrm>
      </p:grpSpPr>
      <p:graphicFrame>
        <p:nvGraphicFramePr>
          <p:cNvPr id="1384" name="Google Shape;1384;p122"/>
          <p:cNvGraphicFramePr/>
          <p:nvPr/>
        </p:nvGraphicFramePr>
        <p:xfrm>
          <a:off x="178300" y="1425325"/>
          <a:ext cx="3000000" cy="3000000"/>
        </p:xfrm>
        <a:graphic>
          <a:graphicData uri="http://schemas.openxmlformats.org/drawingml/2006/table">
            <a:tbl>
              <a:tblPr>
                <a:noFill/>
                <a:tableStyleId>{CA625368-03BB-4CAE-8C3B-03AED7BD465F}</a:tableStyleId>
              </a:tblPr>
              <a:tblGrid>
                <a:gridCol w="1635775"/>
                <a:gridCol w="1148025"/>
                <a:gridCol w="2339900"/>
                <a:gridCol w="985450"/>
                <a:gridCol w="2678250"/>
              </a:tblGrid>
              <a:tr h="303650">
                <a:tc>
                  <a:txBody>
                    <a:bodyPr/>
                    <a:lstStyle/>
                    <a:p>
                      <a:pPr indent="0" lvl="0" marL="0" rtl="0" algn="ctr">
                        <a:spcBef>
                          <a:spcPts val="0"/>
                        </a:spcBef>
                        <a:spcAft>
                          <a:spcPts val="0"/>
                        </a:spcAft>
                        <a:buNone/>
                      </a:pPr>
                      <a:r>
                        <a:rPr b="1" lang="en" sz="1300">
                          <a:latin typeface="Poppins"/>
                          <a:ea typeface="Poppins"/>
                          <a:cs typeface="Poppins"/>
                          <a:sym typeface="Poppins"/>
                        </a:rPr>
                        <a:t>STRATEGIC GOAL</a:t>
                      </a:r>
                      <a:endParaRPr b="1" sz="1300">
                        <a:latin typeface="Poppins"/>
                        <a:ea typeface="Poppins"/>
                        <a:cs typeface="Poppins"/>
                        <a:sym typeface="Poppins"/>
                      </a:endParaRPr>
                    </a:p>
                  </a:txBody>
                  <a:tcPr marT="45700" marB="45700" marR="91425" marL="91425" anchor="ctr">
                    <a:solidFill>
                      <a:srgbClr val="89F5BA"/>
                    </a:solidFill>
                  </a:tcPr>
                </a:tc>
                <a:tc>
                  <a:txBody>
                    <a:bodyPr/>
                    <a:lstStyle/>
                    <a:p>
                      <a:pPr indent="0" lvl="0" marL="0" rtl="0" algn="ctr">
                        <a:spcBef>
                          <a:spcPts val="0"/>
                        </a:spcBef>
                        <a:spcAft>
                          <a:spcPts val="0"/>
                        </a:spcAft>
                        <a:buNone/>
                      </a:pPr>
                      <a:r>
                        <a:rPr b="1" lang="en" sz="1300">
                          <a:latin typeface="Poppins"/>
                          <a:ea typeface="Poppins"/>
                          <a:cs typeface="Poppins"/>
                          <a:sym typeface="Poppins"/>
                        </a:rPr>
                        <a:t>STATUS</a:t>
                      </a:r>
                      <a:endParaRPr b="1" sz="1300">
                        <a:latin typeface="Poppins"/>
                        <a:ea typeface="Poppins"/>
                        <a:cs typeface="Poppins"/>
                        <a:sym typeface="Poppins"/>
                      </a:endParaRPr>
                    </a:p>
                  </a:txBody>
                  <a:tcPr marT="45700" marB="45700" marR="91425" marL="91425" anchor="ctr">
                    <a:solidFill>
                      <a:srgbClr val="B7FBCD"/>
                    </a:solidFill>
                  </a:tcPr>
                </a:tc>
                <a:tc>
                  <a:txBody>
                    <a:bodyPr/>
                    <a:lstStyle/>
                    <a:p>
                      <a:pPr indent="0" lvl="0" marL="0" rtl="0" algn="ctr">
                        <a:spcBef>
                          <a:spcPts val="0"/>
                        </a:spcBef>
                        <a:spcAft>
                          <a:spcPts val="0"/>
                        </a:spcAft>
                        <a:buNone/>
                      </a:pPr>
                      <a:r>
                        <a:rPr b="1" lang="en" sz="1300">
                          <a:latin typeface="Poppins"/>
                          <a:ea typeface="Poppins"/>
                          <a:cs typeface="Poppins"/>
                          <a:sym typeface="Poppins"/>
                        </a:rPr>
                        <a:t>TASK MILESTONE</a:t>
                      </a:r>
                      <a:endParaRPr b="1" sz="1300">
                        <a:latin typeface="Poppins"/>
                        <a:ea typeface="Poppins"/>
                        <a:cs typeface="Poppins"/>
                        <a:sym typeface="Poppins"/>
                      </a:endParaRPr>
                    </a:p>
                  </a:txBody>
                  <a:tcPr marT="45700" marB="45700" marR="91425" marL="91425" anchor="ctr">
                    <a:solidFill>
                      <a:srgbClr val="B7FBCD"/>
                    </a:solidFill>
                  </a:tcPr>
                </a:tc>
                <a:tc>
                  <a:txBody>
                    <a:bodyPr/>
                    <a:lstStyle/>
                    <a:p>
                      <a:pPr indent="0" lvl="0" marL="0" rtl="0" algn="ctr">
                        <a:spcBef>
                          <a:spcPts val="0"/>
                        </a:spcBef>
                        <a:spcAft>
                          <a:spcPts val="0"/>
                        </a:spcAft>
                        <a:buNone/>
                      </a:pPr>
                      <a:r>
                        <a:rPr b="1" lang="en" sz="1300">
                          <a:latin typeface="Poppins"/>
                          <a:ea typeface="Poppins"/>
                          <a:cs typeface="Poppins"/>
                          <a:sym typeface="Poppins"/>
                        </a:rPr>
                        <a:t>LEAD</a:t>
                      </a:r>
                      <a:endParaRPr b="1" sz="1300">
                        <a:latin typeface="Poppins"/>
                        <a:ea typeface="Poppins"/>
                        <a:cs typeface="Poppins"/>
                        <a:sym typeface="Poppins"/>
                      </a:endParaRPr>
                    </a:p>
                  </a:txBody>
                  <a:tcPr marT="45700" marB="45700" marR="91425" marL="91425" anchor="ctr">
                    <a:solidFill>
                      <a:srgbClr val="CEF6FF"/>
                    </a:solidFill>
                  </a:tcPr>
                </a:tc>
                <a:tc>
                  <a:txBody>
                    <a:bodyPr/>
                    <a:lstStyle/>
                    <a:p>
                      <a:pPr indent="0" lvl="0" marL="0" rtl="0" algn="ctr">
                        <a:spcBef>
                          <a:spcPts val="0"/>
                        </a:spcBef>
                        <a:spcAft>
                          <a:spcPts val="0"/>
                        </a:spcAft>
                        <a:buNone/>
                      </a:pPr>
                      <a:r>
                        <a:rPr b="1" lang="en" sz="1300">
                          <a:latin typeface="Poppins"/>
                          <a:ea typeface="Poppins"/>
                          <a:cs typeface="Poppins"/>
                          <a:sym typeface="Poppins"/>
                        </a:rPr>
                        <a:t>PROPOSED NEXT STEPS</a:t>
                      </a:r>
                      <a:endParaRPr b="1" sz="1300">
                        <a:latin typeface="Poppins"/>
                        <a:ea typeface="Poppins"/>
                        <a:cs typeface="Poppins"/>
                        <a:sym typeface="Poppins"/>
                      </a:endParaRPr>
                    </a:p>
                  </a:txBody>
                  <a:tcPr marT="45700" marB="45700" marR="91425" marL="91425" anchor="ctr">
                    <a:solidFill>
                      <a:srgbClr val="CEF6FF"/>
                    </a:solidFill>
                  </a:tcPr>
                </a:tc>
              </a:tr>
              <a:tr h="351600">
                <a:tc>
                  <a:txBody>
                    <a:bodyPr/>
                    <a:lstStyle/>
                    <a:p>
                      <a:pPr indent="0" lvl="0" marL="0" rtl="0" algn="l">
                        <a:spcBef>
                          <a:spcPts val="0"/>
                        </a:spcBef>
                        <a:spcAft>
                          <a:spcPts val="0"/>
                        </a:spcAft>
                        <a:buNone/>
                      </a:pPr>
                      <a:r>
                        <a:rPr lang="en" sz="800">
                          <a:latin typeface="Poppins"/>
                          <a:ea typeface="Poppins"/>
                          <a:cs typeface="Poppins"/>
                          <a:sym typeface="Poppins"/>
                        </a:rPr>
                        <a:t>List strategic goals below</a:t>
                      </a:r>
                      <a:endParaRPr sz="800">
                        <a:latin typeface="Poppins"/>
                        <a:ea typeface="Poppins"/>
                        <a:cs typeface="Poppins"/>
                        <a:sym typeface="Poppins"/>
                      </a:endParaRPr>
                    </a:p>
                  </a:txBody>
                  <a:tcPr marT="45700" marB="45700" marR="91425" marL="91425" anchor="ctr">
                    <a:solidFill>
                      <a:schemeClr val="lt1"/>
                    </a:solidFill>
                  </a:tcPr>
                </a:tc>
                <a:tc>
                  <a:txBody>
                    <a:bodyPr/>
                    <a:lstStyle/>
                    <a:p>
                      <a:pPr indent="0" lvl="0" marL="0" rtl="0" algn="ctr">
                        <a:spcBef>
                          <a:spcPts val="0"/>
                        </a:spcBef>
                        <a:spcAft>
                          <a:spcPts val="0"/>
                        </a:spcAft>
                        <a:buNone/>
                      </a:pPr>
                      <a:r>
                        <a:rPr lang="en" sz="800">
                          <a:latin typeface="Poppins"/>
                          <a:ea typeface="Poppins"/>
                          <a:cs typeface="Poppins"/>
                          <a:sym typeface="Poppins"/>
                        </a:rPr>
                        <a:t>Identify the status</a:t>
                      </a:r>
                      <a:endParaRPr sz="800">
                        <a:latin typeface="Poppins"/>
                        <a:ea typeface="Poppins"/>
                        <a:cs typeface="Poppins"/>
                        <a:sym typeface="Poppins"/>
                      </a:endParaRPr>
                    </a:p>
                  </a:txBody>
                  <a:tcPr marT="45700" marB="45700" marR="91425" marL="91425" anchor="ctr">
                    <a:solidFill>
                      <a:schemeClr val="lt1"/>
                    </a:solidFill>
                  </a:tcPr>
                </a:tc>
                <a:tc>
                  <a:txBody>
                    <a:bodyPr/>
                    <a:lstStyle/>
                    <a:p>
                      <a:pPr indent="0" lvl="0" marL="0" rtl="0" algn="ctr">
                        <a:spcBef>
                          <a:spcPts val="0"/>
                        </a:spcBef>
                        <a:spcAft>
                          <a:spcPts val="0"/>
                        </a:spcAft>
                        <a:buNone/>
                      </a:pPr>
                      <a:r>
                        <a:rPr lang="en" sz="800">
                          <a:latin typeface="Poppins"/>
                          <a:ea typeface="Poppins"/>
                          <a:cs typeface="Poppins"/>
                          <a:sym typeface="Poppins"/>
                        </a:rPr>
                        <a:t>List tasks and their accompanying metrics from Essential Tasks 4-6 below</a:t>
                      </a:r>
                      <a:endParaRPr sz="800">
                        <a:latin typeface="Poppins"/>
                        <a:ea typeface="Poppins"/>
                        <a:cs typeface="Poppins"/>
                        <a:sym typeface="Poppins"/>
                      </a:endParaRPr>
                    </a:p>
                  </a:txBody>
                  <a:tcPr marT="45700" marB="45700" marR="91425" marL="91425" anchor="ctr">
                    <a:solidFill>
                      <a:schemeClr val="lt1"/>
                    </a:solidFill>
                  </a:tcPr>
                </a:tc>
                <a:tc>
                  <a:txBody>
                    <a:bodyPr/>
                    <a:lstStyle/>
                    <a:p>
                      <a:pPr indent="0" lvl="0" marL="0" rtl="0" algn="ctr">
                        <a:spcBef>
                          <a:spcPts val="0"/>
                        </a:spcBef>
                        <a:spcAft>
                          <a:spcPts val="0"/>
                        </a:spcAft>
                        <a:buNone/>
                      </a:pPr>
                      <a:r>
                        <a:rPr lang="en" sz="800">
                          <a:latin typeface="Poppins"/>
                          <a:ea typeface="Poppins"/>
                          <a:cs typeface="Poppins"/>
                          <a:sym typeface="Poppins"/>
                        </a:rPr>
                        <a:t>Task owner</a:t>
                      </a:r>
                      <a:endParaRPr sz="800">
                        <a:latin typeface="Poppins"/>
                        <a:ea typeface="Poppins"/>
                        <a:cs typeface="Poppins"/>
                        <a:sym typeface="Poppins"/>
                      </a:endParaRPr>
                    </a:p>
                  </a:txBody>
                  <a:tcPr marT="45700" marB="45700" marR="91425" marL="91425" anchor="ctr">
                    <a:solidFill>
                      <a:schemeClr val="lt1"/>
                    </a:solidFill>
                  </a:tcPr>
                </a:tc>
                <a:tc>
                  <a:txBody>
                    <a:bodyPr/>
                    <a:lstStyle/>
                    <a:p>
                      <a:pPr indent="0" lvl="0" marL="0" rtl="0" algn="ctr">
                        <a:spcBef>
                          <a:spcPts val="0"/>
                        </a:spcBef>
                        <a:spcAft>
                          <a:spcPts val="0"/>
                        </a:spcAft>
                        <a:buNone/>
                      </a:pPr>
                      <a:r>
                        <a:rPr lang="en" sz="800">
                          <a:latin typeface="Poppins"/>
                          <a:ea typeface="Poppins"/>
                          <a:cs typeface="Poppins"/>
                          <a:sym typeface="Poppins"/>
                        </a:rPr>
                        <a:t>Propose appropriate next steps for leadership to discuss and approve</a:t>
                      </a:r>
                      <a:endParaRPr sz="800">
                        <a:latin typeface="Poppins"/>
                        <a:ea typeface="Poppins"/>
                        <a:cs typeface="Poppins"/>
                        <a:sym typeface="Poppins"/>
                      </a:endParaRPr>
                    </a:p>
                  </a:txBody>
                  <a:tcPr marT="45700" marB="45700" marR="91425" marL="91425" anchor="ctr">
                    <a:solidFill>
                      <a:schemeClr val="lt1"/>
                    </a:solidFill>
                  </a:tcPr>
                </a:tc>
              </a:tr>
              <a:tr h="223725">
                <a:tc gridSpan="5">
                  <a:txBody>
                    <a:bodyPr/>
                    <a:lstStyle/>
                    <a:p>
                      <a:pPr indent="0" lvl="0" marL="0" rtl="0" algn="l">
                        <a:spcBef>
                          <a:spcPts val="0"/>
                        </a:spcBef>
                        <a:spcAft>
                          <a:spcPts val="0"/>
                        </a:spcAft>
                        <a:buNone/>
                      </a:pPr>
                      <a:r>
                        <a:rPr b="1" lang="en" sz="800">
                          <a:latin typeface="Poppins"/>
                          <a:ea typeface="Poppins"/>
                          <a:cs typeface="Poppins"/>
                          <a:sym typeface="Poppins"/>
                        </a:rPr>
                        <a:t>Strategic Goal 1</a:t>
                      </a:r>
                      <a:endParaRPr b="1" sz="800">
                        <a:latin typeface="Poppins"/>
                        <a:ea typeface="Poppins"/>
                        <a:cs typeface="Poppins"/>
                        <a:sym typeface="Poppins"/>
                      </a:endParaRPr>
                    </a:p>
                  </a:txBody>
                  <a:tcPr marT="45700" marB="45700" marR="91425" marL="91425" anchor="ctr">
                    <a:solidFill>
                      <a:srgbClr val="D9D9D9"/>
                    </a:solidFill>
                  </a:tcPr>
                </a:tc>
                <a:tc hMerge="1"/>
                <a:tc hMerge="1"/>
                <a:tc hMerge="1"/>
                <a:tc hMerge="1"/>
              </a:tr>
              <a:tr h="381250">
                <a:tc rowSpan="3">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ctr">
                        <a:spcBef>
                          <a:spcPts val="0"/>
                        </a:spcBef>
                        <a:spcAft>
                          <a:spcPts val="0"/>
                        </a:spcAft>
                        <a:buNone/>
                      </a:pPr>
                      <a:r>
                        <a:rPr b="1" lang="en" sz="800">
                          <a:latin typeface="Poppins"/>
                          <a:ea typeface="Poppins"/>
                          <a:cs typeface="Poppins"/>
                          <a:sym typeface="Poppins"/>
                        </a:rPr>
                        <a:t>ON TRACK</a:t>
                      </a:r>
                      <a:endParaRPr b="1" sz="800">
                        <a:latin typeface="Poppins"/>
                        <a:ea typeface="Poppins"/>
                        <a:cs typeface="Poppins"/>
                        <a:sym typeface="Poppins"/>
                      </a:endParaRPr>
                    </a:p>
                  </a:txBody>
                  <a:tcPr marT="45700" marB="45700" marR="91425" marL="91425" anchor="ctr">
                    <a:solidFill>
                      <a:srgbClr val="89F5BA"/>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r>
              <a:tr h="381250">
                <a:tc vMerge="1"/>
                <a:tc>
                  <a:txBody>
                    <a:bodyPr/>
                    <a:lstStyle/>
                    <a:p>
                      <a:pPr indent="0" lvl="0" marL="0" rtl="0" algn="ctr">
                        <a:spcBef>
                          <a:spcPts val="0"/>
                        </a:spcBef>
                        <a:spcAft>
                          <a:spcPts val="0"/>
                        </a:spcAft>
                        <a:buNone/>
                      </a:pPr>
                      <a:r>
                        <a:rPr b="1" lang="en" sz="800">
                          <a:latin typeface="Poppins"/>
                          <a:ea typeface="Poppins"/>
                          <a:cs typeface="Poppins"/>
                          <a:sym typeface="Poppins"/>
                        </a:rPr>
                        <a:t>NEEDS ATTENTION</a:t>
                      </a:r>
                      <a:endParaRPr b="1" sz="800">
                        <a:latin typeface="Poppins"/>
                        <a:ea typeface="Poppins"/>
                        <a:cs typeface="Poppins"/>
                        <a:sym typeface="Poppins"/>
                      </a:endParaRPr>
                    </a:p>
                  </a:txBody>
                  <a:tcPr marT="45700" marB="45700" marR="91425" marL="91425" anchor="ctr">
                    <a:solidFill>
                      <a:srgbClr val="FEF059"/>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r>
              <a:tr h="381250">
                <a:tc vMerge="1"/>
                <a:tc>
                  <a:txBody>
                    <a:bodyPr/>
                    <a:lstStyle/>
                    <a:p>
                      <a:pPr indent="0" lvl="0" marL="0" rtl="0" algn="ctr">
                        <a:spcBef>
                          <a:spcPts val="0"/>
                        </a:spcBef>
                        <a:spcAft>
                          <a:spcPts val="0"/>
                        </a:spcAft>
                        <a:buNone/>
                      </a:pPr>
                      <a:r>
                        <a:rPr b="1" lang="en" sz="800">
                          <a:latin typeface="Poppins"/>
                          <a:ea typeface="Poppins"/>
                          <a:cs typeface="Poppins"/>
                          <a:sym typeface="Poppins"/>
                        </a:rPr>
                        <a:t>OFF TRACK</a:t>
                      </a:r>
                      <a:endParaRPr b="1" sz="800">
                        <a:latin typeface="Poppins"/>
                        <a:ea typeface="Poppins"/>
                        <a:cs typeface="Poppins"/>
                        <a:sym typeface="Poppins"/>
                      </a:endParaRPr>
                    </a:p>
                  </a:txBody>
                  <a:tcPr marT="45700" marB="45700" marR="91425" marL="91425" anchor="ctr">
                    <a:solidFill>
                      <a:srgbClr val="E87722"/>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r>
              <a:tr h="223725">
                <a:tc gridSpan="5">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Strategic Goal 2</a:t>
                      </a:r>
                      <a:endParaRPr sz="800">
                        <a:latin typeface="Poppins"/>
                        <a:ea typeface="Poppins"/>
                        <a:cs typeface="Poppins"/>
                        <a:sym typeface="Poppins"/>
                      </a:endParaRPr>
                    </a:p>
                  </a:txBody>
                  <a:tcPr marT="45700" marB="45700" marR="91425" marL="91425" anchor="ctr">
                    <a:solidFill>
                      <a:srgbClr val="D9D9D9"/>
                    </a:solidFill>
                  </a:tcPr>
                </a:tc>
                <a:tc hMerge="1"/>
                <a:tc hMerge="1"/>
                <a:tc hMerge="1"/>
                <a:tc hMerge="1"/>
              </a:tr>
              <a:tr h="381250">
                <a:tc rowSpan="3">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r>
              <a:tr h="381250">
                <a:tc vMerge="1"/>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r>
              <a:tr h="381250">
                <a:tc vMerge="1"/>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45700" marB="45700" marR="91425" marL="91425" anchor="ctr">
                    <a:solidFill>
                      <a:srgbClr val="FFFFFF">
                        <a:alpha val="84710"/>
                      </a:srgbClr>
                    </a:solidFill>
                  </a:tcPr>
                </a:tc>
              </a:tr>
            </a:tbl>
          </a:graphicData>
        </a:graphic>
      </p:graphicFrame>
      <p:sp>
        <p:nvSpPr>
          <p:cNvPr id="1385" name="Google Shape;1385;p122"/>
          <p:cNvSpPr txBox="1"/>
          <p:nvPr/>
        </p:nvSpPr>
        <p:spPr>
          <a:xfrm>
            <a:off x="1872450" y="348575"/>
            <a:ext cx="53991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#5 Measure, Evaluate and Evolve</a:t>
            </a:r>
            <a:endParaRPr b="1" sz="1800">
              <a:latin typeface="Poppins"/>
              <a:ea typeface="Poppins"/>
              <a:cs typeface="Poppins"/>
              <a:sym typeface="Poppins"/>
            </a:endParaRPr>
          </a:p>
          <a:p>
            <a:pPr indent="0" lvl="0" marL="0" rtl="0" algn="ctr">
              <a:spcBef>
                <a:spcPts val="0"/>
              </a:spcBef>
              <a:spcAft>
                <a:spcPts val="0"/>
              </a:spcAft>
              <a:buNone/>
            </a:pPr>
            <a:r>
              <a:rPr lang="en">
                <a:latin typeface="Poppins"/>
                <a:ea typeface="Poppins"/>
                <a:cs typeface="Poppins"/>
                <a:sym typeface="Poppins"/>
              </a:rPr>
              <a:t>Performance Dashboard</a:t>
            </a:r>
            <a:endParaRPr>
              <a:latin typeface="Poppins"/>
              <a:ea typeface="Poppins"/>
              <a:cs typeface="Poppins"/>
              <a:sym typeface="Poppi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9" name="Shape 1389"/>
        <p:cNvGrpSpPr/>
        <p:nvPr/>
      </p:nvGrpSpPr>
      <p:grpSpPr>
        <a:xfrm>
          <a:off x="0" y="0"/>
          <a:ext cx="0" cy="0"/>
          <a:chOff x="0" y="0"/>
          <a:chExt cx="0" cy="0"/>
        </a:xfrm>
      </p:grpSpPr>
      <p:sp>
        <p:nvSpPr>
          <p:cNvPr id="1390" name="Google Shape;1390;p123"/>
          <p:cNvSpPr txBox="1"/>
          <p:nvPr/>
        </p:nvSpPr>
        <p:spPr>
          <a:xfrm>
            <a:off x="275750" y="1606950"/>
            <a:ext cx="2830500" cy="1523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b="1" lang="en" sz="2900">
                <a:solidFill>
                  <a:schemeClr val="lt1"/>
                </a:solidFill>
                <a:latin typeface="Poppins"/>
                <a:ea typeface="Poppins"/>
                <a:cs typeface="Poppins"/>
                <a:sym typeface="Poppins"/>
              </a:rPr>
              <a:t>The Seven </a:t>
            </a:r>
            <a:r>
              <a:rPr b="1" lang="en" sz="2900">
                <a:solidFill>
                  <a:schemeClr val="accent1"/>
                </a:solidFill>
                <a:latin typeface="Poppins"/>
                <a:ea typeface="Poppins"/>
                <a:cs typeface="Poppins"/>
                <a:sym typeface="Poppins"/>
              </a:rPr>
              <a:t>DEI Strategies </a:t>
            </a:r>
            <a:r>
              <a:rPr b="1" lang="en" sz="2900">
                <a:solidFill>
                  <a:schemeClr val="lt1"/>
                </a:solidFill>
                <a:latin typeface="Poppins"/>
                <a:ea typeface="Poppins"/>
                <a:cs typeface="Poppins"/>
                <a:sym typeface="Poppins"/>
              </a:rPr>
              <a:t>for Success</a:t>
            </a:r>
            <a:endParaRPr b="1" sz="2900">
              <a:solidFill>
                <a:schemeClr val="lt1"/>
              </a:solidFill>
              <a:latin typeface="Poppins"/>
              <a:ea typeface="Poppins"/>
              <a:cs typeface="Poppins"/>
              <a:sym typeface="Poppins"/>
            </a:endParaRPr>
          </a:p>
        </p:txBody>
      </p:sp>
      <p:sp>
        <p:nvSpPr>
          <p:cNvPr id="1391" name="Google Shape;1391;p123"/>
          <p:cNvSpPr txBox="1"/>
          <p:nvPr>
            <p:ph idx="4294967295" type="title"/>
          </p:nvPr>
        </p:nvSpPr>
        <p:spPr>
          <a:xfrm>
            <a:off x="3609600" y="1399200"/>
            <a:ext cx="5534400" cy="2543700"/>
          </a:xfrm>
          <a:prstGeom prst="rect">
            <a:avLst/>
          </a:prstGeom>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5100">
                <a:latin typeface="Poppins"/>
                <a:ea typeface="Poppins"/>
                <a:cs typeface="Poppins"/>
                <a:sym typeface="Poppins"/>
              </a:rPr>
              <a:t>Strategy 6: </a:t>
            </a:r>
            <a:endParaRPr b="1" sz="5100">
              <a:latin typeface="Poppins"/>
              <a:ea typeface="Poppins"/>
              <a:cs typeface="Poppins"/>
              <a:sym typeface="Poppins"/>
            </a:endParaRPr>
          </a:p>
          <a:p>
            <a:pPr indent="0" lvl="0" marL="0" rtl="0" algn="ctr">
              <a:lnSpc>
                <a:spcPct val="115000"/>
              </a:lnSpc>
              <a:spcBef>
                <a:spcPts val="0"/>
              </a:spcBef>
              <a:spcAft>
                <a:spcPts val="0"/>
              </a:spcAft>
              <a:buClr>
                <a:schemeClr val="dk1"/>
              </a:buClr>
              <a:buSzPts val="1100"/>
              <a:buFont typeface="Arial"/>
              <a:buNone/>
            </a:pPr>
            <a:r>
              <a:rPr lang="en" sz="4400">
                <a:latin typeface="Poppins"/>
                <a:ea typeface="Poppins"/>
                <a:cs typeface="Poppins"/>
                <a:sym typeface="Poppins"/>
              </a:rPr>
              <a:t>Leverage </a:t>
            </a:r>
            <a:endParaRPr sz="4400">
              <a:latin typeface="Poppins"/>
              <a:ea typeface="Poppins"/>
              <a:cs typeface="Poppins"/>
              <a:sym typeface="Poppins"/>
            </a:endParaRPr>
          </a:p>
          <a:p>
            <a:pPr indent="0" lvl="0" marL="0" rtl="0" algn="ctr">
              <a:lnSpc>
                <a:spcPct val="115000"/>
              </a:lnSpc>
              <a:spcBef>
                <a:spcPts val="0"/>
              </a:spcBef>
              <a:spcAft>
                <a:spcPts val="0"/>
              </a:spcAft>
              <a:buClr>
                <a:schemeClr val="dk1"/>
              </a:buClr>
              <a:buSzPts val="1100"/>
              <a:buFont typeface="Arial"/>
              <a:buNone/>
            </a:pPr>
            <a:r>
              <a:rPr lang="en" sz="4400">
                <a:latin typeface="Poppins"/>
                <a:ea typeface="Poppins"/>
                <a:cs typeface="Poppins"/>
                <a:sym typeface="Poppins"/>
              </a:rPr>
              <a:t>Technology</a:t>
            </a:r>
            <a:r>
              <a:rPr lang="en" sz="3800">
                <a:latin typeface="Poppins"/>
                <a:ea typeface="Poppins"/>
                <a:cs typeface="Poppins"/>
                <a:sym typeface="Poppins"/>
              </a:rPr>
              <a:t> </a:t>
            </a:r>
            <a:endParaRPr sz="3800">
              <a:latin typeface="Poppins"/>
              <a:ea typeface="Poppins"/>
              <a:cs typeface="Poppins"/>
              <a:sym typeface="Poppi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5" name="Shape 1395"/>
        <p:cNvGrpSpPr/>
        <p:nvPr/>
      </p:nvGrpSpPr>
      <p:grpSpPr>
        <a:xfrm>
          <a:off x="0" y="0"/>
          <a:ext cx="0" cy="0"/>
          <a:chOff x="0" y="0"/>
          <a:chExt cx="0" cy="0"/>
        </a:xfrm>
      </p:grpSpPr>
      <p:sp>
        <p:nvSpPr>
          <p:cNvPr id="1396" name="Google Shape;1396;p124"/>
          <p:cNvSpPr txBox="1"/>
          <p:nvPr/>
        </p:nvSpPr>
        <p:spPr>
          <a:xfrm>
            <a:off x="381350" y="348575"/>
            <a:ext cx="8459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#6: Leverage Technology</a:t>
            </a:r>
            <a:endParaRPr b="1" sz="1800">
              <a:latin typeface="Poppins"/>
              <a:ea typeface="Poppins"/>
              <a:cs typeface="Poppins"/>
              <a:sym typeface="Poppins"/>
            </a:endParaRPr>
          </a:p>
          <a:p>
            <a:pPr indent="0" lvl="0" marL="0" rtl="0" algn="ctr">
              <a:spcBef>
                <a:spcPts val="0"/>
              </a:spcBef>
              <a:spcAft>
                <a:spcPts val="0"/>
              </a:spcAft>
              <a:buNone/>
            </a:pPr>
            <a:r>
              <a:rPr lang="en">
                <a:latin typeface="Poppins"/>
                <a:ea typeface="Poppins"/>
                <a:cs typeface="Poppins"/>
                <a:sym typeface="Poppins"/>
              </a:rPr>
              <a:t>Performance Dashboard</a:t>
            </a:r>
            <a:endParaRPr>
              <a:latin typeface="Poppins"/>
              <a:ea typeface="Poppins"/>
              <a:cs typeface="Poppins"/>
              <a:sym typeface="Poppins"/>
            </a:endParaRPr>
          </a:p>
        </p:txBody>
      </p:sp>
      <p:sp>
        <p:nvSpPr>
          <p:cNvPr id="1397" name="Google Shape;1397;p124"/>
          <p:cNvSpPr/>
          <p:nvPr/>
        </p:nvSpPr>
        <p:spPr>
          <a:xfrm>
            <a:off x="564367" y="1425325"/>
            <a:ext cx="8268000" cy="1063500"/>
          </a:xfrm>
          <a:prstGeom prst="rect">
            <a:avLst/>
          </a:prstGeom>
          <a:solidFill>
            <a:schemeClr val="lt1"/>
          </a:solidFill>
          <a:ln>
            <a:noFill/>
          </a:ln>
          <a:effectLst>
            <a:outerShdw blurRad="114300" rotWithShape="0" algn="bl" dir="2580000" dist="47625">
              <a:srgbClr val="000000">
                <a:alpha val="14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124"/>
          <p:cNvSpPr/>
          <p:nvPr/>
        </p:nvSpPr>
        <p:spPr>
          <a:xfrm>
            <a:off x="381338" y="1769725"/>
            <a:ext cx="374700" cy="374700"/>
          </a:xfrm>
          <a:prstGeom prst="ellipse">
            <a:avLst/>
          </a:prstGeom>
          <a:solidFill>
            <a:srgbClr val="FFF129"/>
          </a:solidFill>
          <a:ln>
            <a:noFill/>
          </a:ln>
          <a:effectLst>
            <a:outerShdw blurRad="114300" rotWithShape="0" algn="bl" dir="2580000" dist="47625">
              <a:srgbClr val="000000">
                <a:alpha val="14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1</a:t>
            </a:r>
            <a:endParaRPr b="1">
              <a:latin typeface="Poppins"/>
              <a:ea typeface="Poppins"/>
              <a:cs typeface="Poppins"/>
              <a:sym typeface="Poppins"/>
            </a:endParaRPr>
          </a:p>
        </p:txBody>
      </p:sp>
      <p:sp>
        <p:nvSpPr>
          <p:cNvPr id="1399" name="Google Shape;1399;p124"/>
          <p:cNvSpPr txBox="1"/>
          <p:nvPr/>
        </p:nvSpPr>
        <p:spPr>
          <a:xfrm>
            <a:off x="1038862" y="1451475"/>
            <a:ext cx="69687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latin typeface="Open Sans"/>
                <a:ea typeface="Open Sans"/>
                <a:cs typeface="Open Sans"/>
                <a:sym typeface="Open Sans"/>
              </a:rPr>
              <a:t>What technology tools are available/being used to provide DEI analytics?</a:t>
            </a:r>
            <a:endParaRPr b="1" sz="1100">
              <a:latin typeface="Open Sans"/>
              <a:ea typeface="Open Sans"/>
              <a:cs typeface="Open Sans"/>
              <a:sym typeface="Open Sans"/>
            </a:endParaRPr>
          </a:p>
        </p:txBody>
      </p:sp>
      <p:sp>
        <p:nvSpPr>
          <p:cNvPr id="1400" name="Google Shape;1400;p124"/>
          <p:cNvSpPr/>
          <p:nvPr/>
        </p:nvSpPr>
        <p:spPr>
          <a:xfrm>
            <a:off x="564367" y="2592500"/>
            <a:ext cx="8268000" cy="1063500"/>
          </a:xfrm>
          <a:prstGeom prst="rect">
            <a:avLst/>
          </a:prstGeom>
          <a:solidFill>
            <a:schemeClr val="lt1"/>
          </a:solidFill>
          <a:ln>
            <a:noFill/>
          </a:ln>
          <a:effectLst>
            <a:outerShdw blurRad="114300" rotWithShape="0" algn="bl" dir="2580000" dist="47625">
              <a:srgbClr val="000000">
                <a:alpha val="14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124"/>
          <p:cNvSpPr/>
          <p:nvPr/>
        </p:nvSpPr>
        <p:spPr>
          <a:xfrm>
            <a:off x="381338" y="2936900"/>
            <a:ext cx="374700" cy="374700"/>
          </a:xfrm>
          <a:prstGeom prst="ellipse">
            <a:avLst/>
          </a:prstGeom>
          <a:solidFill>
            <a:srgbClr val="FFF129"/>
          </a:solidFill>
          <a:ln>
            <a:noFill/>
          </a:ln>
          <a:effectLst>
            <a:outerShdw blurRad="114300" rotWithShape="0" algn="bl" dir="2580000" dist="47625">
              <a:srgbClr val="000000">
                <a:alpha val="14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2</a:t>
            </a:r>
            <a:endParaRPr b="1">
              <a:latin typeface="Poppins"/>
              <a:ea typeface="Poppins"/>
              <a:cs typeface="Poppins"/>
              <a:sym typeface="Poppins"/>
            </a:endParaRPr>
          </a:p>
        </p:txBody>
      </p:sp>
      <p:sp>
        <p:nvSpPr>
          <p:cNvPr id="1402" name="Google Shape;1402;p124"/>
          <p:cNvSpPr txBox="1"/>
          <p:nvPr/>
        </p:nvSpPr>
        <p:spPr>
          <a:xfrm>
            <a:off x="1038862" y="2618650"/>
            <a:ext cx="69687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latin typeface="Open Sans"/>
                <a:ea typeface="Open Sans"/>
                <a:cs typeface="Open Sans"/>
                <a:sym typeface="Open Sans"/>
              </a:rPr>
              <a:t>Is there a disruptive technological change that would require diverse talent?</a:t>
            </a:r>
            <a:endParaRPr b="1" sz="1100">
              <a:latin typeface="Open Sans"/>
              <a:ea typeface="Open Sans"/>
              <a:cs typeface="Open Sans"/>
              <a:sym typeface="Open Sans"/>
            </a:endParaRPr>
          </a:p>
        </p:txBody>
      </p:sp>
      <p:sp>
        <p:nvSpPr>
          <p:cNvPr id="1403" name="Google Shape;1403;p124"/>
          <p:cNvSpPr/>
          <p:nvPr/>
        </p:nvSpPr>
        <p:spPr>
          <a:xfrm>
            <a:off x="564350" y="3785825"/>
            <a:ext cx="8268000" cy="1063500"/>
          </a:xfrm>
          <a:prstGeom prst="rect">
            <a:avLst/>
          </a:prstGeom>
          <a:solidFill>
            <a:schemeClr val="lt1"/>
          </a:solidFill>
          <a:ln>
            <a:noFill/>
          </a:ln>
          <a:effectLst>
            <a:outerShdw blurRad="114300" rotWithShape="0" algn="bl" dir="2580000" dist="47625">
              <a:srgbClr val="000000">
                <a:alpha val="14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24"/>
          <p:cNvSpPr/>
          <p:nvPr/>
        </p:nvSpPr>
        <p:spPr>
          <a:xfrm>
            <a:off x="381325" y="4130225"/>
            <a:ext cx="374700" cy="374700"/>
          </a:xfrm>
          <a:prstGeom prst="ellipse">
            <a:avLst/>
          </a:prstGeom>
          <a:solidFill>
            <a:srgbClr val="FFF129"/>
          </a:solidFill>
          <a:ln>
            <a:noFill/>
          </a:ln>
          <a:effectLst>
            <a:outerShdw blurRad="114300" rotWithShape="0" algn="bl" dir="2580000" dist="47625">
              <a:srgbClr val="000000">
                <a:alpha val="14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Poppins"/>
                <a:ea typeface="Poppins"/>
                <a:cs typeface="Poppins"/>
                <a:sym typeface="Poppins"/>
              </a:rPr>
              <a:t>3</a:t>
            </a:r>
            <a:endParaRPr b="1">
              <a:latin typeface="Poppins"/>
              <a:ea typeface="Poppins"/>
              <a:cs typeface="Poppins"/>
              <a:sym typeface="Poppins"/>
            </a:endParaRPr>
          </a:p>
        </p:txBody>
      </p:sp>
      <p:sp>
        <p:nvSpPr>
          <p:cNvPr id="1405" name="Google Shape;1405;p124"/>
          <p:cNvSpPr txBox="1"/>
          <p:nvPr/>
        </p:nvSpPr>
        <p:spPr>
          <a:xfrm>
            <a:off x="1038846" y="3811975"/>
            <a:ext cx="69687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latin typeface="Open Sans"/>
                <a:ea typeface="Open Sans"/>
                <a:cs typeface="Open Sans"/>
                <a:sym typeface="Open Sans"/>
              </a:rPr>
              <a:t>What impacts have artificial intelligence and workforce automation had on diverse individuals/employee groups in the industry?</a:t>
            </a:r>
            <a:endParaRPr b="1" sz="1100">
              <a:latin typeface="Open Sans"/>
              <a:ea typeface="Open Sans"/>
              <a:cs typeface="Open Sans"/>
              <a:sym typeface="Open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09" name="Shape 1409"/>
        <p:cNvGrpSpPr/>
        <p:nvPr/>
      </p:nvGrpSpPr>
      <p:grpSpPr>
        <a:xfrm>
          <a:off x="0" y="0"/>
          <a:ext cx="0" cy="0"/>
          <a:chOff x="0" y="0"/>
          <a:chExt cx="0" cy="0"/>
        </a:xfrm>
      </p:grpSpPr>
      <p:sp>
        <p:nvSpPr>
          <p:cNvPr id="1410" name="Google Shape;1410;p125"/>
          <p:cNvSpPr txBox="1"/>
          <p:nvPr/>
        </p:nvSpPr>
        <p:spPr>
          <a:xfrm>
            <a:off x="1872450" y="348575"/>
            <a:ext cx="53991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1800">
                <a:latin typeface="Poppins"/>
                <a:ea typeface="Poppins"/>
                <a:cs typeface="Poppins"/>
                <a:sym typeface="Poppins"/>
              </a:rPr>
              <a:t>#6: Leverage Technology</a:t>
            </a:r>
            <a:endParaRPr b="1" sz="1800">
              <a:latin typeface="Poppins"/>
              <a:ea typeface="Poppins"/>
              <a:cs typeface="Poppins"/>
              <a:sym typeface="Poppins"/>
            </a:endParaRPr>
          </a:p>
          <a:p>
            <a:pPr indent="0" lvl="0" marL="0" rtl="0" algn="ctr">
              <a:spcBef>
                <a:spcPts val="0"/>
              </a:spcBef>
              <a:spcAft>
                <a:spcPts val="0"/>
              </a:spcAft>
              <a:buNone/>
            </a:pPr>
            <a:r>
              <a:rPr lang="en">
                <a:latin typeface="Poppins"/>
                <a:ea typeface="Poppins"/>
                <a:cs typeface="Poppins"/>
                <a:sym typeface="Poppins"/>
              </a:rPr>
              <a:t>Performance Dashboard</a:t>
            </a:r>
            <a:endParaRPr>
              <a:latin typeface="Poppins"/>
              <a:ea typeface="Poppins"/>
              <a:cs typeface="Poppins"/>
              <a:sym typeface="Poppins"/>
            </a:endParaRPr>
          </a:p>
        </p:txBody>
      </p:sp>
      <p:graphicFrame>
        <p:nvGraphicFramePr>
          <p:cNvPr id="1411" name="Google Shape;1411;p125"/>
          <p:cNvGraphicFramePr/>
          <p:nvPr/>
        </p:nvGraphicFramePr>
        <p:xfrm>
          <a:off x="159250" y="1444900"/>
          <a:ext cx="3000000" cy="3000000"/>
        </p:xfrm>
        <a:graphic>
          <a:graphicData uri="http://schemas.openxmlformats.org/drawingml/2006/table">
            <a:tbl>
              <a:tblPr>
                <a:noFill/>
                <a:tableStyleId>{CA625368-03BB-4CAE-8C3B-03AED7BD465F}</a:tableStyleId>
              </a:tblPr>
              <a:tblGrid>
                <a:gridCol w="1180250"/>
                <a:gridCol w="2181775"/>
                <a:gridCol w="2413400"/>
                <a:gridCol w="3050075"/>
              </a:tblGrid>
              <a:tr h="297900">
                <a:tc>
                  <a:txBody>
                    <a:bodyPr/>
                    <a:lstStyle/>
                    <a:p>
                      <a:pPr indent="0" lvl="0" marL="0" rtl="0" algn="l">
                        <a:spcBef>
                          <a:spcPts val="0"/>
                        </a:spcBef>
                        <a:spcAft>
                          <a:spcPts val="0"/>
                        </a:spcAft>
                        <a:buNone/>
                      </a:pPr>
                      <a:r>
                        <a:rPr b="1" lang="en" sz="1000">
                          <a:solidFill>
                            <a:schemeClr val="lt1"/>
                          </a:solidFill>
                          <a:latin typeface="Poppins"/>
                          <a:ea typeface="Poppins"/>
                          <a:cs typeface="Poppins"/>
                          <a:sym typeface="Poppins"/>
                        </a:rPr>
                        <a:t>Employee Lifecycle Stage</a:t>
                      </a:r>
                      <a:endParaRPr b="1" sz="1000">
                        <a:solidFill>
                          <a:schemeClr val="lt1"/>
                        </a:solidFill>
                        <a:latin typeface="Poppins"/>
                        <a:ea typeface="Poppins"/>
                        <a:cs typeface="Poppins"/>
                        <a:sym typeface="Poppins"/>
                      </a:endParaRPr>
                    </a:p>
                  </a:txBody>
                  <a:tcPr marT="91425" marB="91425" marR="91425" marL="91425">
                    <a:solidFill>
                      <a:srgbClr val="201678"/>
                    </a:solidFill>
                  </a:tcPr>
                </a:tc>
                <a:tc>
                  <a:txBody>
                    <a:bodyPr/>
                    <a:lstStyle/>
                    <a:p>
                      <a:pPr indent="0" lvl="0" marL="0" rtl="0" algn="l">
                        <a:spcBef>
                          <a:spcPts val="0"/>
                        </a:spcBef>
                        <a:spcAft>
                          <a:spcPts val="0"/>
                        </a:spcAft>
                        <a:buClr>
                          <a:schemeClr val="dk1"/>
                        </a:buClr>
                        <a:buSzPts val="1100"/>
                        <a:buFont typeface="Arial"/>
                        <a:buNone/>
                      </a:pPr>
                      <a:r>
                        <a:rPr b="1" lang="en" sz="1000">
                          <a:solidFill>
                            <a:schemeClr val="lt1"/>
                          </a:solidFill>
                          <a:latin typeface="Poppins"/>
                          <a:ea typeface="Poppins"/>
                          <a:cs typeface="Poppins"/>
                          <a:sym typeface="Poppins"/>
                        </a:rPr>
                        <a:t>People</a:t>
                      </a:r>
                      <a:endParaRPr b="1" sz="1000">
                        <a:solidFill>
                          <a:schemeClr val="lt1"/>
                        </a:solidFill>
                        <a:latin typeface="Poppins"/>
                        <a:ea typeface="Poppins"/>
                        <a:cs typeface="Poppins"/>
                        <a:sym typeface="Poppins"/>
                      </a:endParaRPr>
                    </a:p>
                    <a:p>
                      <a:pPr indent="0" lvl="0" marL="0" rtl="0" algn="l">
                        <a:spcBef>
                          <a:spcPts val="0"/>
                        </a:spcBef>
                        <a:spcAft>
                          <a:spcPts val="0"/>
                        </a:spcAft>
                        <a:buNone/>
                      </a:pPr>
                      <a:r>
                        <a:rPr lang="en" sz="700">
                          <a:solidFill>
                            <a:schemeClr val="lt1"/>
                          </a:solidFill>
                          <a:latin typeface="Poppins"/>
                          <a:ea typeface="Poppins"/>
                          <a:cs typeface="Poppins"/>
                          <a:sym typeface="Poppins"/>
                        </a:rPr>
                        <a:t>Identify people who are a part of the employee lifecycle</a:t>
                      </a:r>
                      <a:endParaRPr sz="700">
                        <a:solidFill>
                          <a:schemeClr val="lt1"/>
                        </a:solidFill>
                        <a:latin typeface="Poppins"/>
                        <a:ea typeface="Poppins"/>
                        <a:cs typeface="Poppins"/>
                        <a:sym typeface="Poppins"/>
                      </a:endParaRPr>
                    </a:p>
                  </a:txBody>
                  <a:tcPr marT="91425" marB="91425" marR="91425" marL="91425">
                    <a:solidFill>
                      <a:srgbClr val="201678"/>
                    </a:solidFill>
                  </a:tcPr>
                </a:tc>
                <a:tc>
                  <a:txBody>
                    <a:bodyPr/>
                    <a:lstStyle/>
                    <a:p>
                      <a:pPr indent="0" lvl="0" marL="0" rtl="0" algn="l">
                        <a:spcBef>
                          <a:spcPts val="0"/>
                        </a:spcBef>
                        <a:spcAft>
                          <a:spcPts val="0"/>
                        </a:spcAft>
                        <a:buClr>
                          <a:schemeClr val="dk1"/>
                        </a:buClr>
                        <a:buSzPts val="1100"/>
                        <a:buFont typeface="Arial"/>
                        <a:buNone/>
                      </a:pPr>
                      <a:r>
                        <a:rPr b="1" lang="en" sz="1000">
                          <a:solidFill>
                            <a:schemeClr val="lt1"/>
                          </a:solidFill>
                          <a:latin typeface="Poppins"/>
                          <a:ea typeface="Poppins"/>
                          <a:cs typeface="Poppins"/>
                          <a:sym typeface="Poppins"/>
                        </a:rPr>
                        <a:t>Process</a:t>
                      </a:r>
                      <a:endParaRPr b="1" sz="1000">
                        <a:solidFill>
                          <a:schemeClr val="lt1"/>
                        </a:solidFill>
                        <a:latin typeface="Poppins"/>
                        <a:ea typeface="Poppins"/>
                        <a:cs typeface="Poppins"/>
                        <a:sym typeface="Poppins"/>
                      </a:endParaRPr>
                    </a:p>
                    <a:p>
                      <a:pPr indent="0" lvl="0" marL="0" rtl="0" algn="l">
                        <a:spcBef>
                          <a:spcPts val="0"/>
                        </a:spcBef>
                        <a:spcAft>
                          <a:spcPts val="0"/>
                        </a:spcAft>
                        <a:buNone/>
                      </a:pPr>
                      <a:r>
                        <a:rPr lang="en" sz="700">
                          <a:solidFill>
                            <a:schemeClr val="lt1"/>
                          </a:solidFill>
                          <a:latin typeface="Poppins"/>
                          <a:ea typeface="Poppins"/>
                          <a:cs typeface="Poppins"/>
                          <a:sym typeface="Poppins"/>
                        </a:rPr>
                        <a:t>Evaluate existing processes to identify systemic changes needed to improve DEI</a:t>
                      </a:r>
                      <a:endParaRPr sz="700">
                        <a:solidFill>
                          <a:schemeClr val="lt1"/>
                        </a:solidFill>
                        <a:latin typeface="Poppins"/>
                        <a:ea typeface="Poppins"/>
                        <a:cs typeface="Poppins"/>
                        <a:sym typeface="Poppins"/>
                      </a:endParaRPr>
                    </a:p>
                  </a:txBody>
                  <a:tcPr marT="91425" marB="91425" marR="91425" marL="91425">
                    <a:solidFill>
                      <a:srgbClr val="201678"/>
                    </a:solidFill>
                  </a:tcPr>
                </a:tc>
                <a:tc>
                  <a:txBody>
                    <a:bodyPr/>
                    <a:lstStyle/>
                    <a:p>
                      <a:pPr indent="0" lvl="0" marL="0" rtl="0" algn="l">
                        <a:spcBef>
                          <a:spcPts val="0"/>
                        </a:spcBef>
                        <a:spcAft>
                          <a:spcPts val="0"/>
                        </a:spcAft>
                        <a:buClr>
                          <a:schemeClr val="dk1"/>
                        </a:buClr>
                        <a:buSzPts val="1100"/>
                        <a:buFont typeface="Arial"/>
                        <a:buNone/>
                      </a:pPr>
                      <a:r>
                        <a:rPr b="1" lang="en" sz="1000">
                          <a:solidFill>
                            <a:schemeClr val="lt1"/>
                          </a:solidFill>
                          <a:latin typeface="Poppins"/>
                          <a:ea typeface="Poppins"/>
                          <a:cs typeface="Poppins"/>
                          <a:sym typeface="Poppins"/>
                        </a:rPr>
                        <a:t>Technology</a:t>
                      </a:r>
                      <a:endParaRPr b="1" sz="1000">
                        <a:solidFill>
                          <a:schemeClr val="lt1"/>
                        </a:solidFill>
                        <a:latin typeface="Poppins"/>
                        <a:ea typeface="Poppins"/>
                        <a:cs typeface="Poppins"/>
                        <a:sym typeface="Poppins"/>
                      </a:endParaRPr>
                    </a:p>
                    <a:p>
                      <a:pPr indent="0" lvl="0" marL="0" rtl="0" algn="l">
                        <a:spcBef>
                          <a:spcPts val="0"/>
                        </a:spcBef>
                        <a:spcAft>
                          <a:spcPts val="0"/>
                        </a:spcAft>
                        <a:buNone/>
                      </a:pPr>
                      <a:r>
                        <a:rPr lang="en" sz="700">
                          <a:solidFill>
                            <a:schemeClr val="lt1"/>
                          </a:solidFill>
                          <a:latin typeface="Poppins"/>
                          <a:ea typeface="Poppins"/>
                          <a:cs typeface="Poppins"/>
                          <a:sym typeface="Poppins"/>
                        </a:rPr>
                        <a:t>Assess the technology or other resources used in each stage of the life cycle for inequities such as poor accessibility or biases</a:t>
                      </a:r>
                      <a:endParaRPr sz="700">
                        <a:solidFill>
                          <a:schemeClr val="lt1"/>
                        </a:solidFill>
                        <a:latin typeface="Poppins"/>
                        <a:ea typeface="Poppins"/>
                        <a:cs typeface="Poppins"/>
                        <a:sym typeface="Poppins"/>
                      </a:endParaRPr>
                    </a:p>
                  </a:txBody>
                  <a:tcPr marT="91425" marB="91425" marR="91425" marL="91425">
                    <a:solidFill>
                      <a:srgbClr val="201678"/>
                    </a:solidFill>
                  </a:tcPr>
                </a:tc>
              </a:tr>
              <a:tr h="410400">
                <a:tc>
                  <a:txBody>
                    <a:bodyPr/>
                    <a:lstStyle/>
                    <a:p>
                      <a:pPr indent="0" lvl="0" marL="0" rtl="0" algn="ctr">
                        <a:spcBef>
                          <a:spcPts val="0"/>
                        </a:spcBef>
                        <a:spcAft>
                          <a:spcPts val="0"/>
                        </a:spcAft>
                        <a:buNone/>
                      </a:pPr>
                      <a:r>
                        <a:rPr b="1" lang="en" sz="800">
                          <a:latin typeface="Poppins"/>
                          <a:ea typeface="Poppins"/>
                          <a:cs typeface="Poppins"/>
                          <a:sym typeface="Poppins"/>
                        </a:rPr>
                        <a:t>Attract</a:t>
                      </a:r>
                      <a:endParaRPr b="1" sz="800">
                        <a:latin typeface="Poppins"/>
                        <a:ea typeface="Poppins"/>
                        <a:cs typeface="Poppins"/>
                        <a:sym typeface="Poppins"/>
                      </a:endParaRPr>
                    </a:p>
                  </a:txBody>
                  <a:tcPr marT="91425" marB="91425" marR="91425" marL="91425" anchor="ctr">
                    <a:solidFill>
                      <a:srgbClr val="66E0FA"/>
                    </a:solidFill>
                  </a:tcPr>
                </a:tc>
                <a:tc>
                  <a:txBody>
                    <a:bodyPr/>
                    <a:lstStyle/>
                    <a:p>
                      <a:pPr indent="0" lvl="0" marL="0" rtl="0" algn="l">
                        <a:spcBef>
                          <a:spcPts val="0"/>
                        </a:spcBef>
                        <a:spcAft>
                          <a:spcPts val="0"/>
                        </a:spcAft>
                        <a:buNone/>
                      </a:pPr>
                      <a:r>
                        <a:rPr lang="en" sz="600">
                          <a:latin typeface="Poppins"/>
                          <a:ea typeface="Poppins"/>
                          <a:cs typeface="Poppins"/>
                          <a:sym typeface="Poppins"/>
                        </a:rPr>
                        <a:t>How are we attracting people of diverse backgrounds (e.g. people with disabilities, veterans, people of color)?</a:t>
                      </a:r>
                      <a:endParaRPr sz="600">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sz="600">
                          <a:latin typeface="Poppins"/>
                          <a:ea typeface="Poppins"/>
                          <a:cs typeface="Poppins"/>
                          <a:sym typeface="Poppins"/>
                        </a:rPr>
                        <a:t>Are we reaching out to a variety of post-secondary institutions (e.g. technical schools, state schools, historically Black colleges or universities)?</a:t>
                      </a:r>
                      <a:endParaRPr sz="600">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sz="600">
                          <a:latin typeface="Poppins"/>
                          <a:ea typeface="Poppins"/>
                          <a:cs typeface="Poppins"/>
                          <a:sym typeface="Poppins"/>
                        </a:rPr>
                        <a:t>Are we using accessible platforms for reaching out to candidates (e.g. leveraging community partnerships)?</a:t>
                      </a:r>
                      <a:endParaRPr sz="600">
                        <a:latin typeface="Poppins"/>
                        <a:ea typeface="Poppins"/>
                        <a:cs typeface="Poppins"/>
                        <a:sym typeface="Poppins"/>
                      </a:endParaRPr>
                    </a:p>
                  </a:txBody>
                  <a:tcPr marT="91425" marB="91425" marR="91425" marL="91425"/>
                </a:tc>
              </a:tr>
              <a:tr h="328300">
                <a:tc>
                  <a:txBody>
                    <a:bodyPr/>
                    <a:lstStyle/>
                    <a:p>
                      <a:pPr indent="0" lvl="0" marL="0" rtl="0" algn="ctr">
                        <a:spcBef>
                          <a:spcPts val="0"/>
                        </a:spcBef>
                        <a:spcAft>
                          <a:spcPts val="0"/>
                        </a:spcAft>
                        <a:buNone/>
                      </a:pPr>
                      <a:r>
                        <a:rPr b="1" lang="en" sz="800">
                          <a:latin typeface="Poppins"/>
                          <a:ea typeface="Poppins"/>
                          <a:cs typeface="Poppins"/>
                          <a:sym typeface="Poppins"/>
                        </a:rPr>
                        <a:t>Recruit</a:t>
                      </a:r>
                      <a:endParaRPr b="1" sz="800">
                        <a:latin typeface="Poppins"/>
                        <a:ea typeface="Poppins"/>
                        <a:cs typeface="Poppins"/>
                        <a:sym typeface="Poppins"/>
                      </a:endParaRPr>
                    </a:p>
                  </a:txBody>
                  <a:tcPr marT="91425" marB="91425" marR="91425" marL="91425" anchor="ctr">
                    <a:solidFill>
                      <a:srgbClr val="66E0FA"/>
                    </a:solidFill>
                  </a:tcPr>
                </a:tc>
                <a:tc>
                  <a:txBody>
                    <a:bodyPr/>
                    <a:lstStyle/>
                    <a:p>
                      <a:pPr indent="0" lvl="0" marL="0" rtl="0" algn="l">
                        <a:spcBef>
                          <a:spcPts val="0"/>
                        </a:spcBef>
                        <a:spcAft>
                          <a:spcPts val="0"/>
                        </a:spcAft>
                        <a:buNone/>
                      </a:pPr>
                      <a:r>
                        <a:rPr lang="en" sz="600">
                          <a:latin typeface="Poppins"/>
                          <a:ea typeface="Poppins"/>
                          <a:cs typeface="Poppins"/>
                          <a:sym typeface="Poppins"/>
                        </a:rPr>
                        <a:t>Are there any groups of people who are not being screened (e.g. people of color, women)?</a:t>
                      </a:r>
                      <a:endParaRPr sz="600">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sz="600">
                          <a:latin typeface="Poppins"/>
                          <a:ea typeface="Poppins"/>
                          <a:cs typeface="Poppins"/>
                          <a:sym typeface="Poppins"/>
                        </a:rPr>
                        <a:t>Are we interviewing/hiring enough candidates from diverse backgrounds?</a:t>
                      </a:r>
                      <a:endParaRPr sz="600">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sz="600">
                          <a:latin typeface="Poppins"/>
                          <a:ea typeface="Poppins"/>
                          <a:cs typeface="Poppins"/>
                          <a:sym typeface="Poppins"/>
                        </a:rPr>
                        <a:t>Are we using technology that may be screening employees out of the process based on superficial/subjective characteristics?</a:t>
                      </a:r>
                      <a:endParaRPr sz="600">
                        <a:latin typeface="Poppins"/>
                        <a:ea typeface="Poppins"/>
                        <a:cs typeface="Poppins"/>
                        <a:sym typeface="Poppins"/>
                      </a:endParaRPr>
                    </a:p>
                  </a:txBody>
                  <a:tcPr marT="91425" marB="91425" marR="91425" marL="91425"/>
                </a:tc>
              </a:tr>
              <a:tr h="410400">
                <a:tc>
                  <a:txBody>
                    <a:bodyPr/>
                    <a:lstStyle/>
                    <a:p>
                      <a:pPr indent="0" lvl="0" marL="0" rtl="0" algn="ctr">
                        <a:spcBef>
                          <a:spcPts val="0"/>
                        </a:spcBef>
                        <a:spcAft>
                          <a:spcPts val="0"/>
                        </a:spcAft>
                        <a:buNone/>
                      </a:pPr>
                      <a:r>
                        <a:rPr b="1" lang="en" sz="800">
                          <a:latin typeface="Poppins"/>
                          <a:ea typeface="Poppins"/>
                          <a:cs typeface="Poppins"/>
                          <a:sym typeface="Poppins"/>
                        </a:rPr>
                        <a:t>Onboard</a:t>
                      </a:r>
                      <a:endParaRPr b="1" sz="800">
                        <a:latin typeface="Poppins"/>
                        <a:ea typeface="Poppins"/>
                        <a:cs typeface="Poppins"/>
                        <a:sym typeface="Poppins"/>
                      </a:endParaRPr>
                    </a:p>
                  </a:txBody>
                  <a:tcPr marT="91425" marB="91425" marR="91425" marL="91425" anchor="ctr">
                    <a:solidFill>
                      <a:srgbClr val="66E0FA"/>
                    </a:solidFill>
                  </a:tcPr>
                </a:tc>
                <a:tc>
                  <a:txBody>
                    <a:bodyPr/>
                    <a:lstStyle/>
                    <a:p>
                      <a:pPr indent="0" lvl="0" marL="0" rtl="0" algn="l">
                        <a:spcBef>
                          <a:spcPts val="0"/>
                        </a:spcBef>
                        <a:spcAft>
                          <a:spcPts val="0"/>
                        </a:spcAft>
                        <a:buNone/>
                      </a:pPr>
                      <a:r>
                        <a:rPr lang="en" sz="600">
                          <a:latin typeface="Poppins"/>
                          <a:ea typeface="Poppins"/>
                          <a:cs typeface="Poppins"/>
                          <a:sym typeface="Poppins"/>
                        </a:rPr>
                        <a:t>Who are new hires meeting when they’re hired? Do new hires from diverse backgrounds feel a sense of belonging?</a:t>
                      </a:r>
                      <a:endParaRPr sz="600">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sz="600">
                          <a:latin typeface="Poppins"/>
                          <a:ea typeface="Poppins"/>
                          <a:cs typeface="Poppins"/>
                          <a:sym typeface="Poppins"/>
                        </a:rPr>
                        <a:t>Are we introducing new hires fairly to important stakeholders (e.g. forman networking for new hires, mentorship programs)?</a:t>
                      </a:r>
                      <a:endParaRPr sz="600">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sz="600">
                          <a:latin typeface="Poppins"/>
                          <a:ea typeface="Poppins"/>
                          <a:cs typeface="Poppins"/>
                          <a:sym typeface="Poppins"/>
                        </a:rPr>
                        <a:t>Is the technology we’re using for onboarding accessible? Have we designed the onboarding experience based on multiple, diverse groups of users?</a:t>
                      </a:r>
                      <a:endParaRPr sz="600">
                        <a:latin typeface="Poppins"/>
                        <a:ea typeface="Poppins"/>
                        <a:cs typeface="Poppins"/>
                        <a:sym typeface="Poppins"/>
                      </a:endParaRPr>
                    </a:p>
                  </a:txBody>
                  <a:tcPr marT="91425" marB="91425" marR="91425" marL="91425"/>
                </a:tc>
              </a:tr>
              <a:tr h="328300">
                <a:tc>
                  <a:txBody>
                    <a:bodyPr/>
                    <a:lstStyle/>
                    <a:p>
                      <a:pPr indent="0" lvl="0" marL="0" rtl="0" algn="ctr">
                        <a:spcBef>
                          <a:spcPts val="0"/>
                        </a:spcBef>
                        <a:spcAft>
                          <a:spcPts val="0"/>
                        </a:spcAft>
                        <a:buNone/>
                      </a:pPr>
                      <a:r>
                        <a:rPr b="1" lang="en" sz="800">
                          <a:latin typeface="Poppins"/>
                          <a:ea typeface="Poppins"/>
                          <a:cs typeface="Poppins"/>
                          <a:sym typeface="Poppins"/>
                        </a:rPr>
                        <a:t>Perform</a:t>
                      </a:r>
                      <a:endParaRPr b="1" sz="800">
                        <a:latin typeface="Poppins"/>
                        <a:ea typeface="Poppins"/>
                        <a:cs typeface="Poppins"/>
                        <a:sym typeface="Poppins"/>
                      </a:endParaRPr>
                    </a:p>
                  </a:txBody>
                  <a:tcPr marT="91425" marB="91425" marR="91425" marL="91425" anchor="ctr">
                    <a:solidFill>
                      <a:srgbClr val="66E0FA"/>
                    </a:solidFill>
                  </a:tcPr>
                </a:tc>
                <a:tc>
                  <a:txBody>
                    <a:bodyPr/>
                    <a:lstStyle/>
                    <a:p>
                      <a:pPr indent="0" lvl="0" marL="0" rtl="0" algn="l">
                        <a:spcBef>
                          <a:spcPts val="0"/>
                        </a:spcBef>
                        <a:spcAft>
                          <a:spcPts val="0"/>
                        </a:spcAft>
                        <a:buNone/>
                      </a:pPr>
                      <a:r>
                        <a:rPr lang="en" sz="600">
                          <a:latin typeface="Poppins"/>
                          <a:ea typeface="Poppins"/>
                          <a:cs typeface="Poppins"/>
                          <a:sym typeface="Poppins"/>
                        </a:rPr>
                        <a:t>Are diverse groups of employees given equal opportunities to projects and assignments?</a:t>
                      </a:r>
                      <a:endParaRPr sz="600">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sz="600">
                          <a:latin typeface="Poppins"/>
                          <a:ea typeface="Poppins"/>
                          <a:cs typeface="Poppins"/>
                          <a:sym typeface="Poppins"/>
                        </a:rPr>
                        <a:t>Are performance reviews as objective as possible?</a:t>
                      </a:r>
                      <a:endParaRPr sz="600">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sz="600">
                          <a:latin typeface="Poppins"/>
                          <a:ea typeface="Poppins"/>
                          <a:cs typeface="Poppins"/>
                          <a:sym typeface="Poppins"/>
                        </a:rPr>
                        <a:t>Are talent assessments objective and fair?</a:t>
                      </a:r>
                      <a:endParaRPr sz="600">
                        <a:latin typeface="Poppins"/>
                        <a:ea typeface="Poppins"/>
                        <a:cs typeface="Poppins"/>
                        <a:sym typeface="Poppins"/>
                      </a:endParaRPr>
                    </a:p>
                  </a:txBody>
                  <a:tcPr marT="91425" marB="91425" marR="91425" marL="91425"/>
                </a:tc>
              </a:tr>
              <a:tr h="410400">
                <a:tc>
                  <a:txBody>
                    <a:bodyPr/>
                    <a:lstStyle/>
                    <a:p>
                      <a:pPr indent="0" lvl="0" marL="0" rtl="0" algn="ctr">
                        <a:spcBef>
                          <a:spcPts val="0"/>
                        </a:spcBef>
                        <a:spcAft>
                          <a:spcPts val="0"/>
                        </a:spcAft>
                        <a:buNone/>
                      </a:pPr>
                      <a:r>
                        <a:rPr b="1" lang="en" sz="800">
                          <a:latin typeface="Poppins"/>
                          <a:ea typeface="Poppins"/>
                          <a:cs typeface="Poppins"/>
                          <a:sym typeface="Poppins"/>
                        </a:rPr>
                        <a:t>Grow</a:t>
                      </a:r>
                      <a:endParaRPr b="1" sz="800">
                        <a:latin typeface="Poppins"/>
                        <a:ea typeface="Poppins"/>
                        <a:cs typeface="Poppins"/>
                        <a:sym typeface="Poppins"/>
                      </a:endParaRPr>
                    </a:p>
                  </a:txBody>
                  <a:tcPr marT="91425" marB="91425" marR="91425" marL="91425" anchor="ctr">
                    <a:solidFill>
                      <a:srgbClr val="66E0FA"/>
                    </a:solidFill>
                  </a:tcPr>
                </a:tc>
                <a:tc>
                  <a:txBody>
                    <a:bodyPr/>
                    <a:lstStyle/>
                    <a:p>
                      <a:pPr indent="0" lvl="0" marL="0" rtl="0" algn="l">
                        <a:spcBef>
                          <a:spcPts val="0"/>
                        </a:spcBef>
                        <a:spcAft>
                          <a:spcPts val="0"/>
                        </a:spcAft>
                        <a:buNone/>
                      </a:pPr>
                      <a:r>
                        <a:rPr lang="en" sz="600">
                          <a:latin typeface="Poppins"/>
                          <a:ea typeface="Poppins"/>
                          <a:cs typeface="Poppins"/>
                          <a:sym typeface="Poppins"/>
                        </a:rPr>
                        <a:t>Are diverse groups of employees growing in the organization or is there a glass ceiling impacting specific groups of employees?</a:t>
                      </a:r>
                      <a:endParaRPr sz="600">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sz="600">
                          <a:latin typeface="Poppins"/>
                          <a:ea typeface="Poppins"/>
                          <a:cs typeface="Poppins"/>
                          <a:sym typeface="Poppins"/>
                        </a:rPr>
                        <a:t>Are diverse groups of employees being promoted?</a:t>
                      </a:r>
                      <a:endParaRPr sz="600">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sz="600">
                          <a:latin typeface="Poppins"/>
                          <a:ea typeface="Poppins"/>
                          <a:cs typeface="Poppins"/>
                          <a:sym typeface="Poppins"/>
                        </a:rPr>
                        <a:t>Have LMS modules been assessed to be accessible</a:t>
                      </a:r>
                      <a:endParaRPr sz="600">
                        <a:latin typeface="Poppins"/>
                        <a:ea typeface="Poppins"/>
                        <a:cs typeface="Poppins"/>
                        <a:sym typeface="Poppins"/>
                      </a:endParaRPr>
                    </a:p>
                    <a:p>
                      <a:pPr indent="0" lvl="0" marL="0" rtl="0" algn="l">
                        <a:spcBef>
                          <a:spcPts val="0"/>
                        </a:spcBef>
                        <a:spcAft>
                          <a:spcPts val="0"/>
                        </a:spcAft>
                        <a:buNone/>
                      </a:pPr>
                      <a:r>
                        <a:rPr lang="en" sz="600">
                          <a:latin typeface="Poppins"/>
                          <a:ea typeface="Poppins"/>
                          <a:cs typeface="Poppins"/>
                          <a:sym typeface="Poppins"/>
                        </a:rPr>
                        <a:t>(e.g. audio/visual impairments)?</a:t>
                      </a:r>
                      <a:endParaRPr sz="600">
                        <a:latin typeface="Poppins"/>
                        <a:ea typeface="Poppins"/>
                        <a:cs typeface="Poppins"/>
                        <a:sym typeface="Poppins"/>
                      </a:endParaRPr>
                    </a:p>
                  </a:txBody>
                  <a:tcPr marT="91425" marB="91425" marR="91425" marL="91425"/>
                </a:tc>
              </a:tr>
              <a:tr h="328300">
                <a:tc>
                  <a:txBody>
                    <a:bodyPr/>
                    <a:lstStyle/>
                    <a:p>
                      <a:pPr indent="0" lvl="0" marL="0" rtl="0" algn="ctr">
                        <a:spcBef>
                          <a:spcPts val="0"/>
                        </a:spcBef>
                        <a:spcAft>
                          <a:spcPts val="0"/>
                        </a:spcAft>
                        <a:buNone/>
                      </a:pPr>
                      <a:r>
                        <a:rPr b="1" lang="en" sz="800">
                          <a:latin typeface="Poppins"/>
                          <a:ea typeface="Poppins"/>
                          <a:cs typeface="Poppins"/>
                          <a:sym typeface="Poppins"/>
                        </a:rPr>
                        <a:t>Exit</a:t>
                      </a:r>
                      <a:endParaRPr b="1" sz="800">
                        <a:latin typeface="Poppins"/>
                        <a:ea typeface="Poppins"/>
                        <a:cs typeface="Poppins"/>
                        <a:sym typeface="Poppins"/>
                      </a:endParaRPr>
                    </a:p>
                  </a:txBody>
                  <a:tcPr marT="91425" marB="91425" marR="91425" marL="91425" anchor="ctr">
                    <a:solidFill>
                      <a:srgbClr val="66E0FA"/>
                    </a:solidFill>
                  </a:tcPr>
                </a:tc>
                <a:tc>
                  <a:txBody>
                    <a:bodyPr/>
                    <a:lstStyle/>
                    <a:p>
                      <a:pPr indent="0" lvl="0" marL="0" rtl="0" algn="l">
                        <a:spcBef>
                          <a:spcPts val="0"/>
                        </a:spcBef>
                        <a:spcAft>
                          <a:spcPts val="0"/>
                        </a:spcAft>
                        <a:buNone/>
                      </a:pPr>
                      <a:r>
                        <a:rPr lang="en" sz="600">
                          <a:latin typeface="Poppins"/>
                          <a:ea typeface="Poppins"/>
                          <a:cs typeface="Poppins"/>
                          <a:sym typeface="Poppins"/>
                        </a:rPr>
                        <a:t>Are there specific groups of employees experiencing higher turnover?</a:t>
                      </a:r>
                      <a:endParaRPr sz="600">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rPr lang="en" sz="600">
                          <a:latin typeface="Poppins"/>
                          <a:ea typeface="Poppins"/>
                          <a:cs typeface="Poppins"/>
                          <a:sym typeface="Poppins"/>
                        </a:rPr>
                        <a:t>How are we treating groups of employees when they are off-boarded?</a:t>
                      </a:r>
                      <a:endParaRPr sz="600">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t/>
                      </a:r>
                      <a:endParaRPr sz="600">
                        <a:latin typeface="Poppins"/>
                        <a:ea typeface="Poppins"/>
                        <a:cs typeface="Poppins"/>
                        <a:sym typeface="Poppins"/>
                      </a:endParaRPr>
                    </a:p>
                  </a:txBody>
                  <a:tcPr marT="91425" marB="91425" marR="91425" marL="91425"/>
                </a:tc>
              </a:tr>
              <a:tr h="328300">
                <a:tc>
                  <a:txBody>
                    <a:bodyPr/>
                    <a:lstStyle/>
                    <a:p>
                      <a:pPr indent="0" lvl="0" marL="0" rtl="0" algn="ctr">
                        <a:spcBef>
                          <a:spcPts val="0"/>
                        </a:spcBef>
                        <a:spcAft>
                          <a:spcPts val="0"/>
                        </a:spcAft>
                        <a:buNone/>
                      </a:pPr>
                      <a:r>
                        <a:rPr b="1" lang="en" sz="800">
                          <a:latin typeface="Poppins"/>
                          <a:ea typeface="Poppins"/>
                          <a:cs typeface="Poppins"/>
                          <a:sym typeface="Poppins"/>
                        </a:rPr>
                        <a:t>Alumni</a:t>
                      </a:r>
                      <a:endParaRPr b="1" sz="800">
                        <a:latin typeface="Poppins"/>
                        <a:ea typeface="Poppins"/>
                        <a:cs typeface="Poppins"/>
                        <a:sym typeface="Poppins"/>
                      </a:endParaRPr>
                    </a:p>
                  </a:txBody>
                  <a:tcPr marT="91425" marB="91425" marR="91425" marL="91425" anchor="ctr">
                    <a:solidFill>
                      <a:srgbClr val="66E0FA"/>
                    </a:solidFill>
                  </a:tcPr>
                </a:tc>
                <a:tc>
                  <a:txBody>
                    <a:bodyPr/>
                    <a:lstStyle/>
                    <a:p>
                      <a:pPr indent="0" lvl="0" marL="0" rtl="0" algn="l">
                        <a:spcBef>
                          <a:spcPts val="0"/>
                        </a:spcBef>
                        <a:spcAft>
                          <a:spcPts val="0"/>
                        </a:spcAft>
                        <a:buNone/>
                      </a:pPr>
                      <a:r>
                        <a:rPr lang="en" sz="600">
                          <a:latin typeface="Poppins"/>
                          <a:ea typeface="Poppins"/>
                          <a:cs typeface="Poppins"/>
                          <a:sym typeface="Poppins"/>
                        </a:rPr>
                        <a:t>Which groups of alumni are we engaging with (e.g. only male alumni)?</a:t>
                      </a:r>
                      <a:endParaRPr sz="600">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t/>
                      </a:r>
                      <a:endParaRPr sz="600">
                        <a:latin typeface="Poppins"/>
                        <a:ea typeface="Poppins"/>
                        <a:cs typeface="Poppins"/>
                        <a:sym typeface="Poppins"/>
                      </a:endParaRPr>
                    </a:p>
                  </a:txBody>
                  <a:tcPr marT="91425" marB="91425" marR="91425" marL="91425"/>
                </a:tc>
                <a:tc>
                  <a:txBody>
                    <a:bodyPr/>
                    <a:lstStyle/>
                    <a:p>
                      <a:pPr indent="0" lvl="0" marL="0" rtl="0" algn="l">
                        <a:spcBef>
                          <a:spcPts val="0"/>
                        </a:spcBef>
                        <a:spcAft>
                          <a:spcPts val="0"/>
                        </a:spcAft>
                        <a:buNone/>
                      </a:pPr>
                      <a:r>
                        <a:t/>
                      </a:r>
                      <a:endParaRPr sz="600">
                        <a:latin typeface="Poppins"/>
                        <a:ea typeface="Poppins"/>
                        <a:cs typeface="Poppins"/>
                        <a:sym typeface="Poppins"/>
                      </a:endParaRPr>
                    </a:p>
                  </a:txBody>
                  <a:tcPr marT="91425" marB="91425" marR="91425" marL="91425"/>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15" name="Shape 1415"/>
        <p:cNvGrpSpPr/>
        <p:nvPr/>
      </p:nvGrpSpPr>
      <p:grpSpPr>
        <a:xfrm>
          <a:off x="0" y="0"/>
          <a:ext cx="0" cy="0"/>
          <a:chOff x="0" y="0"/>
          <a:chExt cx="0" cy="0"/>
        </a:xfrm>
      </p:grpSpPr>
      <p:sp>
        <p:nvSpPr>
          <p:cNvPr id="1416" name="Google Shape;1416;p126"/>
          <p:cNvSpPr txBox="1"/>
          <p:nvPr/>
        </p:nvSpPr>
        <p:spPr>
          <a:xfrm>
            <a:off x="275750" y="1606950"/>
            <a:ext cx="2830500" cy="1523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b="1" lang="en" sz="2900">
                <a:solidFill>
                  <a:schemeClr val="lt1"/>
                </a:solidFill>
                <a:latin typeface="Poppins"/>
                <a:ea typeface="Poppins"/>
                <a:cs typeface="Poppins"/>
                <a:sym typeface="Poppins"/>
              </a:rPr>
              <a:t>The Seven </a:t>
            </a:r>
            <a:r>
              <a:rPr b="1" lang="en" sz="2900">
                <a:solidFill>
                  <a:schemeClr val="accent1"/>
                </a:solidFill>
                <a:latin typeface="Poppins"/>
                <a:ea typeface="Poppins"/>
                <a:cs typeface="Poppins"/>
                <a:sym typeface="Poppins"/>
              </a:rPr>
              <a:t>DEI Strategies </a:t>
            </a:r>
            <a:r>
              <a:rPr b="1" lang="en" sz="2900">
                <a:solidFill>
                  <a:schemeClr val="lt1"/>
                </a:solidFill>
                <a:latin typeface="Poppins"/>
                <a:ea typeface="Poppins"/>
                <a:cs typeface="Poppins"/>
                <a:sym typeface="Poppins"/>
              </a:rPr>
              <a:t>for Success</a:t>
            </a:r>
            <a:endParaRPr b="1" sz="2900">
              <a:solidFill>
                <a:schemeClr val="lt1"/>
              </a:solidFill>
              <a:latin typeface="Poppins"/>
              <a:ea typeface="Poppins"/>
              <a:cs typeface="Poppins"/>
              <a:sym typeface="Poppins"/>
            </a:endParaRPr>
          </a:p>
        </p:txBody>
      </p:sp>
      <p:sp>
        <p:nvSpPr>
          <p:cNvPr id="1417" name="Google Shape;1417;p126"/>
          <p:cNvSpPr txBox="1"/>
          <p:nvPr>
            <p:ph idx="4294967295" type="title"/>
          </p:nvPr>
        </p:nvSpPr>
        <p:spPr>
          <a:xfrm>
            <a:off x="3609600" y="1399200"/>
            <a:ext cx="5534400" cy="2311800"/>
          </a:xfrm>
          <a:prstGeom prst="rect">
            <a:avLst/>
          </a:prstGeom>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5100">
                <a:latin typeface="Poppins"/>
                <a:ea typeface="Poppins"/>
                <a:cs typeface="Poppins"/>
                <a:sym typeface="Poppins"/>
              </a:rPr>
              <a:t>Strategy 7: </a:t>
            </a:r>
            <a:endParaRPr b="1" sz="5100">
              <a:latin typeface="Poppins"/>
              <a:ea typeface="Poppins"/>
              <a:cs typeface="Poppins"/>
              <a:sym typeface="Poppins"/>
            </a:endParaRPr>
          </a:p>
          <a:p>
            <a:pPr indent="0" lvl="0" marL="0" rtl="0" algn="ctr">
              <a:lnSpc>
                <a:spcPct val="115000"/>
              </a:lnSpc>
              <a:spcBef>
                <a:spcPts val="0"/>
              </a:spcBef>
              <a:spcAft>
                <a:spcPts val="0"/>
              </a:spcAft>
              <a:buClr>
                <a:schemeClr val="dk1"/>
              </a:buClr>
              <a:buSzPts val="1100"/>
              <a:buFont typeface="Arial"/>
              <a:buNone/>
            </a:pPr>
            <a:r>
              <a:rPr lang="en" sz="3700">
                <a:latin typeface="Poppins"/>
                <a:ea typeface="Poppins"/>
                <a:cs typeface="Poppins"/>
                <a:sym typeface="Poppins"/>
              </a:rPr>
              <a:t>Celebrate Progress </a:t>
            </a:r>
            <a:endParaRPr sz="3700">
              <a:latin typeface="Poppins"/>
              <a:ea typeface="Poppins"/>
              <a:cs typeface="Poppins"/>
              <a:sym typeface="Poppins"/>
            </a:endParaRPr>
          </a:p>
          <a:p>
            <a:pPr indent="0" lvl="0" marL="0" rtl="0" algn="ctr">
              <a:lnSpc>
                <a:spcPct val="115000"/>
              </a:lnSpc>
              <a:spcBef>
                <a:spcPts val="0"/>
              </a:spcBef>
              <a:spcAft>
                <a:spcPts val="0"/>
              </a:spcAft>
              <a:buClr>
                <a:schemeClr val="dk1"/>
              </a:buClr>
              <a:buSzPts val="1100"/>
              <a:buFont typeface="Arial"/>
              <a:buNone/>
            </a:pPr>
            <a:r>
              <a:rPr lang="en" sz="3700">
                <a:latin typeface="Poppins"/>
                <a:ea typeface="Poppins"/>
                <a:cs typeface="Poppins"/>
                <a:sym typeface="Poppins"/>
              </a:rPr>
              <a:t>and Success</a:t>
            </a:r>
            <a:endParaRPr sz="3700">
              <a:latin typeface="Poppins"/>
              <a:ea typeface="Poppins"/>
              <a:cs typeface="Poppins"/>
              <a:sym typeface="Poppi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1" name="Shape 1421"/>
        <p:cNvGrpSpPr/>
        <p:nvPr/>
      </p:nvGrpSpPr>
      <p:grpSpPr>
        <a:xfrm>
          <a:off x="0" y="0"/>
          <a:ext cx="0" cy="0"/>
          <a:chOff x="0" y="0"/>
          <a:chExt cx="0" cy="0"/>
        </a:xfrm>
      </p:grpSpPr>
      <p:sp>
        <p:nvSpPr>
          <p:cNvPr id="1422" name="Google Shape;1422;p127"/>
          <p:cNvSpPr txBox="1"/>
          <p:nvPr/>
        </p:nvSpPr>
        <p:spPr>
          <a:xfrm>
            <a:off x="1872450" y="348575"/>
            <a:ext cx="5399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#7: Celebrate Progress and Success</a:t>
            </a:r>
            <a:endParaRPr b="1" sz="1800">
              <a:latin typeface="Poppins"/>
              <a:ea typeface="Poppins"/>
              <a:cs typeface="Poppins"/>
              <a:sym typeface="Poppins"/>
            </a:endParaRPr>
          </a:p>
        </p:txBody>
      </p:sp>
      <p:graphicFrame>
        <p:nvGraphicFramePr>
          <p:cNvPr id="1423" name="Google Shape;1423;p127"/>
          <p:cNvGraphicFramePr/>
          <p:nvPr/>
        </p:nvGraphicFramePr>
        <p:xfrm>
          <a:off x="381325" y="1425325"/>
          <a:ext cx="3000000" cy="3000000"/>
        </p:xfrm>
        <a:graphic>
          <a:graphicData uri="http://schemas.openxmlformats.org/drawingml/2006/table">
            <a:tbl>
              <a:tblPr>
                <a:noFill/>
                <a:tableStyleId>{CA625368-03BB-4CAE-8C3B-03AED7BD465F}</a:tableStyleId>
              </a:tblPr>
              <a:tblGrid>
                <a:gridCol w="2112750"/>
                <a:gridCol w="2112750"/>
                <a:gridCol w="2112750"/>
                <a:gridCol w="2112750"/>
              </a:tblGrid>
              <a:tr h="278675">
                <a:tc>
                  <a:txBody>
                    <a:bodyPr/>
                    <a:lstStyle/>
                    <a:p>
                      <a:pPr indent="0" lvl="0" marL="0" rtl="0" algn="ctr">
                        <a:spcBef>
                          <a:spcPts val="0"/>
                        </a:spcBef>
                        <a:spcAft>
                          <a:spcPts val="0"/>
                        </a:spcAft>
                        <a:buNone/>
                      </a:pPr>
                      <a:r>
                        <a:rPr b="1" lang="en" sz="900">
                          <a:solidFill>
                            <a:schemeClr val="dk1"/>
                          </a:solidFill>
                          <a:latin typeface="Poppins"/>
                          <a:ea typeface="Poppins"/>
                          <a:cs typeface="Poppins"/>
                          <a:sym typeface="Poppins"/>
                        </a:rPr>
                        <a:t>Organizational Strategic Goal</a:t>
                      </a:r>
                      <a:endParaRPr b="1" sz="900">
                        <a:solidFill>
                          <a:schemeClr val="dk1"/>
                        </a:solidFill>
                        <a:latin typeface="Poppins"/>
                        <a:ea typeface="Poppins"/>
                        <a:cs typeface="Poppins"/>
                        <a:sym typeface="Poppins"/>
                      </a:endParaRPr>
                    </a:p>
                  </a:txBody>
                  <a:tcPr marT="45700" marB="45700" marR="91425" marL="91425" anchor="ctr">
                    <a:solidFill>
                      <a:srgbClr val="FBAA2A"/>
                    </a:solidFill>
                  </a:tcPr>
                </a:tc>
                <a:tc>
                  <a:txBody>
                    <a:bodyPr/>
                    <a:lstStyle/>
                    <a:p>
                      <a:pPr indent="0" lvl="0" marL="0" rtl="0" algn="ctr">
                        <a:spcBef>
                          <a:spcPts val="0"/>
                        </a:spcBef>
                        <a:spcAft>
                          <a:spcPts val="0"/>
                        </a:spcAft>
                        <a:buNone/>
                      </a:pPr>
                      <a:r>
                        <a:rPr b="1" lang="en" sz="900">
                          <a:solidFill>
                            <a:schemeClr val="dk1"/>
                          </a:solidFill>
                          <a:latin typeface="Poppins"/>
                          <a:ea typeface="Poppins"/>
                          <a:cs typeface="Poppins"/>
                          <a:sym typeface="Poppins"/>
                        </a:rPr>
                        <a:t>DEI Implications</a:t>
                      </a:r>
                      <a:endParaRPr b="1" sz="900">
                        <a:solidFill>
                          <a:schemeClr val="dk1"/>
                        </a:solidFill>
                        <a:latin typeface="Poppins"/>
                        <a:ea typeface="Poppins"/>
                        <a:cs typeface="Poppins"/>
                        <a:sym typeface="Poppins"/>
                      </a:endParaRPr>
                    </a:p>
                  </a:txBody>
                  <a:tcPr marT="45700" marB="45700" marR="91425" marL="91425" anchor="ctr">
                    <a:solidFill>
                      <a:srgbClr val="FBAA2A"/>
                    </a:solidFill>
                  </a:tcPr>
                </a:tc>
                <a:tc>
                  <a:txBody>
                    <a:bodyPr/>
                    <a:lstStyle/>
                    <a:p>
                      <a:pPr indent="0" lvl="0" marL="0" rtl="0" algn="ctr">
                        <a:spcBef>
                          <a:spcPts val="0"/>
                        </a:spcBef>
                        <a:spcAft>
                          <a:spcPts val="0"/>
                        </a:spcAft>
                        <a:buNone/>
                      </a:pPr>
                      <a:r>
                        <a:rPr b="1" lang="en" sz="900">
                          <a:solidFill>
                            <a:schemeClr val="dk1"/>
                          </a:solidFill>
                          <a:latin typeface="Poppins"/>
                          <a:ea typeface="Poppins"/>
                          <a:cs typeface="Poppins"/>
                          <a:sym typeface="Poppins"/>
                        </a:rPr>
                        <a:t>Core Value</a:t>
                      </a:r>
                      <a:endParaRPr b="1" sz="900">
                        <a:solidFill>
                          <a:schemeClr val="dk1"/>
                        </a:solidFill>
                        <a:latin typeface="Poppins"/>
                        <a:ea typeface="Poppins"/>
                        <a:cs typeface="Poppins"/>
                        <a:sym typeface="Poppins"/>
                      </a:endParaRPr>
                    </a:p>
                  </a:txBody>
                  <a:tcPr marT="45700" marB="45700" marR="91425" marL="91425" anchor="ctr">
                    <a:solidFill>
                      <a:srgbClr val="FBAA2A"/>
                    </a:solidFill>
                  </a:tcPr>
                </a:tc>
                <a:tc>
                  <a:txBody>
                    <a:bodyPr/>
                    <a:lstStyle/>
                    <a:p>
                      <a:pPr indent="0" lvl="0" marL="0" rtl="0" algn="ctr">
                        <a:spcBef>
                          <a:spcPts val="0"/>
                        </a:spcBef>
                        <a:spcAft>
                          <a:spcPts val="0"/>
                        </a:spcAft>
                        <a:buNone/>
                      </a:pPr>
                      <a:r>
                        <a:rPr b="1" lang="en" sz="900">
                          <a:solidFill>
                            <a:schemeClr val="dk1"/>
                          </a:solidFill>
                          <a:latin typeface="Poppins"/>
                          <a:ea typeface="Poppins"/>
                          <a:cs typeface="Poppins"/>
                          <a:sym typeface="Poppins"/>
                        </a:rPr>
                        <a:t>Celebration</a:t>
                      </a:r>
                      <a:endParaRPr b="1" sz="900">
                        <a:solidFill>
                          <a:schemeClr val="dk1"/>
                        </a:solidFill>
                        <a:latin typeface="Poppins"/>
                        <a:ea typeface="Poppins"/>
                        <a:cs typeface="Poppins"/>
                        <a:sym typeface="Poppins"/>
                      </a:endParaRPr>
                    </a:p>
                  </a:txBody>
                  <a:tcPr marT="45700" marB="45700" marR="91425" marL="91425" anchor="ctr">
                    <a:solidFill>
                      <a:srgbClr val="66E0FA"/>
                    </a:solidFill>
                  </a:tcPr>
                </a:tc>
              </a:tr>
              <a:tr h="278675">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tc>
              </a:tr>
              <a:tr h="278675">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B cap="flat" cmpd="sng" w="9525">
                      <a:solidFill>
                        <a:srgbClr val="9E9E9E"/>
                      </a:solidFill>
                      <a:prstDash val="solid"/>
                      <a:round/>
                      <a:headEnd len="sm" w="sm" type="none"/>
                      <a:tailEnd len="sm" w="sm" type="none"/>
                    </a:lnB>
                  </a:tcPr>
                </a:tc>
              </a:tr>
              <a:tr h="278675">
                <a:tc>
                  <a:txBody>
                    <a:bodyPr/>
                    <a:lstStyle/>
                    <a:p>
                      <a:pPr indent="0" lvl="0" marL="0" rtl="0" algn="ctr">
                        <a:spcBef>
                          <a:spcPts val="0"/>
                        </a:spcBef>
                        <a:spcAft>
                          <a:spcPts val="0"/>
                        </a:spcAft>
                        <a:buNone/>
                      </a:pPr>
                      <a:r>
                        <a:rPr b="1" lang="en" sz="900">
                          <a:solidFill>
                            <a:schemeClr val="dk1"/>
                          </a:solidFill>
                          <a:latin typeface="Poppins"/>
                          <a:ea typeface="Poppins"/>
                          <a:cs typeface="Poppins"/>
                          <a:sym typeface="Poppins"/>
                        </a:rPr>
                        <a:t>Department Strategic Goal</a:t>
                      </a:r>
                      <a:endParaRPr b="1" sz="900">
                        <a:solidFill>
                          <a:schemeClr val="dk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c>
                  <a:txBody>
                    <a:bodyPr/>
                    <a:lstStyle/>
                    <a:p>
                      <a:pPr indent="0" lvl="0" marL="0" rtl="0" algn="ctr">
                        <a:spcBef>
                          <a:spcPts val="0"/>
                        </a:spcBef>
                        <a:spcAft>
                          <a:spcPts val="0"/>
                        </a:spcAft>
                        <a:buNone/>
                      </a:pPr>
                      <a:r>
                        <a:rPr b="1" lang="en" sz="900">
                          <a:solidFill>
                            <a:schemeClr val="dk1"/>
                          </a:solidFill>
                          <a:latin typeface="Poppins"/>
                          <a:ea typeface="Poppins"/>
                          <a:cs typeface="Poppins"/>
                          <a:sym typeface="Poppins"/>
                        </a:rPr>
                        <a:t>DEI Implications</a:t>
                      </a:r>
                      <a:endParaRPr b="1" sz="900">
                        <a:solidFill>
                          <a:schemeClr val="dk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c>
                  <a:txBody>
                    <a:bodyPr/>
                    <a:lstStyle/>
                    <a:p>
                      <a:pPr indent="0" lvl="0" marL="0" rtl="0" algn="ctr">
                        <a:spcBef>
                          <a:spcPts val="0"/>
                        </a:spcBef>
                        <a:spcAft>
                          <a:spcPts val="0"/>
                        </a:spcAft>
                        <a:buNone/>
                      </a:pPr>
                      <a:r>
                        <a:rPr b="1" lang="en" sz="900">
                          <a:solidFill>
                            <a:schemeClr val="dk1"/>
                          </a:solidFill>
                          <a:latin typeface="Poppins"/>
                          <a:ea typeface="Poppins"/>
                          <a:cs typeface="Poppins"/>
                          <a:sym typeface="Poppins"/>
                        </a:rPr>
                        <a:t>Core Value</a:t>
                      </a:r>
                      <a:endParaRPr b="1" sz="900">
                        <a:solidFill>
                          <a:schemeClr val="dk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c>
                  <a:txBody>
                    <a:bodyPr/>
                    <a:lstStyle/>
                    <a:p>
                      <a:pPr indent="0" lvl="0" marL="0" rtl="0" algn="ctr">
                        <a:spcBef>
                          <a:spcPts val="0"/>
                        </a:spcBef>
                        <a:spcAft>
                          <a:spcPts val="0"/>
                        </a:spcAft>
                        <a:buClr>
                          <a:schemeClr val="dk1"/>
                        </a:buClr>
                        <a:buSzPts val="1100"/>
                        <a:buFont typeface="Arial"/>
                        <a:buNone/>
                      </a:pPr>
                      <a:r>
                        <a:rPr b="1" lang="en" sz="900">
                          <a:solidFill>
                            <a:schemeClr val="dk1"/>
                          </a:solidFill>
                          <a:latin typeface="Poppins"/>
                          <a:ea typeface="Poppins"/>
                          <a:cs typeface="Poppins"/>
                          <a:sym typeface="Poppins"/>
                        </a:rPr>
                        <a:t>Celebration</a:t>
                      </a:r>
                      <a:endParaRPr b="1" sz="900">
                        <a:solidFill>
                          <a:schemeClr val="dk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66E0FA"/>
                    </a:solidFill>
                  </a:tcPr>
                </a:tc>
              </a:tr>
              <a:tr h="278675">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T cap="flat" cmpd="sng" w="9525">
                      <a:solidFill>
                        <a:srgbClr val="9E9E9E"/>
                      </a:solidFill>
                      <a:prstDash val="solid"/>
                      <a:round/>
                      <a:headEnd len="sm" w="sm" type="none"/>
                      <a:tailEnd len="sm" w="sm" type="none"/>
                    </a:lnT>
                  </a:tcPr>
                </a:tc>
              </a:tr>
              <a:tr h="278675">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B cap="flat" cmpd="sng" w="9525">
                      <a:solidFill>
                        <a:srgbClr val="9E9E9E"/>
                      </a:solidFill>
                      <a:prstDash val="solid"/>
                      <a:round/>
                      <a:headEnd len="sm" w="sm" type="none"/>
                      <a:tailEnd len="sm" w="sm" type="none"/>
                    </a:lnB>
                  </a:tcPr>
                </a:tc>
              </a:tr>
              <a:tr h="278675">
                <a:tc>
                  <a:txBody>
                    <a:bodyPr/>
                    <a:lstStyle/>
                    <a:p>
                      <a:pPr indent="0" lvl="0" marL="0" rtl="0" algn="ctr">
                        <a:spcBef>
                          <a:spcPts val="0"/>
                        </a:spcBef>
                        <a:spcAft>
                          <a:spcPts val="0"/>
                        </a:spcAft>
                        <a:buNone/>
                      </a:pPr>
                      <a:r>
                        <a:rPr b="1" lang="en" sz="900">
                          <a:solidFill>
                            <a:schemeClr val="dk1"/>
                          </a:solidFill>
                          <a:latin typeface="Poppins"/>
                          <a:ea typeface="Poppins"/>
                          <a:cs typeface="Poppins"/>
                          <a:sym typeface="Poppins"/>
                        </a:rPr>
                        <a:t>Team Strategic Goal</a:t>
                      </a:r>
                      <a:endParaRPr b="1" sz="900">
                        <a:solidFill>
                          <a:schemeClr val="dk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c>
                  <a:txBody>
                    <a:bodyPr/>
                    <a:lstStyle/>
                    <a:p>
                      <a:pPr indent="0" lvl="0" marL="0" rtl="0" algn="ctr">
                        <a:spcBef>
                          <a:spcPts val="0"/>
                        </a:spcBef>
                        <a:spcAft>
                          <a:spcPts val="0"/>
                        </a:spcAft>
                        <a:buNone/>
                      </a:pPr>
                      <a:r>
                        <a:rPr b="1" lang="en" sz="900">
                          <a:solidFill>
                            <a:schemeClr val="dk1"/>
                          </a:solidFill>
                          <a:latin typeface="Poppins"/>
                          <a:ea typeface="Poppins"/>
                          <a:cs typeface="Poppins"/>
                          <a:sym typeface="Poppins"/>
                        </a:rPr>
                        <a:t>DEI Implications</a:t>
                      </a:r>
                      <a:endParaRPr b="1" sz="900">
                        <a:solidFill>
                          <a:schemeClr val="dk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c>
                  <a:txBody>
                    <a:bodyPr/>
                    <a:lstStyle/>
                    <a:p>
                      <a:pPr indent="0" lvl="0" marL="0" rtl="0" algn="ctr">
                        <a:spcBef>
                          <a:spcPts val="0"/>
                        </a:spcBef>
                        <a:spcAft>
                          <a:spcPts val="0"/>
                        </a:spcAft>
                        <a:buNone/>
                      </a:pPr>
                      <a:r>
                        <a:rPr b="1" lang="en" sz="900">
                          <a:solidFill>
                            <a:schemeClr val="dk1"/>
                          </a:solidFill>
                          <a:latin typeface="Poppins"/>
                          <a:ea typeface="Poppins"/>
                          <a:cs typeface="Poppins"/>
                          <a:sym typeface="Poppins"/>
                        </a:rPr>
                        <a:t>Core Value</a:t>
                      </a:r>
                      <a:endParaRPr b="1" sz="900">
                        <a:solidFill>
                          <a:schemeClr val="dk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c>
                  <a:txBody>
                    <a:bodyPr/>
                    <a:lstStyle/>
                    <a:p>
                      <a:pPr indent="0" lvl="0" marL="0" rtl="0" algn="ctr">
                        <a:spcBef>
                          <a:spcPts val="0"/>
                        </a:spcBef>
                        <a:spcAft>
                          <a:spcPts val="0"/>
                        </a:spcAft>
                        <a:buClr>
                          <a:schemeClr val="dk1"/>
                        </a:buClr>
                        <a:buSzPts val="1100"/>
                        <a:buFont typeface="Arial"/>
                        <a:buNone/>
                      </a:pPr>
                      <a:r>
                        <a:rPr b="1" lang="en" sz="900">
                          <a:solidFill>
                            <a:schemeClr val="dk1"/>
                          </a:solidFill>
                          <a:latin typeface="Poppins"/>
                          <a:ea typeface="Poppins"/>
                          <a:cs typeface="Poppins"/>
                          <a:sym typeface="Poppins"/>
                        </a:rPr>
                        <a:t>Celebration</a:t>
                      </a:r>
                      <a:endParaRPr b="1" sz="900">
                        <a:solidFill>
                          <a:schemeClr val="dk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66E0FA"/>
                    </a:solidFill>
                  </a:tcPr>
                </a:tc>
              </a:tr>
              <a:tr h="278675">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T cap="flat" cmpd="sng" w="9525">
                      <a:solidFill>
                        <a:srgbClr val="9E9E9E"/>
                      </a:solidFill>
                      <a:prstDash val="solid"/>
                      <a:round/>
                      <a:headEnd len="sm" w="sm" type="none"/>
                      <a:tailEnd len="sm" w="sm" type="none"/>
                    </a:lnT>
                  </a:tcPr>
                </a:tc>
              </a:tr>
              <a:tr h="278675">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900">
                        <a:latin typeface="Poppins"/>
                        <a:ea typeface="Poppins"/>
                        <a:cs typeface="Poppins"/>
                        <a:sym typeface="Poppins"/>
                      </a:endParaRPr>
                    </a:p>
                  </a:txBody>
                  <a:tcPr marT="45700" marB="45700" marR="91425" marL="91425" anchor="ctr">
                    <a:lnB cap="flat" cmpd="sng" w="9525">
                      <a:solidFill>
                        <a:srgbClr val="9E9E9E"/>
                      </a:solidFill>
                      <a:prstDash val="solid"/>
                      <a:round/>
                      <a:headEnd len="sm" w="sm" type="none"/>
                      <a:tailEnd len="sm" w="sm" type="none"/>
                    </a:lnB>
                  </a:tcPr>
                </a:tc>
              </a:tr>
              <a:tr h="278675">
                <a:tc>
                  <a:txBody>
                    <a:bodyPr/>
                    <a:lstStyle/>
                    <a:p>
                      <a:pPr indent="0" lvl="0" marL="0" rtl="0" algn="ctr">
                        <a:spcBef>
                          <a:spcPts val="0"/>
                        </a:spcBef>
                        <a:spcAft>
                          <a:spcPts val="0"/>
                        </a:spcAft>
                        <a:buNone/>
                      </a:pPr>
                      <a:r>
                        <a:rPr b="1" lang="en" sz="900">
                          <a:solidFill>
                            <a:schemeClr val="dk1"/>
                          </a:solidFill>
                          <a:latin typeface="Poppins"/>
                          <a:ea typeface="Poppins"/>
                          <a:cs typeface="Poppins"/>
                          <a:sym typeface="Poppins"/>
                        </a:rPr>
                        <a:t>Individual Strategic Goal</a:t>
                      </a:r>
                      <a:endParaRPr b="1" sz="900">
                        <a:solidFill>
                          <a:schemeClr val="dk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c>
                  <a:txBody>
                    <a:bodyPr/>
                    <a:lstStyle/>
                    <a:p>
                      <a:pPr indent="0" lvl="0" marL="0" rtl="0" algn="ctr">
                        <a:spcBef>
                          <a:spcPts val="0"/>
                        </a:spcBef>
                        <a:spcAft>
                          <a:spcPts val="0"/>
                        </a:spcAft>
                        <a:buNone/>
                      </a:pPr>
                      <a:r>
                        <a:rPr b="1" lang="en" sz="900">
                          <a:solidFill>
                            <a:schemeClr val="dk1"/>
                          </a:solidFill>
                          <a:latin typeface="Poppins"/>
                          <a:ea typeface="Poppins"/>
                          <a:cs typeface="Poppins"/>
                          <a:sym typeface="Poppins"/>
                        </a:rPr>
                        <a:t>DEI Implications</a:t>
                      </a:r>
                      <a:endParaRPr b="1" sz="900">
                        <a:solidFill>
                          <a:schemeClr val="dk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c>
                  <a:txBody>
                    <a:bodyPr/>
                    <a:lstStyle/>
                    <a:p>
                      <a:pPr indent="0" lvl="0" marL="0" rtl="0" algn="ctr">
                        <a:spcBef>
                          <a:spcPts val="0"/>
                        </a:spcBef>
                        <a:spcAft>
                          <a:spcPts val="0"/>
                        </a:spcAft>
                        <a:buNone/>
                      </a:pPr>
                      <a:r>
                        <a:rPr b="1" lang="en" sz="900">
                          <a:solidFill>
                            <a:schemeClr val="dk1"/>
                          </a:solidFill>
                          <a:latin typeface="Poppins"/>
                          <a:ea typeface="Poppins"/>
                          <a:cs typeface="Poppins"/>
                          <a:sym typeface="Poppins"/>
                        </a:rPr>
                        <a:t>Core Value</a:t>
                      </a:r>
                      <a:endParaRPr b="1" sz="900">
                        <a:solidFill>
                          <a:schemeClr val="dk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BAA2A"/>
                    </a:solidFill>
                  </a:tcPr>
                </a:tc>
                <a:tc>
                  <a:txBody>
                    <a:bodyPr/>
                    <a:lstStyle/>
                    <a:p>
                      <a:pPr indent="0" lvl="0" marL="0" rtl="0" algn="ctr">
                        <a:spcBef>
                          <a:spcPts val="0"/>
                        </a:spcBef>
                        <a:spcAft>
                          <a:spcPts val="0"/>
                        </a:spcAft>
                        <a:buClr>
                          <a:schemeClr val="dk1"/>
                        </a:buClr>
                        <a:buSzPts val="1100"/>
                        <a:buFont typeface="Arial"/>
                        <a:buNone/>
                      </a:pPr>
                      <a:r>
                        <a:rPr b="1" lang="en" sz="900">
                          <a:solidFill>
                            <a:schemeClr val="dk1"/>
                          </a:solidFill>
                          <a:latin typeface="Poppins"/>
                          <a:ea typeface="Poppins"/>
                          <a:cs typeface="Poppins"/>
                          <a:sym typeface="Poppins"/>
                        </a:rPr>
                        <a:t>Celebration</a:t>
                      </a:r>
                      <a:endParaRPr b="1" sz="900">
                        <a:solidFill>
                          <a:schemeClr val="dk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66E0FA"/>
                    </a:solidFill>
                  </a:tcPr>
                </a:tc>
              </a:tr>
              <a:tr h="278675">
                <a:tc>
                  <a:txBody>
                    <a:bodyPr/>
                    <a:lstStyle/>
                    <a:p>
                      <a:pPr indent="0" lvl="0" marL="0" rtl="0" algn="l">
                        <a:spcBef>
                          <a:spcPts val="0"/>
                        </a:spcBef>
                        <a:spcAft>
                          <a:spcPts val="0"/>
                        </a:spcAft>
                        <a:buNone/>
                      </a:pPr>
                      <a:r>
                        <a:t/>
                      </a:r>
                      <a:endParaRPr b="1" sz="900">
                        <a:solidFill>
                          <a:schemeClr val="lt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900">
                        <a:solidFill>
                          <a:schemeClr val="lt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900">
                        <a:solidFill>
                          <a:schemeClr val="lt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900">
                        <a:solidFill>
                          <a:schemeClr val="lt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78675">
                <a:tc>
                  <a:txBody>
                    <a:bodyPr/>
                    <a:lstStyle/>
                    <a:p>
                      <a:pPr indent="0" lvl="0" marL="0" rtl="0" algn="l">
                        <a:spcBef>
                          <a:spcPts val="0"/>
                        </a:spcBef>
                        <a:spcAft>
                          <a:spcPts val="0"/>
                        </a:spcAft>
                        <a:buNone/>
                      </a:pPr>
                      <a:r>
                        <a:t/>
                      </a:r>
                      <a:endParaRPr b="1" sz="900">
                        <a:solidFill>
                          <a:schemeClr val="lt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900">
                        <a:solidFill>
                          <a:schemeClr val="lt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900">
                        <a:solidFill>
                          <a:schemeClr val="lt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b="1" sz="900">
                        <a:solidFill>
                          <a:schemeClr val="lt1"/>
                        </a:solidFill>
                        <a:latin typeface="Poppins"/>
                        <a:ea typeface="Poppins"/>
                        <a:cs typeface="Poppins"/>
                        <a:sym typeface="Poppins"/>
                      </a:endParaRPr>
                    </a:p>
                  </a:txBody>
                  <a:tcPr marT="45700" marB="45700"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1424" name="Google Shape;1424;p127"/>
          <p:cNvSpPr txBox="1"/>
          <p:nvPr/>
        </p:nvSpPr>
        <p:spPr>
          <a:xfrm>
            <a:off x="6737225" y="133025"/>
            <a:ext cx="1128300" cy="89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800"/>
              </a:spcAft>
              <a:buNone/>
            </a:pPr>
            <a:r>
              <a:rPr lang="en" sz="4600">
                <a:solidFill>
                  <a:schemeClr val="dk1"/>
                </a:solidFill>
                <a:latin typeface="Helvetica Neue"/>
                <a:ea typeface="Helvetica Neue"/>
                <a:cs typeface="Helvetica Neue"/>
                <a:sym typeface="Helvetica Neue"/>
              </a:rPr>
              <a:t>🎉</a:t>
            </a:r>
            <a:endParaRPr sz="4600">
              <a:solidFill>
                <a:schemeClr val="dk1"/>
              </a:solidFill>
              <a:latin typeface="Helvetica Neue"/>
              <a:ea typeface="Helvetica Neue"/>
              <a:cs typeface="Helvetica Neue"/>
              <a:sym typeface="Helvetica Neue"/>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8" name="Shape 1428"/>
        <p:cNvGrpSpPr/>
        <p:nvPr/>
      </p:nvGrpSpPr>
      <p:grpSpPr>
        <a:xfrm>
          <a:off x="0" y="0"/>
          <a:ext cx="0" cy="0"/>
          <a:chOff x="0" y="0"/>
          <a:chExt cx="0" cy="0"/>
        </a:xfrm>
      </p:grpSpPr>
      <p:sp>
        <p:nvSpPr>
          <p:cNvPr id="1429" name="Google Shape;1429;p128"/>
          <p:cNvSpPr txBox="1"/>
          <p:nvPr/>
        </p:nvSpPr>
        <p:spPr>
          <a:xfrm>
            <a:off x="1872450" y="348575"/>
            <a:ext cx="5399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Poppins"/>
                <a:ea typeface="Poppins"/>
                <a:cs typeface="Poppins"/>
                <a:sym typeface="Poppins"/>
              </a:rPr>
              <a:t>#7: Celebrate Progress and Success</a:t>
            </a:r>
            <a:endParaRPr b="1" sz="1800">
              <a:latin typeface="Poppins"/>
              <a:ea typeface="Poppins"/>
              <a:cs typeface="Poppins"/>
              <a:sym typeface="Poppins"/>
            </a:endParaRPr>
          </a:p>
        </p:txBody>
      </p:sp>
      <p:sp>
        <p:nvSpPr>
          <p:cNvPr id="1430" name="Google Shape;1430;p128"/>
          <p:cNvSpPr txBox="1"/>
          <p:nvPr/>
        </p:nvSpPr>
        <p:spPr>
          <a:xfrm>
            <a:off x="6737225" y="133025"/>
            <a:ext cx="1128300" cy="89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800"/>
              </a:spcAft>
              <a:buNone/>
            </a:pPr>
            <a:r>
              <a:rPr lang="en" sz="4600">
                <a:solidFill>
                  <a:schemeClr val="dk1"/>
                </a:solidFill>
                <a:latin typeface="Helvetica Neue"/>
                <a:ea typeface="Helvetica Neue"/>
                <a:cs typeface="Helvetica Neue"/>
                <a:sym typeface="Helvetica Neue"/>
              </a:rPr>
              <a:t>🎉</a:t>
            </a:r>
            <a:endParaRPr sz="4600">
              <a:solidFill>
                <a:schemeClr val="dk1"/>
              </a:solidFill>
              <a:latin typeface="Helvetica Neue"/>
              <a:ea typeface="Helvetica Neue"/>
              <a:cs typeface="Helvetica Neue"/>
              <a:sym typeface="Helvetica Neue"/>
            </a:endParaRPr>
          </a:p>
        </p:txBody>
      </p:sp>
      <p:pic>
        <p:nvPicPr>
          <p:cNvPr id="1431" name="Google Shape;1431;p128"/>
          <p:cNvPicPr preferRelativeResize="0"/>
          <p:nvPr/>
        </p:nvPicPr>
        <p:blipFill>
          <a:blip r:embed="rId4">
            <a:alphaModFix/>
          </a:blip>
          <a:stretch>
            <a:fillRect/>
          </a:stretch>
        </p:blipFill>
        <p:spPr>
          <a:xfrm>
            <a:off x="1249013" y="1668725"/>
            <a:ext cx="6645975" cy="26584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5" name="Shape 1435"/>
        <p:cNvGrpSpPr/>
        <p:nvPr/>
      </p:nvGrpSpPr>
      <p:grpSpPr>
        <a:xfrm>
          <a:off x="0" y="0"/>
          <a:ext cx="0" cy="0"/>
          <a:chOff x="0" y="0"/>
          <a:chExt cx="0" cy="0"/>
        </a:xfrm>
      </p:grpSpPr>
      <p:sp>
        <p:nvSpPr>
          <p:cNvPr id="1436" name="Google Shape;1436;p129"/>
          <p:cNvSpPr txBox="1"/>
          <p:nvPr>
            <p:ph idx="4294967295" type="title"/>
          </p:nvPr>
        </p:nvSpPr>
        <p:spPr>
          <a:xfrm>
            <a:off x="311700" y="177380"/>
            <a:ext cx="8520600" cy="9672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chemeClr val="lt1"/>
                </a:solidFill>
                <a:latin typeface="Poppins"/>
                <a:ea typeface="Poppins"/>
                <a:cs typeface="Poppins"/>
                <a:sym typeface="Poppins"/>
              </a:rPr>
              <a:t>The Seven Strategies for Diversity, Equity, and Inclusion (DEI) Success Courses</a:t>
            </a:r>
            <a:endParaRPr b="1" sz="2400">
              <a:solidFill>
                <a:schemeClr val="lt1"/>
              </a:solidFill>
              <a:latin typeface="Poppins"/>
              <a:ea typeface="Poppins"/>
              <a:cs typeface="Poppins"/>
              <a:sym typeface="Poppins"/>
            </a:endParaRPr>
          </a:p>
        </p:txBody>
      </p:sp>
      <p:pic>
        <p:nvPicPr>
          <p:cNvPr id="1437" name="Google Shape;1437;p129"/>
          <p:cNvPicPr preferRelativeResize="0"/>
          <p:nvPr/>
        </p:nvPicPr>
        <p:blipFill rotWithShape="1">
          <a:blip r:embed="rId4">
            <a:alphaModFix/>
          </a:blip>
          <a:srcRect b="0" l="3353" r="0" t="37382"/>
          <a:stretch/>
        </p:blipFill>
        <p:spPr>
          <a:xfrm>
            <a:off x="1291025" y="1400950"/>
            <a:ext cx="6561959" cy="37425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1" name="Shape 1441"/>
        <p:cNvGrpSpPr/>
        <p:nvPr/>
      </p:nvGrpSpPr>
      <p:grpSpPr>
        <a:xfrm>
          <a:off x="0" y="0"/>
          <a:ext cx="0" cy="0"/>
          <a:chOff x="0" y="0"/>
          <a:chExt cx="0" cy="0"/>
        </a:xfrm>
      </p:grpSpPr>
      <p:sp>
        <p:nvSpPr>
          <p:cNvPr id="1442" name="Google Shape;1442;p130"/>
          <p:cNvSpPr txBox="1"/>
          <p:nvPr>
            <p:ph idx="4294967295" type="title"/>
          </p:nvPr>
        </p:nvSpPr>
        <p:spPr>
          <a:xfrm>
            <a:off x="311700" y="271275"/>
            <a:ext cx="8520600" cy="7824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3000">
                <a:solidFill>
                  <a:schemeClr val="lt1"/>
                </a:solidFill>
                <a:latin typeface="Poppins"/>
                <a:ea typeface="Poppins"/>
                <a:cs typeface="Poppins"/>
                <a:sym typeface="Poppins"/>
              </a:rPr>
              <a:t>The Seven </a:t>
            </a:r>
            <a:r>
              <a:rPr b="1" lang="en" sz="3000">
                <a:solidFill>
                  <a:schemeClr val="accent1"/>
                </a:solidFill>
                <a:latin typeface="Poppins"/>
                <a:ea typeface="Poppins"/>
                <a:cs typeface="Poppins"/>
                <a:sym typeface="Poppins"/>
              </a:rPr>
              <a:t>DEI Strategies</a:t>
            </a:r>
            <a:r>
              <a:rPr b="1" lang="en" sz="3000">
                <a:solidFill>
                  <a:schemeClr val="lt1"/>
                </a:solidFill>
                <a:latin typeface="Poppins"/>
                <a:ea typeface="Poppins"/>
                <a:cs typeface="Poppins"/>
                <a:sym typeface="Poppins"/>
              </a:rPr>
              <a:t> for Success</a:t>
            </a:r>
            <a:endParaRPr b="1" sz="3000">
              <a:solidFill>
                <a:schemeClr val="lt1"/>
              </a:solidFill>
              <a:latin typeface="Poppins"/>
              <a:ea typeface="Poppins"/>
              <a:cs typeface="Poppins"/>
              <a:sym typeface="Poppins"/>
            </a:endParaRPr>
          </a:p>
          <a:p>
            <a:pPr indent="0" lvl="0" marL="0" rtl="0" algn="ctr">
              <a:lnSpc>
                <a:spcPct val="115000"/>
              </a:lnSpc>
              <a:spcBef>
                <a:spcPts val="0"/>
              </a:spcBef>
              <a:spcAft>
                <a:spcPts val="0"/>
              </a:spcAft>
              <a:buNone/>
            </a:pPr>
            <a:r>
              <a:t/>
            </a:r>
            <a:endParaRPr b="1" sz="3000">
              <a:solidFill>
                <a:schemeClr val="lt1"/>
              </a:solidFill>
              <a:latin typeface="Poppins"/>
              <a:ea typeface="Poppins"/>
              <a:cs typeface="Poppins"/>
              <a:sym typeface="Poppins"/>
            </a:endParaRPr>
          </a:p>
          <a:p>
            <a:pPr indent="0" lvl="0" marL="0" rtl="0" algn="ctr">
              <a:lnSpc>
                <a:spcPct val="115000"/>
              </a:lnSpc>
              <a:spcBef>
                <a:spcPts val="0"/>
              </a:spcBef>
              <a:spcAft>
                <a:spcPts val="0"/>
              </a:spcAft>
              <a:buNone/>
            </a:pPr>
            <a:r>
              <a:t/>
            </a:r>
            <a:endParaRPr b="1" sz="3000">
              <a:solidFill>
                <a:schemeClr val="lt1"/>
              </a:solidFill>
              <a:latin typeface="Poppins"/>
              <a:ea typeface="Poppins"/>
              <a:cs typeface="Poppins"/>
              <a:sym typeface="Poppins"/>
            </a:endParaRPr>
          </a:p>
        </p:txBody>
      </p:sp>
      <p:sp>
        <p:nvSpPr>
          <p:cNvPr id="1443" name="Google Shape;1443;p130"/>
          <p:cNvSpPr txBox="1"/>
          <p:nvPr/>
        </p:nvSpPr>
        <p:spPr>
          <a:xfrm>
            <a:off x="381325" y="1501525"/>
            <a:ext cx="6006600" cy="3193800"/>
          </a:xfrm>
          <a:prstGeom prst="rect">
            <a:avLst/>
          </a:prstGeom>
          <a:noFill/>
          <a:ln>
            <a:noFill/>
          </a:ln>
        </p:spPr>
        <p:txBody>
          <a:bodyPr anchorCtr="0" anchor="t" bIns="91425" lIns="91425" spcFirstLastPara="1" rIns="91425" wrap="square" tIns="91425">
            <a:spAutoFit/>
          </a:bodyPr>
          <a:lstStyle/>
          <a:p>
            <a:pPr indent="-336550" lvl="0" marL="457200" rtl="0" algn="l">
              <a:lnSpc>
                <a:spcPct val="175000"/>
              </a:lnSpc>
              <a:spcBef>
                <a:spcPts val="0"/>
              </a:spcBef>
              <a:spcAft>
                <a:spcPts val="0"/>
              </a:spcAft>
              <a:buClr>
                <a:schemeClr val="dk1"/>
              </a:buClr>
              <a:buSzPts val="1700"/>
              <a:buFont typeface="Arial"/>
              <a:buAutoNum type="arabicPeriod"/>
            </a:pPr>
            <a:r>
              <a:rPr b="1" lang="en" sz="1700">
                <a:solidFill>
                  <a:schemeClr val="dk1"/>
                </a:solidFill>
              </a:rPr>
              <a:t>Take a Holistic Approach</a:t>
            </a:r>
            <a:endParaRPr b="1" sz="1700">
              <a:solidFill>
                <a:schemeClr val="dk1"/>
              </a:solidFill>
            </a:endParaRPr>
          </a:p>
          <a:p>
            <a:pPr indent="-336550" lvl="0" marL="457200" rtl="0" algn="l">
              <a:lnSpc>
                <a:spcPct val="175000"/>
              </a:lnSpc>
              <a:spcBef>
                <a:spcPts val="0"/>
              </a:spcBef>
              <a:spcAft>
                <a:spcPts val="0"/>
              </a:spcAft>
              <a:buClr>
                <a:schemeClr val="dk1"/>
              </a:buClr>
              <a:buSzPts val="1700"/>
              <a:buFont typeface="Arial"/>
              <a:buAutoNum type="arabicPeriod"/>
            </a:pPr>
            <a:r>
              <a:rPr b="1" lang="en" sz="1700">
                <a:solidFill>
                  <a:schemeClr val="dk1"/>
                </a:solidFill>
              </a:rPr>
              <a:t>Establish and Demonstrate Strong Values </a:t>
            </a:r>
            <a:endParaRPr b="1" sz="1700">
              <a:solidFill>
                <a:schemeClr val="dk1"/>
              </a:solidFill>
            </a:endParaRPr>
          </a:p>
          <a:p>
            <a:pPr indent="-336550" lvl="0" marL="457200" rtl="0" algn="l">
              <a:lnSpc>
                <a:spcPct val="175000"/>
              </a:lnSpc>
              <a:spcBef>
                <a:spcPts val="0"/>
              </a:spcBef>
              <a:spcAft>
                <a:spcPts val="0"/>
              </a:spcAft>
              <a:buClr>
                <a:schemeClr val="dk1"/>
              </a:buClr>
              <a:buSzPts val="1700"/>
              <a:buFont typeface="Arial"/>
              <a:buAutoNum type="arabicPeriod"/>
            </a:pPr>
            <a:r>
              <a:rPr b="1" lang="en" sz="1700">
                <a:solidFill>
                  <a:schemeClr val="dk1"/>
                </a:solidFill>
              </a:rPr>
              <a:t>Prioritize DEI Efforts Based on Business Needs</a:t>
            </a:r>
            <a:endParaRPr b="1" sz="1700">
              <a:solidFill>
                <a:schemeClr val="dk1"/>
              </a:solidFill>
            </a:endParaRPr>
          </a:p>
          <a:p>
            <a:pPr indent="-336550" lvl="0" marL="457200" rtl="0" algn="l">
              <a:lnSpc>
                <a:spcPct val="175000"/>
              </a:lnSpc>
              <a:spcBef>
                <a:spcPts val="0"/>
              </a:spcBef>
              <a:spcAft>
                <a:spcPts val="0"/>
              </a:spcAft>
              <a:buClr>
                <a:schemeClr val="dk1"/>
              </a:buClr>
              <a:buSzPts val="1700"/>
              <a:buFont typeface="Arial"/>
              <a:buAutoNum type="arabicPeriod"/>
            </a:pPr>
            <a:r>
              <a:rPr b="1" lang="en" sz="1700">
                <a:solidFill>
                  <a:schemeClr val="dk1"/>
                </a:solidFill>
              </a:rPr>
              <a:t>Develop Continuous Learning Experiences</a:t>
            </a:r>
            <a:endParaRPr b="1" sz="1700">
              <a:solidFill>
                <a:schemeClr val="dk1"/>
              </a:solidFill>
            </a:endParaRPr>
          </a:p>
          <a:p>
            <a:pPr indent="-336550" lvl="0" marL="457200" rtl="0" algn="l">
              <a:lnSpc>
                <a:spcPct val="175000"/>
              </a:lnSpc>
              <a:spcBef>
                <a:spcPts val="0"/>
              </a:spcBef>
              <a:spcAft>
                <a:spcPts val="0"/>
              </a:spcAft>
              <a:buClr>
                <a:schemeClr val="dk1"/>
              </a:buClr>
              <a:buSzPts val="1700"/>
              <a:buFont typeface="Arial"/>
              <a:buAutoNum type="arabicPeriod"/>
            </a:pPr>
            <a:r>
              <a:rPr b="1" lang="en" sz="1700">
                <a:solidFill>
                  <a:schemeClr val="dk1"/>
                </a:solidFill>
              </a:rPr>
              <a:t>Measure, Evaluate, and Evolve</a:t>
            </a:r>
            <a:endParaRPr b="1" sz="1700">
              <a:solidFill>
                <a:schemeClr val="dk1"/>
              </a:solidFill>
            </a:endParaRPr>
          </a:p>
          <a:p>
            <a:pPr indent="-336550" lvl="0" marL="457200" rtl="0" algn="l">
              <a:lnSpc>
                <a:spcPct val="175000"/>
              </a:lnSpc>
              <a:spcBef>
                <a:spcPts val="0"/>
              </a:spcBef>
              <a:spcAft>
                <a:spcPts val="0"/>
              </a:spcAft>
              <a:buClr>
                <a:schemeClr val="dk1"/>
              </a:buClr>
              <a:buSzPts val="1700"/>
              <a:buFont typeface="Arial"/>
              <a:buAutoNum type="arabicPeriod"/>
            </a:pPr>
            <a:r>
              <a:rPr b="1" lang="en" sz="1700">
                <a:solidFill>
                  <a:schemeClr val="dk1"/>
                </a:solidFill>
              </a:rPr>
              <a:t>Leverage Technology</a:t>
            </a:r>
            <a:endParaRPr b="1" sz="1700">
              <a:solidFill>
                <a:schemeClr val="dk1"/>
              </a:solidFill>
            </a:endParaRPr>
          </a:p>
          <a:p>
            <a:pPr indent="-336550" lvl="0" marL="457200" rtl="0" algn="l">
              <a:lnSpc>
                <a:spcPct val="175000"/>
              </a:lnSpc>
              <a:spcBef>
                <a:spcPts val="0"/>
              </a:spcBef>
              <a:spcAft>
                <a:spcPts val="0"/>
              </a:spcAft>
              <a:buClr>
                <a:schemeClr val="dk1"/>
              </a:buClr>
              <a:buSzPts val="1700"/>
              <a:buFont typeface="Arial"/>
              <a:buAutoNum type="arabicPeriod"/>
            </a:pPr>
            <a:r>
              <a:rPr b="1" lang="en" sz="1700">
                <a:solidFill>
                  <a:schemeClr val="dk1"/>
                </a:solidFill>
              </a:rPr>
              <a:t>Celebrate Progress and Success</a:t>
            </a:r>
            <a:endParaRPr b="1" sz="1700">
              <a:solidFill>
                <a:schemeClr val="dk1"/>
              </a:solidFill>
            </a:endParaRPr>
          </a:p>
        </p:txBody>
      </p:sp>
      <p:pic>
        <p:nvPicPr>
          <p:cNvPr id="1444" name="Google Shape;1444;p130"/>
          <p:cNvPicPr preferRelativeResize="0"/>
          <p:nvPr/>
        </p:nvPicPr>
        <p:blipFill rotWithShape="1">
          <a:blip r:embed="rId4">
            <a:alphaModFix/>
          </a:blip>
          <a:srcRect b="4516" l="0" r="5024" t="4616"/>
          <a:stretch/>
        </p:blipFill>
        <p:spPr>
          <a:xfrm>
            <a:off x="5905625" y="1393713"/>
            <a:ext cx="3090175" cy="34094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8" name="Shape 1448"/>
        <p:cNvGrpSpPr/>
        <p:nvPr/>
      </p:nvGrpSpPr>
      <p:grpSpPr>
        <a:xfrm>
          <a:off x="0" y="0"/>
          <a:ext cx="0" cy="0"/>
          <a:chOff x="0" y="0"/>
          <a:chExt cx="0" cy="0"/>
        </a:xfrm>
      </p:grpSpPr>
      <p:pic>
        <p:nvPicPr>
          <p:cNvPr id="1449" name="Google Shape;1449;p131"/>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01678"/>
        </a:solidFill>
      </p:bgPr>
    </p:bg>
    <p:spTree>
      <p:nvGrpSpPr>
        <p:cNvPr id="1453" name="Shape 1453"/>
        <p:cNvGrpSpPr/>
        <p:nvPr/>
      </p:nvGrpSpPr>
      <p:grpSpPr>
        <a:xfrm>
          <a:off x="0" y="0"/>
          <a:ext cx="0" cy="0"/>
          <a:chOff x="0" y="0"/>
          <a:chExt cx="0" cy="0"/>
        </a:xfrm>
      </p:grpSpPr>
      <p:pic>
        <p:nvPicPr>
          <p:cNvPr id="1454" name="Google Shape;1454;p132"/>
          <p:cNvPicPr preferRelativeResize="0"/>
          <p:nvPr/>
        </p:nvPicPr>
        <p:blipFill>
          <a:blip r:embed="rId3">
            <a:alphaModFix/>
          </a:blip>
          <a:stretch>
            <a:fillRect/>
          </a:stretch>
        </p:blipFill>
        <p:spPr>
          <a:xfrm>
            <a:off x="2369274" y="620145"/>
            <a:ext cx="4173527" cy="872205"/>
          </a:xfrm>
          <a:prstGeom prst="rect">
            <a:avLst/>
          </a:prstGeom>
          <a:noFill/>
          <a:ln>
            <a:noFill/>
          </a:ln>
        </p:spPr>
      </p:pic>
      <p:sp>
        <p:nvSpPr>
          <p:cNvPr id="1455" name="Google Shape;1455;p132"/>
          <p:cNvSpPr txBox="1"/>
          <p:nvPr/>
        </p:nvSpPr>
        <p:spPr>
          <a:xfrm>
            <a:off x="1790088" y="2000525"/>
            <a:ext cx="53319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lt1"/>
                </a:solidFill>
                <a:latin typeface="Poppins"/>
                <a:ea typeface="Poppins"/>
                <a:cs typeface="Poppins"/>
                <a:sym typeface="Poppins"/>
              </a:rPr>
              <a:t>Start your organization’s DEI journey now.</a:t>
            </a:r>
            <a:endParaRPr b="1" sz="1800">
              <a:solidFill>
                <a:schemeClr val="lt1"/>
              </a:solidFill>
              <a:latin typeface="Poppins"/>
              <a:ea typeface="Poppins"/>
              <a:cs typeface="Poppins"/>
              <a:sym typeface="Poppins"/>
            </a:endParaRPr>
          </a:p>
        </p:txBody>
      </p:sp>
      <p:sp>
        <p:nvSpPr>
          <p:cNvPr id="1456" name="Google Shape;1456;p132"/>
          <p:cNvSpPr txBox="1"/>
          <p:nvPr/>
        </p:nvSpPr>
        <p:spPr>
          <a:xfrm>
            <a:off x="1592700" y="4481825"/>
            <a:ext cx="57267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u="sng">
                <a:solidFill>
                  <a:schemeClr val="lt1"/>
                </a:solidFill>
                <a:latin typeface="Open Sans SemiBold"/>
                <a:ea typeface="Open Sans SemiBold"/>
                <a:cs typeface="Open Sans SemiBold"/>
                <a:sym typeface="Open Sans SemiBold"/>
                <a:hlinkClick r:id="rId4">
                  <a:extLst>
                    <a:ext uri="{A12FA001-AC4F-418D-AE19-62706E023703}">
                      <ahyp:hlinkClr val="tx"/>
                    </a:ext>
                  </a:extLst>
                </a:hlinkClick>
              </a:rPr>
              <a:t>www.opensesame.com</a:t>
            </a:r>
            <a:r>
              <a:rPr lang="en" sz="900">
                <a:solidFill>
                  <a:schemeClr val="lt1"/>
                </a:solidFill>
                <a:latin typeface="Open Sans Light"/>
                <a:ea typeface="Open Sans Light"/>
                <a:cs typeface="Open Sans Light"/>
                <a:sym typeface="Open Sans Light"/>
              </a:rPr>
              <a:t> | </a:t>
            </a:r>
            <a:r>
              <a:rPr lang="en" sz="900">
                <a:solidFill>
                  <a:schemeClr val="lt1"/>
                </a:solidFill>
                <a:latin typeface="Open Sans SemiBold"/>
                <a:ea typeface="Open Sans SemiBold"/>
                <a:cs typeface="Open Sans SemiBold"/>
                <a:sym typeface="Open Sans SemiBold"/>
              </a:rPr>
              <a:t>(503) 808-1286</a:t>
            </a:r>
            <a:r>
              <a:rPr lang="en" sz="900">
                <a:solidFill>
                  <a:schemeClr val="lt1"/>
                </a:solidFill>
                <a:latin typeface="Open Sans Light"/>
                <a:ea typeface="Open Sans Light"/>
                <a:cs typeface="Open Sans Light"/>
                <a:sym typeface="Open Sans Light"/>
              </a:rPr>
              <a:t> | </a:t>
            </a:r>
            <a:r>
              <a:rPr lang="en" sz="900">
                <a:solidFill>
                  <a:schemeClr val="lt1"/>
                </a:solidFill>
                <a:latin typeface="Open Sans SemiBold"/>
                <a:ea typeface="Open Sans SemiBold"/>
                <a:cs typeface="Open Sans SemiBold"/>
                <a:sym typeface="Open Sans SemiBold"/>
              </a:rPr>
              <a:t>info@opensesame.com</a:t>
            </a:r>
            <a:endParaRPr sz="900">
              <a:solidFill>
                <a:schemeClr val="lt1"/>
              </a:solidFill>
              <a:latin typeface="Open Sans SemiBold"/>
              <a:ea typeface="Open Sans SemiBold"/>
              <a:cs typeface="Open Sans SemiBold"/>
              <a:sym typeface="Open Sans SemiBold"/>
            </a:endParaRPr>
          </a:p>
        </p:txBody>
      </p:sp>
      <p:sp>
        <p:nvSpPr>
          <p:cNvPr id="1457" name="Google Shape;1457;p132"/>
          <p:cNvSpPr/>
          <p:nvPr/>
        </p:nvSpPr>
        <p:spPr>
          <a:xfrm>
            <a:off x="559363" y="3597475"/>
            <a:ext cx="1809900" cy="403500"/>
          </a:xfrm>
          <a:prstGeom prst="roundRect">
            <a:avLst>
              <a:gd fmla="val 50000" name="adj"/>
            </a:avLst>
          </a:prstGeom>
          <a:solidFill>
            <a:srgbClr val="89F5B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latin typeface="Poppins"/>
                <a:ea typeface="Poppins"/>
                <a:cs typeface="Poppins"/>
                <a:sym typeface="Poppins"/>
              </a:rPr>
              <a:t>Watch the Webinars</a:t>
            </a:r>
            <a:endParaRPr b="1" sz="1000">
              <a:latin typeface="Poppins"/>
              <a:ea typeface="Poppins"/>
              <a:cs typeface="Poppins"/>
              <a:sym typeface="Poppins"/>
            </a:endParaRPr>
          </a:p>
        </p:txBody>
      </p:sp>
      <p:sp>
        <p:nvSpPr>
          <p:cNvPr id="1458" name="Google Shape;1458;p132"/>
          <p:cNvSpPr/>
          <p:nvPr/>
        </p:nvSpPr>
        <p:spPr>
          <a:xfrm>
            <a:off x="2603046" y="3597475"/>
            <a:ext cx="1809900" cy="403500"/>
          </a:xfrm>
          <a:prstGeom prst="roundRect">
            <a:avLst>
              <a:gd fmla="val 50000" name="adj"/>
            </a:avLst>
          </a:prstGeom>
          <a:solidFill>
            <a:srgbClr val="89F5B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latin typeface="Poppins"/>
                <a:ea typeface="Poppins"/>
                <a:cs typeface="Poppins"/>
                <a:sym typeface="Poppins"/>
              </a:rPr>
              <a:t>Read the Whitepapers</a:t>
            </a:r>
            <a:endParaRPr b="1" sz="1000">
              <a:latin typeface="Poppins"/>
              <a:ea typeface="Poppins"/>
              <a:cs typeface="Poppins"/>
              <a:sym typeface="Poppins"/>
            </a:endParaRPr>
          </a:p>
        </p:txBody>
      </p:sp>
      <p:sp>
        <p:nvSpPr>
          <p:cNvPr id="1459" name="Google Shape;1459;p132"/>
          <p:cNvSpPr/>
          <p:nvPr/>
        </p:nvSpPr>
        <p:spPr>
          <a:xfrm>
            <a:off x="4646729" y="3597475"/>
            <a:ext cx="1809900" cy="403500"/>
          </a:xfrm>
          <a:prstGeom prst="roundRect">
            <a:avLst>
              <a:gd fmla="val 50000" name="adj"/>
            </a:avLst>
          </a:prstGeom>
          <a:solidFill>
            <a:srgbClr val="89F5B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latin typeface="Poppins"/>
                <a:ea typeface="Poppins"/>
                <a:cs typeface="Poppins"/>
                <a:sym typeface="Poppins"/>
              </a:rPr>
              <a:t>Take the Survey</a:t>
            </a:r>
            <a:endParaRPr b="1" sz="1000">
              <a:latin typeface="Poppins"/>
              <a:ea typeface="Poppins"/>
              <a:cs typeface="Poppins"/>
              <a:sym typeface="Poppins"/>
            </a:endParaRPr>
          </a:p>
        </p:txBody>
      </p:sp>
      <p:sp>
        <p:nvSpPr>
          <p:cNvPr id="1460" name="Google Shape;1460;p132"/>
          <p:cNvSpPr/>
          <p:nvPr/>
        </p:nvSpPr>
        <p:spPr>
          <a:xfrm>
            <a:off x="6690413" y="3597475"/>
            <a:ext cx="1809900" cy="403500"/>
          </a:xfrm>
          <a:prstGeom prst="roundRect">
            <a:avLst>
              <a:gd fmla="val 50000" name="adj"/>
            </a:avLst>
          </a:prstGeom>
          <a:solidFill>
            <a:srgbClr val="89F5B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latin typeface="Poppins"/>
                <a:ea typeface="Poppins"/>
                <a:cs typeface="Poppins"/>
                <a:sym typeface="Poppins"/>
              </a:rPr>
              <a:t>Explore the Toolkit</a:t>
            </a:r>
            <a:endParaRPr b="1" sz="1000">
              <a:latin typeface="Poppins"/>
              <a:ea typeface="Poppins"/>
              <a:cs typeface="Poppins"/>
              <a:sym typeface="Poppins"/>
            </a:endParaRPr>
          </a:p>
        </p:txBody>
      </p:sp>
      <p:pic>
        <p:nvPicPr>
          <p:cNvPr id="1461" name="Google Shape;1461;p132"/>
          <p:cNvPicPr preferRelativeResize="0"/>
          <p:nvPr/>
        </p:nvPicPr>
        <p:blipFill>
          <a:blip r:embed="rId5">
            <a:alphaModFix/>
          </a:blip>
          <a:stretch>
            <a:fillRect/>
          </a:stretch>
        </p:blipFill>
        <p:spPr>
          <a:xfrm>
            <a:off x="5017625" y="2521975"/>
            <a:ext cx="951305" cy="1017150"/>
          </a:xfrm>
          <a:prstGeom prst="rect">
            <a:avLst/>
          </a:prstGeom>
          <a:noFill/>
          <a:ln>
            <a:noFill/>
          </a:ln>
        </p:spPr>
      </p:pic>
      <p:pic>
        <p:nvPicPr>
          <p:cNvPr id="1462" name="Google Shape;1462;p132"/>
          <p:cNvPicPr preferRelativeResize="0"/>
          <p:nvPr/>
        </p:nvPicPr>
        <p:blipFill>
          <a:blip r:embed="rId6">
            <a:alphaModFix/>
          </a:blip>
          <a:stretch>
            <a:fillRect/>
          </a:stretch>
        </p:blipFill>
        <p:spPr>
          <a:xfrm>
            <a:off x="2693000" y="2521275"/>
            <a:ext cx="1267046" cy="872200"/>
          </a:xfrm>
          <a:prstGeom prst="rect">
            <a:avLst/>
          </a:prstGeom>
          <a:noFill/>
          <a:ln>
            <a:noFill/>
          </a:ln>
        </p:spPr>
      </p:pic>
      <p:pic>
        <p:nvPicPr>
          <p:cNvPr id="1463" name="Google Shape;1463;p132"/>
          <p:cNvPicPr preferRelativeResize="0"/>
          <p:nvPr/>
        </p:nvPicPr>
        <p:blipFill>
          <a:blip r:embed="rId7">
            <a:alphaModFix/>
          </a:blip>
          <a:stretch>
            <a:fillRect/>
          </a:stretch>
        </p:blipFill>
        <p:spPr>
          <a:xfrm>
            <a:off x="6791363" y="2462225"/>
            <a:ext cx="1608032" cy="1033250"/>
          </a:xfrm>
          <a:prstGeom prst="rect">
            <a:avLst/>
          </a:prstGeom>
          <a:noFill/>
          <a:ln>
            <a:noFill/>
          </a:ln>
        </p:spPr>
      </p:pic>
      <p:pic>
        <p:nvPicPr>
          <p:cNvPr id="1464" name="Google Shape;1464;p132"/>
          <p:cNvPicPr preferRelativeResize="0"/>
          <p:nvPr/>
        </p:nvPicPr>
        <p:blipFill>
          <a:blip r:embed="rId8">
            <a:alphaModFix/>
          </a:blip>
          <a:stretch>
            <a:fillRect/>
          </a:stretch>
        </p:blipFill>
        <p:spPr>
          <a:xfrm>
            <a:off x="705674" y="2488725"/>
            <a:ext cx="1272188" cy="1033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pen Sesame">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pen Sesame">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