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6" r:id="rId5"/>
    <p:sldId id="277" r:id="rId6"/>
    <p:sldId id="290" r:id="rId7"/>
    <p:sldId id="291" r:id="rId8"/>
    <p:sldId id="286" r:id="rId9"/>
    <p:sldId id="263" r:id="rId10"/>
    <p:sldId id="289" r:id="rId11"/>
    <p:sldId id="293" r:id="rId12"/>
    <p:sldId id="294" r:id="rId13"/>
    <p:sldId id="258" r:id="rId14"/>
    <p:sldId id="262" r:id="rId15"/>
    <p:sldId id="296" r:id="rId16"/>
    <p:sldId id="264" r:id="rId17"/>
    <p:sldId id="278" r:id="rId18"/>
    <p:sldId id="297" r:id="rId19"/>
    <p:sldId id="287" r:id="rId20"/>
    <p:sldId id="279" r:id="rId21"/>
    <p:sldId id="272" r:id="rId22"/>
    <p:sldId id="298" r:id="rId23"/>
    <p:sldId id="299" r:id="rId24"/>
    <p:sldId id="268" r:id="rId25"/>
    <p:sldId id="300" r:id="rId26"/>
    <p:sldId id="301" r:id="rId27"/>
    <p:sldId id="288" r:id="rId28"/>
    <p:sldId id="302" r:id="rId29"/>
    <p:sldId id="303" r:id="rId30"/>
    <p:sldId id="260" r:id="rId31"/>
    <p:sldId id="304" r:id="rId32"/>
    <p:sldId id="305" r:id="rId33"/>
    <p:sldId id="282" r:id="rId34"/>
    <p:sldId id="306" r:id="rId35"/>
    <p:sldId id="271" r:id="rId36"/>
    <p:sldId id="273" r:id="rId37"/>
    <p:sldId id="27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215" autoAdjust="0"/>
  </p:normalViewPr>
  <p:slideViewPr>
    <p:cSldViewPr snapToGrid="0">
      <p:cViewPr varScale="1">
        <p:scale>
          <a:sx n="63" d="100"/>
          <a:sy n="63" d="100"/>
        </p:scale>
        <p:origin x="696" y="64"/>
      </p:cViewPr>
      <p:guideLst>
        <p:guide orient="horz" pos="792"/>
        <p:guide pos="3144"/>
        <p:guide orient="horz" pos="9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183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089835-C6FA-4771-99B4-F1E4ECEED876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7CCE0E-B194-42E3-A902-A266A72A0E93}">
      <dgm:prSet phldrT="[Text]"/>
      <dgm:spPr/>
      <dgm:t>
        <a:bodyPr/>
        <a:lstStyle/>
        <a:p>
          <a:r>
            <a:rPr lang="en-US" dirty="0"/>
            <a:t>Self</a:t>
          </a:r>
        </a:p>
      </dgm:t>
    </dgm:pt>
    <dgm:pt modelId="{797C4EBD-FB4C-4D2F-B304-E9ECA70A083A}" type="parTrans" cxnId="{F5430012-271D-46B9-A9E3-6D04D956F357}">
      <dgm:prSet/>
      <dgm:spPr/>
      <dgm:t>
        <a:bodyPr/>
        <a:lstStyle/>
        <a:p>
          <a:endParaRPr lang="en-US"/>
        </a:p>
      </dgm:t>
    </dgm:pt>
    <dgm:pt modelId="{1DC011CB-1ED4-4338-B772-D74EA4F07136}" type="sibTrans" cxnId="{F5430012-271D-46B9-A9E3-6D04D956F357}">
      <dgm:prSet/>
      <dgm:spPr/>
      <dgm:t>
        <a:bodyPr/>
        <a:lstStyle/>
        <a:p>
          <a:endParaRPr lang="en-US"/>
        </a:p>
      </dgm:t>
    </dgm:pt>
    <dgm:pt modelId="{87A03C0B-52D2-49B1-9999-522066FD078C}">
      <dgm:prSet phldrT="[Text]" custT="1"/>
      <dgm:spPr/>
      <dgm:t>
        <a:bodyPr anchor="ctr" anchorCtr="0"/>
        <a:lstStyle/>
        <a:p>
          <a:r>
            <a:rPr lang="en-US" sz="2000" dirty="0"/>
            <a:t>Supervisor</a:t>
          </a:r>
        </a:p>
      </dgm:t>
    </dgm:pt>
    <dgm:pt modelId="{9AF71EBD-B3DA-4EBB-B870-7CABC6BEC3BD}" type="parTrans" cxnId="{E1CFEB4D-D6B1-4926-AAA2-FD904188F371}">
      <dgm:prSet/>
      <dgm:spPr/>
      <dgm:t>
        <a:bodyPr/>
        <a:lstStyle/>
        <a:p>
          <a:endParaRPr lang="en-US"/>
        </a:p>
      </dgm:t>
    </dgm:pt>
    <dgm:pt modelId="{0CD75FAF-63F6-4D0A-AFBE-C8861B957DB6}" type="sibTrans" cxnId="{E1CFEB4D-D6B1-4926-AAA2-FD904188F371}">
      <dgm:prSet/>
      <dgm:spPr/>
      <dgm:t>
        <a:bodyPr/>
        <a:lstStyle/>
        <a:p>
          <a:endParaRPr lang="en-US"/>
        </a:p>
      </dgm:t>
    </dgm:pt>
    <dgm:pt modelId="{97360EBE-8278-490B-A69D-DB9F52D87C9A}">
      <dgm:prSet phldrT="[Text]"/>
      <dgm:spPr/>
      <dgm:t>
        <a:bodyPr/>
        <a:lstStyle/>
        <a:p>
          <a:r>
            <a:rPr lang="en-US" dirty="0"/>
            <a:t>Family</a:t>
          </a:r>
        </a:p>
      </dgm:t>
    </dgm:pt>
    <dgm:pt modelId="{DA14F439-E2C1-4853-B035-B4B499B7E64F}" type="parTrans" cxnId="{CDA61A5E-41FD-4E32-AD89-B510A1D7DE9F}">
      <dgm:prSet/>
      <dgm:spPr/>
      <dgm:t>
        <a:bodyPr/>
        <a:lstStyle/>
        <a:p>
          <a:endParaRPr lang="en-US"/>
        </a:p>
      </dgm:t>
    </dgm:pt>
    <dgm:pt modelId="{45155C12-DCD8-44D0-B1BF-226F8BE53219}" type="sibTrans" cxnId="{CDA61A5E-41FD-4E32-AD89-B510A1D7DE9F}">
      <dgm:prSet/>
      <dgm:spPr/>
      <dgm:t>
        <a:bodyPr/>
        <a:lstStyle/>
        <a:p>
          <a:endParaRPr lang="en-US"/>
        </a:p>
      </dgm:t>
    </dgm:pt>
    <dgm:pt modelId="{3466296F-462E-460A-9587-59C647910F80}">
      <dgm:prSet phldrT="[Text]" custT="1"/>
      <dgm:spPr/>
      <dgm:t>
        <a:bodyPr anchor="ctr" anchorCtr="0"/>
        <a:lstStyle/>
        <a:p>
          <a:r>
            <a:rPr lang="en-US" sz="2000" b="0" dirty="0"/>
            <a:t>Colleagues</a:t>
          </a:r>
        </a:p>
      </dgm:t>
    </dgm:pt>
    <dgm:pt modelId="{D8507F4E-3F71-44BC-8C29-FE0C72D650F0}" type="parTrans" cxnId="{11F740CC-5D1E-4E7C-A213-2F39A5B75B19}">
      <dgm:prSet/>
      <dgm:spPr/>
      <dgm:t>
        <a:bodyPr/>
        <a:lstStyle/>
        <a:p>
          <a:endParaRPr lang="en-US"/>
        </a:p>
      </dgm:t>
    </dgm:pt>
    <dgm:pt modelId="{53EBF82B-66C8-4447-9C20-3F5E69234BCB}" type="sibTrans" cxnId="{11F740CC-5D1E-4E7C-A213-2F39A5B75B19}">
      <dgm:prSet/>
      <dgm:spPr/>
      <dgm:t>
        <a:bodyPr/>
        <a:lstStyle/>
        <a:p>
          <a:endParaRPr lang="en-US"/>
        </a:p>
      </dgm:t>
    </dgm:pt>
    <dgm:pt modelId="{D31C0A71-FB00-495E-BB99-38514FBDCF75}" type="pres">
      <dgm:prSet presAssocID="{BC089835-C6FA-4771-99B4-F1E4ECEED876}" presName="compositeShape" presStyleCnt="0">
        <dgm:presLayoutVars>
          <dgm:chMax val="9"/>
          <dgm:dir/>
          <dgm:resizeHandles val="exact"/>
        </dgm:presLayoutVars>
      </dgm:prSet>
      <dgm:spPr/>
    </dgm:pt>
    <dgm:pt modelId="{80382FE1-C63C-494E-8437-6963B4F85566}" type="pres">
      <dgm:prSet presAssocID="{BC089835-C6FA-4771-99B4-F1E4ECEED876}" presName="triangle1" presStyleLbl="node1" presStyleIdx="0" presStyleCnt="4">
        <dgm:presLayoutVars>
          <dgm:bulletEnabled val="1"/>
        </dgm:presLayoutVars>
      </dgm:prSet>
      <dgm:spPr/>
    </dgm:pt>
    <dgm:pt modelId="{BB7CF71D-C2B2-4421-8097-5AB34F0E0F02}" type="pres">
      <dgm:prSet presAssocID="{BC089835-C6FA-4771-99B4-F1E4ECEED876}" presName="triangle2" presStyleLbl="node1" presStyleIdx="1" presStyleCnt="4">
        <dgm:presLayoutVars>
          <dgm:bulletEnabled val="1"/>
        </dgm:presLayoutVars>
      </dgm:prSet>
      <dgm:spPr/>
    </dgm:pt>
    <dgm:pt modelId="{22CF0CBE-265F-4280-9642-4EFAFA9DC74C}" type="pres">
      <dgm:prSet presAssocID="{BC089835-C6FA-4771-99B4-F1E4ECEED876}" presName="triangle3" presStyleLbl="node1" presStyleIdx="2" presStyleCnt="4">
        <dgm:presLayoutVars>
          <dgm:bulletEnabled val="1"/>
        </dgm:presLayoutVars>
      </dgm:prSet>
      <dgm:spPr/>
    </dgm:pt>
    <dgm:pt modelId="{27BA13B8-BFB6-4A60-A8F2-BBA9C6769D7B}" type="pres">
      <dgm:prSet presAssocID="{BC089835-C6FA-4771-99B4-F1E4ECEED876}" presName="triangle4" presStyleLbl="node1" presStyleIdx="3" presStyleCnt="4" custScaleX="100192">
        <dgm:presLayoutVars>
          <dgm:bulletEnabled val="1"/>
        </dgm:presLayoutVars>
      </dgm:prSet>
      <dgm:spPr/>
    </dgm:pt>
  </dgm:ptLst>
  <dgm:cxnLst>
    <dgm:cxn modelId="{F5430012-271D-46B9-A9E3-6D04D956F357}" srcId="{BC089835-C6FA-4771-99B4-F1E4ECEED876}" destId="{717CCE0E-B194-42E3-A902-A266A72A0E93}" srcOrd="0" destOrd="0" parTransId="{797C4EBD-FB4C-4D2F-B304-E9ECA70A083A}" sibTransId="{1DC011CB-1ED4-4338-B772-D74EA4F07136}"/>
    <dgm:cxn modelId="{4508A718-9E03-4995-A469-2448DF1587B5}" type="presOf" srcId="{717CCE0E-B194-42E3-A902-A266A72A0E93}" destId="{80382FE1-C63C-494E-8437-6963B4F85566}" srcOrd="0" destOrd="0" presId="urn:microsoft.com/office/officeart/2005/8/layout/pyramid4"/>
    <dgm:cxn modelId="{CDA61A5E-41FD-4E32-AD89-B510A1D7DE9F}" srcId="{BC089835-C6FA-4771-99B4-F1E4ECEED876}" destId="{97360EBE-8278-490B-A69D-DB9F52D87C9A}" srcOrd="2" destOrd="0" parTransId="{DA14F439-E2C1-4853-B035-B4B499B7E64F}" sibTransId="{45155C12-DCD8-44D0-B1BF-226F8BE53219}"/>
    <dgm:cxn modelId="{6E8FA46B-6D57-40A2-9CAC-5FECBBD1D8B8}" type="presOf" srcId="{97360EBE-8278-490B-A69D-DB9F52D87C9A}" destId="{22CF0CBE-265F-4280-9642-4EFAFA9DC74C}" srcOrd="0" destOrd="0" presId="urn:microsoft.com/office/officeart/2005/8/layout/pyramid4"/>
    <dgm:cxn modelId="{E1CFEB4D-D6B1-4926-AAA2-FD904188F371}" srcId="{BC089835-C6FA-4771-99B4-F1E4ECEED876}" destId="{87A03C0B-52D2-49B1-9999-522066FD078C}" srcOrd="1" destOrd="0" parTransId="{9AF71EBD-B3DA-4EBB-B870-7CABC6BEC3BD}" sibTransId="{0CD75FAF-63F6-4D0A-AFBE-C8861B957DB6}"/>
    <dgm:cxn modelId="{9C75B85A-12C8-4A1A-B148-D4137687D7AB}" type="presOf" srcId="{BC089835-C6FA-4771-99B4-F1E4ECEED876}" destId="{D31C0A71-FB00-495E-BB99-38514FBDCF75}" srcOrd="0" destOrd="0" presId="urn:microsoft.com/office/officeart/2005/8/layout/pyramid4"/>
    <dgm:cxn modelId="{741CE897-7F80-488C-9CD4-DCDA4673FCF3}" type="presOf" srcId="{3466296F-462E-460A-9587-59C647910F80}" destId="{27BA13B8-BFB6-4A60-A8F2-BBA9C6769D7B}" srcOrd="0" destOrd="0" presId="urn:microsoft.com/office/officeart/2005/8/layout/pyramid4"/>
    <dgm:cxn modelId="{2C4AD5CB-16F3-4AC7-8DE5-71E90601023C}" type="presOf" srcId="{87A03C0B-52D2-49B1-9999-522066FD078C}" destId="{BB7CF71D-C2B2-4421-8097-5AB34F0E0F02}" srcOrd="0" destOrd="0" presId="urn:microsoft.com/office/officeart/2005/8/layout/pyramid4"/>
    <dgm:cxn modelId="{11F740CC-5D1E-4E7C-A213-2F39A5B75B19}" srcId="{BC089835-C6FA-4771-99B4-F1E4ECEED876}" destId="{3466296F-462E-460A-9587-59C647910F80}" srcOrd="3" destOrd="0" parTransId="{D8507F4E-3F71-44BC-8C29-FE0C72D650F0}" sibTransId="{53EBF82B-66C8-4447-9C20-3F5E69234BCB}"/>
    <dgm:cxn modelId="{BE4CA402-7CD8-4245-A227-429F83C72255}" type="presParOf" srcId="{D31C0A71-FB00-495E-BB99-38514FBDCF75}" destId="{80382FE1-C63C-494E-8437-6963B4F85566}" srcOrd="0" destOrd="0" presId="urn:microsoft.com/office/officeart/2005/8/layout/pyramid4"/>
    <dgm:cxn modelId="{41EFABCF-B94E-4967-B0EF-391131DF969E}" type="presParOf" srcId="{D31C0A71-FB00-495E-BB99-38514FBDCF75}" destId="{BB7CF71D-C2B2-4421-8097-5AB34F0E0F02}" srcOrd="1" destOrd="0" presId="urn:microsoft.com/office/officeart/2005/8/layout/pyramid4"/>
    <dgm:cxn modelId="{EC768C7A-C4DC-455C-9854-AF65D3709209}" type="presParOf" srcId="{D31C0A71-FB00-495E-BB99-38514FBDCF75}" destId="{22CF0CBE-265F-4280-9642-4EFAFA9DC74C}" srcOrd="2" destOrd="0" presId="urn:microsoft.com/office/officeart/2005/8/layout/pyramid4"/>
    <dgm:cxn modelId="{3C6F2074-BE90-462D-BE49-D9DE08D9EBAD}" type="presParOf" srcId="{D31C0A71-FB00-495E-BB99-38514FBDCF75}" destId="{27BA13B8-BFB6-4A60-A8F2-BBA9C6769D7B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82FE1-C63C-494E-8437-6963B4F85566}">
      <dsp:nvSpPr>
        <dsp:cNvPr id="0" name=""/>
        <dsp:cNvSpPr/>
      </dsp:nvSpPr>
      <dsp:spPr>
        <a:xfrm>
          <a:off x="3553683" y="0"/>
          <a:ext cx="3007201" cy="300720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Self</a:t>
          </a:r>
        </a:p>
      </dsp:txBody>
      <dsp:txXfrm>
        <a:off x="4305483" y="1503601"/>
        <a:ext cx="1503601" cy="1503600"/>
      </dsp:txXfrm>
    </dsp:sp>
    <dsp:sp modelId="{BB7CF71D-C2B2-4421-8097-5AB34F0E0F02}">
      <dsp:nvSpPr>
        <dsp:cNvPr id="0" name=""/>
        <dsp:cNvSpPr/>
      </dsp:nvSpPr>
      <dsp:spPr>
        <a:xfrm>
          <a:off x="2050082" y="3007201"/>
          <a:ext cx="3007201" cy="300720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Supervisor</a:t>
          </a:r>
        </a:p>
      </dsp:txBody>
      <dsp:txXfrm>
        <a:off x="2801882" y="4510802"/>
        <a:ext cx="1503601" cy="1503600"/>
      </dsp:txXfrm>
    </dsp:sp>
    <dsp:sp modelId="{22CF0CBE-265F-4280-9642-4EFAFA9DC74C}">
      <dsp:nvSpPr>
        <dsp:cNvPr id="0" name=""/>
        <dsp:cNvSpPr/>
      </dsp:nvSpPr>
      <dsp:spPr>
        <a:xfrm rot="10800000">
          <a:off x="3553683" y="3007201"/>
          <a:ext cx="3007201" cy="300720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Family</a:t>
          </a:r>
        </a:p>
      </dsp:txBody>
      <dsp:txXfrm rot="10800000">
        <a:off x="4305483" y="3007201"/>
        <a:ext cx="1503601" cy="1503600"/>
      </dsp:txXfrm>
    </dsp:sp>
    <dsp:sp modelId="{27BA13B8-BFB6-4A60-A8F2-BBA9C6769D7B}">
      <dsp:nvSpPr>
        <dsp:cNvPr id="0" name=""/>
        <dsp:cNvSpPr/>
      </dsp:nvSpPr>
      <dsp:spPr>
        <a:xfrm>
          <a:off x="5054397" y="3007201"/>
          <a:ext cx="3012975" cy="300720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 dirty="0"/>
            <a:t>Colleagues</a:t>
          </a:r>
        </a:p>
      </dsp:txBody>
      <dsp:txXfrm>
        <a:off x="5807641" y="4510802"/>
        <a:ext cx="1506487" cy="1503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BBF3-49A8-4B3F-9773-22E67695BB12}" type="datetimeFigureOut">
              <a:rPr lang="en-US" smtClean="0"/>
              <a:t>1/9/2023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B6193-5AA7-489B-8575-00593FC261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AC2B-A50D-4386-849A-6B59FB991B4C}" type="datetimeFigureOut">
              <a:rPr lang="en-US" smtClean="0"/>
              <a:t>1/9/2023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5658-EA1F-4910-80AB-4DA76E1674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5658-EA1F-4910-80AB-4DA76E16747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29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4.svg"/><Relationship Id="rId12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2.svg"/><Relationship Id="rId5" Type="http://schemas.openxmlformats.org/officeDocument/2006/relationships/image" Target="../media/image13.svg"/><Relationship Id="rId10" Type="http://schemas.openxmlformats.org/officeDocument/2006/relationships/image" Target="../media/image1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Rectangle 343">
            <a:extLst>
              <a:ext uri="{FF2B5EF4-FFF2-40B4-BE49-F238E27FC236}">
                <a16:creationId xmlns:a16="http://schemas.microsoft.com/office/drawing/2014/main" id="{0685D98A-CA5A-4C48-9AEB-4C1A201237A1}"/>
              </a:ext>
            </a:extLst>
          </p:cNvPr>
          <p:cNvSpPr/>
          <p:nvPr userDrawn="1"/>
        </p:nvSpPr>
        <p:spPr>
          <a:xfrm>
            <a:off x="2021206" y="4828032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84664" y="1122363"/>
            <a:ext cx="5486400" cy="2387600"/>
          </a:xfrm>
        </p:spPr>
        <p:txBody>
          <a:bodyPr anchor="b"/>
          <a:lstStyle>
            <a:lvl1pPr algn="l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0759" y="3602038"/>
            <a:ext cx="5486400" cy="1655762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F97041-3EE3-4F17-990B-3AC264934EF0}"/>
              </a:ext>
            </a:extLst>
          </p:cNvPr>
          <p:cNvSpPr/>
          <p:nvPr userDrawn="1"/>
        </p:nvSpPr>
        <p:spPr>
          <a:xfrm>
            <a:off x="0" y="0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DA30E2-82DB-4AA1-B134-9482F5CD7689}"/>
              </a:ext>
            </a:extLst>
          </p:cNvPr>
          <p:cNvSpPr/>
          <p:nvPr userDrawn="1"/>
        </p:nvSpPr>
        <p:spPr>
          <a:xfrm>
            <a:off x="2457970" y="1686431"/>
            <a:ext cx="1828800" cy="182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02070B-3F7D-436A-849C-FB64175E8B45}"/>
              </a:ext>
            </a:extLst>
          </p:cNvPr>
          <p:cNvSpPr/>
          <p:nvPr userDrawn="1"/>
        </p:nvSpPr>
        <p:spPr>
          <a:xfrm>
            <a:off x="0" y="6108192"/>
            <a:ext cx="2029968" cy="7498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675AAC8A-F8AB-44A3-9748-96464E9E0B6B}"/>
              </a:ext>
            </a:extLst>
          </p:cNvPr>
          <p:cNvSpPr/>
          <p:nvPr userDrawn="1"/>
        </p:nvSpPr>
        <p:spPr>
          <a:xfrm>
            <a:off x="4054172" y="4069080"/>
            <a:ext cx="2788920" cy="2788920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AC3F6810-4D95-4C6E-A30A-459BAD7510FE}"/>
              </a:ext>
            </a:extLst>
          </p:cNvPr>
          <p:cNvGrpSpPr/>
          <p:nvPr userDrawn="1"/>
        </p:nvGrpSpPr>
        <p:grpSpPr>
          <a:xfrm>
            <a:off x="23853" y="2101527"/>
            <a:ext cx="1920240" cy="1920240"/>
            <a:chOff x="5361924" y="7472790"/>
            <a:chExt cx="1828800" cy="1828800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81973B3A-7185-45FB-A2E6-A7BDE6414DF3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ACFFF66-0600-406E-AF42-9FD8E8EDB397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9411687D-2631-487B-AEAB-39750C9E52BF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4BDDEAF6-0726-4BF4-96D7-EBA489ABF3E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89" name="Group 88">
                      <a:extLst>
                        <a:ext uri="{FF2B5EF4-FFF2-40B4-BE49-F238E27FC236}">
                          <a16:creationId xmlns:a16="http://schemas.microsoft.com/office/drawing/2014/main" id="{F80BBFBA-D0FB-4E20-8981-F569A2A0B678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6" name="Group 85">
                        <a:extLst>
                          <a:ext uri="{FF2B5EF4-FFF2-40B4-BE49-F238E27FC236}">
                            <a16:creationId xmlns:a16="http://schemas.microsoft.com/office/drawing/2014/main" id="{6B3BCF7C-4204-4B1A-8371-96E859FC8425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3" name="Group 82">
                          <a:extLst>
                            <a:ext uri="{FF2B5EF4-FFF2-40B4-BE49-F238E27FC236}">
                              <a16:creationId xmlns:a16="http://schemas.microsoft.com/office/drawing/2014/main" id="{31CF95CD-48BB-4659-870A-21584266D83F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78" name="Oval 77">
                            <a:extLst>
                              <a:ext uri="{FF2B5EF4-FFF2-40B4-BE49-F238E27FC236}">
                                <a16:creationId xmlns:a16="http://schemas.microsoft.com/office/drawing/2014/main" id="{871E1954-F3FD-427D-8FFA-F28839673545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80" name="Oval 79">
                            <a:extLst>
                              <a:ext uri="{FF2B5EF4-FFF2-40B4-BE49-F238E27FC236}">
                                <a16:creationId xmlns:a16="http://schemas.microsoft.com/office/drawing/2014/main" id="{B655BD1D-8AE2-43E7-B1D4-17923D0E017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2" name="Oval 81">
                          <a:extLst>
                            <a:ext uri="{FF2B5EF4-FFF2-40B4-BE49-F238E27FC236}">
                              <a16:creationId xmlns:a16="http://schemas.microsoft.com/office/drawing/2014/main" id="{9F92C461-5E10-49F3-B4F0-F320512C0756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5" name="Oval 84">
                        <a:extLst>
                          <a:ext uri="{FF2B5EF4-FFF2-40B4-BE49-F238E27FC236}">
                            <a16:creationId xmlns:a16="http://schemas.microsoft.com/office/drawing/2014/main" id="{A6D57951-375C-41E9-BF45-DFC40F8E0A1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88" name="Oval 87">
                      <a:extLst>
                        <a:ext uri="{FF2B5EF4-FFF2-40B4-BE49-F238E27FC236}">
                          <a16:creationId xmlns:a16="http://schemas.microsoft.com/office/drawing/2014/main" id="{E4A4216D-DF9B-4DD9-989C-1F4040F3F4F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92" name="Oval 91">
                    <a:extLst>
                      <a:ext uri="{FF2B5EF4-FFF2-40B4-BE49-F238E27FC236}">
                        <a16:creationId xmlns:a16="http://schemas.microsoft.com/office/drawing/2014/main" id="{3DCCC81D-9EE7-47A8-8A4C-74B5E047A33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9985F9FD-CFFB-417E-A560-28BD7BC7EE86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9A923F7B-7D75-4E04-AE62-D5B99F645756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F0239D2C-73EF-42E3-B73F-E69B7C27F65B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59BA1C3D-ADED-4596-8A9D-3DEC7E848945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015F2BFA-6803-42A0-A870-794B120EF574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E09A173D-9FE5-446C-B59E-5D7C0A00BF6C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74C3792-995F-4717-8C8B-089BBA7DE9C7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8FD950B-0E2B-4905-8DE9-195E24B2ABE7}"/>
              </a:ext>
            </a:extLst>
          </p:cNvPr>
          <p:cNvSpPr/>
          <p:nvPr userDrawn="1"/>
        </p:nvSpPr>
        <p:spPr>
          <a:xfrm rot="10800000">
            <a:off x="1013527" y="2043171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8" name="Rectangle 9">
            <a:extLst>
              <a:ext uri="{FF2B5EF4-FFF2-40B4-BE49-F238E27FC236}">
                <a16:creationId xmlns:a16="http://schemas.microsoft.com/office/drawing/2014/main" id="{D0B57759-E007-4FD0-9C6B-356DC53050C4}"/>
              </a:ext>
            </a:extLst>
          </p:cNvPr>
          <p:cNvSpPr/>
          <p:nvPr userDrawn="1"/>
        </p:nvSpPr>
        <p:spPr>
          <a:xfrm rot="5400000">
            <a:off x="2028432" y="4821048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273C520A-0126-47DA-A75B-1A38883907A2}"/>
              </a:ext>
            </a:extLst>
          </p:cNvPr>
          <p:cNvSpPr/>
          <p:nvPr userDrawn="1"/>
        </p:nvSpPr>
        <p:spPr>
          <a:xfrm>
            <a:off x="861942" y="888111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AB12487D-8BC9-4BEB-B6A7-B9DD702B2BD3}"/>
              </a:ext>
            </a:extLst>
          </p:cNvPr>
          <p:cNvSpPr/>
          <p:nvPr userDrawn="1"/>
        </p:nvSpPr>
        <p:spPr>
          <a:xfrm>
            <a:off x="0" y="4082178"/>
            <a:ext cx="2029968" cy="2029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7" name="Graphic 296">
            <a:extLst>
              <a:ext uri="{FF2B5EF4-FFF2-40B4-BE49-F238E27FC236}">
                <a16:creationId xmlns:a16="http://schemas.microsoft.com/office/drawing/2014/main" id="{AEE6DE36-A3C9-4D40-B471-F49B6A875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2029016" y="2051944"/>
            <a:ext cx="2029968" cy="2029968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99FF86FA-8891-4235-B88B-CFCA3B57E5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4078224"/>
            <a:ext cx="2029968" cy="2029968"/>
          </a:xfrm>
          <a:prstGeom prst="rect">
            <a:avLst/>
          </a:prstGeom>
        </p:spPr>
      </p:pic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7ADD6DC9-9036-47C7-AAE5-8AF23CE0C81D}"/>
              </a:ext>
            </a:extLst>
          </p:cNvPr>
          <p:cNvCxnSpPr>
            <a:cxnSpLocks/>
          </p:cNvCxnSpPr>
          <p:nvPr userDrawn="1"/>
        </p:nvCxnSpPr>
        <p:spPr>
          <a:xfrm>
            <a:off x="974376" y="989441"/>
            <a:ext cx="5867327" cy="58672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08027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10182226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785225-FC1B-45E9-82D0-A13EF8F061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80744" y="2203704"/>
            <a:ext cx="1463040" cy="7858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70F3FFA0-BD69-4D83-ABB7-496D4AF91A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25880" y="3465576"/>
            <a:ext cx="1463040" cy="7858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9AF8CA2-03BC-4B43-978A-2B68EABFDC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25880" y="4745736"/>
            <a:ext cx="1463040" cy="7858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20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6833738-63D7-4DAA-92B0-C4286C4F83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89704" y="2624328"/>
            <a:ext cx="6153912" cy="9418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EAF6FAB7-3D8F-43EF-801E-D9E6948A840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89704" y="3904488"/>
            <a:ext cx="6153912" cy="9418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13A498D1-E978-4C02-8712-EA7A16D153F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489704" y="5157216"/>
            <a:ext cx="6153912" cy="94183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>
              <a:defRPr sz="16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F1898E-3E74-4E43-A202-1A664022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8E4D1E-5580-4429-B822-B0ACA17BF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704025" y="2853257"/>
            <a:ext cx="231514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628EFE5A-E7ED-42E0-B4F7-CD6FB9AC0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82733" y="2744646"/>
            <a:ext cx="217221" cy="2172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99E5560-6CE0-4494-96B0-E58711D43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17361" y="4002156"/>
            <a:ext cx="2495929" cy="1480420"/>
            <a:chOff x="1717361" y="4002156"/>
            <a:chExt cx="2495929" cy="148042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242903C-0FC5-4F7E-A59A-1B57A8012CD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17361" y="4110767"/>
              <a:ext cx="2315146" cy="0"/>
            </a:xfrm>
            <a:prstGeom prst="line">
              <a:avLst/>
            </a:prstGeom>
            <a:ln w="254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02427F1-9BD1-40C4-8447-54CA2F762B28}"/>
                </a:ext>
              </a:extLst>
            </p:cNvPr>
            <p:cNvSpPr/>
            <p:nvPr userDrawn="1"/>
          </p:nvSpPr>
          <p:spPr>
            <a:xfrm>
              <a:off x="3996069" y="4002156"/>
              <a:ext cx="217221" cy="21722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D896F91-3D1D-4BF4-B726-B6B1034E68C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717361" y="5373966"/>
              <a:ext cx="2315146" cy="0"/>
            </a:xfrm>
            <a:prstGeom prst="line">
              <a:avLst/>
            </a:prstGeom>
            <a:ln w="254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2AAC415-7A20-4A4D-80B1-B4AD3D514249}"/>
                </a:ext>
              </a:extLst>
            </p:cNvPr>
            <p:cNvSpPr/>
            <p:nvPr userDrawn="1"/>
          </p:nvSpPr>
          <p:spPr>
            <a:xfrm>
              <a:off x="3996069" y="5265355"/>
              <a:ext cx="217221" cy="21722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9124951" cy="1362456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4400" y="2354580"/>
            <a:ext cx="4297679" cy="4552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990850"/>
            <a:ext cx="4297680" cy="3105150"/>
          </a:xfrm>
        </p:spPr>
        <p:txBody>
          <a:bodyPr>
            <a:normAutofit/>
          </a:bodyPr>
          <a:lstStyle>
            <a:lvl1pPr>
              <a:lnSpc>
                <a:spcPts val="2000"/>
              </a:lnSpc>
              <a:defRPr sz="16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64487" y="2352675"/>
            <a:ext cx="4297680" cy="457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3344" y="2990850"/>
            <a:ext cx="4297680" cy="3105150"/>
          </a:xfrm>
        </p:spPr>
        <p:txBody>
          <a:bodyPr>
            <a:normAutofit/>
          </a:bodyPr>
          <a:lstStyle>
            <a:lvl1pPr>
              <a:lnSpc>
                <a:spcPts val="2000"/>
              </a:lnSpc>
              <a:defRPr sz="16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8DF45F-9FEA-47BE-AC15-52BE148E1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etition char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ZA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CD52AD9-4495-432B-B01C-26AAF0EAA8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1896" y="2355182"/>
            <a:ext cx="1980000" cy="36576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F9EB7E7-72B3-4FD3-B153-815A53CB1B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0771" y="3383280"/>
            <a:ext cx="1980000" cy="365760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39AE34A-A4BE-43AA-9A69-9A18D5FC5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71870" y="3383280"/>
            <a:ext cx="1980000" cy="365760"/>
          </a:xfrm>
        </p:spPr>
        <p:txBody>
          <a:bodyPr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23E8F54F-C5BD-4FE6-BB69-FEC69BC0F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64750" y="4933275"/>
            <a:ext cx="1980000" cy="365760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FBF4C06-0880-4F64-AC8F-328C5513C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77016" y="0"/>
            <a:ext cx="1014984" cy="101498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56531B-7079-455E-BCF7-DB094C331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66800" y="3771900"/>
            <a:ext cx="10058400" cy="0"/>
          </a:xfrm>
          <a:prstGeom prst="line">
            <a:avLst/>
          </a:prstGeom>
          <a:ln w="38100" cap="sq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1F2D70-0FC3-41BD-9F38-7F41F0134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254750" y="2743200"/>
            <a:ext cx="0" cy="20669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17210727-8680-449A-9AC7-094F823C7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C53C0381-DF18-4C74-B221-470356502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338C9D5-18F2-4E98-9B4B-F691BC24D0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500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ction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4"/>
            <a:ext cx="68008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BECFE1-9F80-4EFE-9699-3A240475E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93623" y="-983359"/>
            <a:ext cx="5242592" cy="7843456"/>
            <a:chOff x="-193623" y="-983359"/>
            <a:chExt cx="5242592" cy="7843456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8097646">
              <a:off x="1569916" y="-983359"/>
              <a:ext cx="2029968" cy="2029968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B73C61F-3D48-4791-8280-D98D2C01E0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3489227">
              <a:off x="3019001" y="3357927"/>
              <a:ext cx="2029968" cy="2029968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5E36EA0-9B77-4A31-A56A-93DEC2F87C2C}"/>
                </a:ext>
              </a:extLst>
            </p:cNvPr>
            <p:cNvGrpSpPr/>
            <p:nvPr userDrawn="1"/>
          </p:nvGrpSpPr>
          <p:grpSpPr>
            <a:xfrm>
              <a:off x="-193623" y="458228"/>
              <a:ext cx="4229571" cy="6401869"/>
              <a:chOff x="-193623" y="458228"/>
              <a:chExt cx="4229571" cy="6401869"/>
            </a:xfrm>
          </p:grpSpPr>
          <p:sp>
            <p:nvSpPr>
              <p:cNvPr id="8" name="Rectangle 23">
                <a:extLst>
                  <a:ext uri="{FF2B5EF4-FFF2-40B4-BE49-F238E27FC236}">
                    <a16:creationId xmlns:a16="http://schemas.microsoft.com/office/drawing/2014/main" id="{F5ED01E4-35BF-4165-86B2-E3BDFD91DEE3}"/>
                  </a:ext>
                </a:extLst>
              </p:cNvPr>
              <p:cNvSpPr/>
              <p:nvPr userDrawn="1"/>
            </p:nvSpPr>
            <p:spPr>
              <a:xfrm rot="13508190">
                <a:off x="141725" y="458228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9" name="Graphic 8">
                <a:extLst>
                  <a:ext uri="{FF2B5EF4-FFF2-40B4-BE49-F238E27FC236}">
                    <a16:creationId xmlns:a16="http://schemas.microsoft.com/office/drawing/2014/main" id="{B7E6DD28-C71B-4484-973A-D12A2773000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 rot="18902533">
                <a:off x="1574706" y="1900474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11" name="Rectangle 23">
                <a:extLst>
                  <a:ext uri="{FF2B5EF4-FFF2-40B4-BE49-F238E27FC236}">
                    <a16:creationId xmlns:a16="http://schemas.microsoft.com/office/drawing/2014/main" id="{AB403917-256D-4254-A12F-F8BD19470C42}"/>
                  </a:ext>
                </a:extLst>
              </p:cNvPr>
              <p:cNvSpPr/>
              <p:nvPr userDrawn="1"/>
            </p:nvSpPr>
            <p:spPr>
              <a:xfrm rot="18900000">
                <a:off x="1580257" y="1923515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EB06A536-5FCB-4761-9EFF-D54BE44B1FD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2708786">
                <a:off x="145529" y="3355869"/>
                <a:ext cx="2029968" cy="2029968"/>
              </a:xfrm>
              <a:prstGeom prst="rect">
                <a:avLst/>
              </a:prstGeom>
            </p:spPr>
          </p:pic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94213EEF-F759-4045-9F53-49C1B4ECED53}"/>
                  </a:ext>
                </a:extLst>
              </p:cNvPr>
              <p:cNvGrpSpPr/>
              <p:nvPr userDrawn="1"/>
            </p:nvGrpSpPr>
            <p:grpSpPr>
              <a:xfrm>
                <a:off x="1159403" y="5806395"/>
                <a:ext cx="2870810" cy="1000774"/>
                <a:chOff x="-13699" y="5839164"/>
                <a:chExt cx="2862790" cy="1000774"/>
              </a:xfrm>
            </p:grpSpPr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2EA4D38A-6ACD-4296-B454-E5BD7EAC7990}"/>
                    </a:ext>
                  </a:extLst>
                </p:cNvPr>
                <p:cNvSpPr/>
                <p:nvPr userDrawn="1"/>
              </p:nvSpPr>
              <p:spPr>
                <a:xfrm>
                  <a:off x="-13699" y="5839164"/>
                  <a:ext cx="2862790" cy="28868"/>
                </a:xfrm>
                <a:custGeom>
                  <a:avLst/>
                  <a:gdLst>
                    <a:gd name="connsiteX0" fmla="*/ 0 w 2862790"/>
                    <a:gd name="connsiteY0" fmla="*/ 0 h 28868"/>
                    <a:gd name="connsiteX1" fmla="*/ 2862790 w 2862790"/>
                    <a:gd name="connsiteY1" fmla="*/ 0 h 28868"/>
                    <a:gd name="connsiteX2" fmla="*/ 2833921 w 2862790"/>
                    <a:gd name="connsiteY2" fmla="*/ 28868 h 28868"/>
                    <a:gd name="connsiteX3" fmla="*/ 28868 w 2862790"/>
                    <a:gd name="connsiteY3" fmla="*/ 28868 h 28868"/>
                    <a:gd name="connsiteX4" fmla="*/ 0 w 2862790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62790" h="28868">
                      <a:moveTo>
                        <a:pt x="0" y="0"/>
                      </a:moveTo>
                      <a:lnTo>
                        <a:pt x="2862790" y="0"/>
                      </a:lnTo>
                      <a:lnTo>
                        <a:pt x="2833921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74E32D04-F635-443B-B642-A509F0473CB5}"/>
                    </a:ext>
                  </a:extLst>
                </p:cNvPr>
                <p:cNvSpPr/>
                <p:nvPr userDrawn="1"/>
              </p:nvSpPr>
              <p:spPr>
                <a:xfrm>
                  <a:off x="47246" y="5900109"/>
                  <a:ext cx="2740900" cy="28868"/>
                </a:xfrm>
                <a:custGeom>
                  <a:avLst/>
                  <a:gdLst>
                    <a:gd name="connsiteX0" fmla="*/ 0 w 2740900"/>
                    <a:gd name="connsiteY0" fmla="*/ 0 h 28868"/>
                    <a:gd name="connsiteX1" fmla="*/ 2740900 w 2740900"/>
                    <a:gd name="connsiteY1" fmla="*/ 0 h 28868"/>
                    <a:gd name="connsiteX2" fmla="*/ 2712032 w 2740900"/>
                    <a:gd name="connsiteY2" fmla="*/ 28868 h 28868"/>
                    <a:gd name="connsiteX3" fmla="*/ 28868 w 2740900"/>
                    <a:gd name="connsiteY3" fmla="*/ 28868 h 28868"/>
                    <a:gd name="connsiteX4" fmla="*/ 0 w 2740900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0900" h="28868">
                      <a:moveTo>
                        <a:pt x="0" y="0"/>
                      </a:moveTo>
                      <a:lnTo>
                        <a:pt x="2740900" y="0"/>
                      </a:lnTo>
                      <a:lnTo>
                        <a:pt x="2712032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C95F7659-0C0B-4798-8392-E6B36B62DEA4}"/>
                    </a:ext>
                  </a:extLst>
                </p:cNvPr>
                <p:cNvSpPr/>
                <p:nvPr userDrawn="1"/>
              </p:nvSpPr>
              <p:spPr>
                <a:xfrm>
                  <a:off x="108992" y="5960251"/>
                  <a:ext cx="2619012" cy="29671"/>
                </a:xfrm>
                <a:custGeom>
                  <a:avLst/>
                  <a:gdLst>
                    <a:gd name="connsiteX0" fmla="*/ 0 w 2619012"/>
                    <a:gd name="connsiteY0" fmla="*/ 0 h 29671"/>
                    <a:gd name="connsiteX1" fmla="*/ 2619012 w 2619012"/>
                    <a:gd name="connsiteY1" fmla="*/ 0 h 29671"/>
                    <a:gd name="connsiteX2" fmla="*/ 2590143 w 2619012"/>
                    <a:gd name="connsiteY2" fmla="*/ 28868 h 29671"/>
                    <a:gd name="connsiteX3" fmla="*/ 28067 w 2619012"/>
                    <a:gd name="connsiteY3" fmla="*/ 29671 h 29671"/>
                    <a:gd name="connsiteX4" fmla="*/ 28869 w 2619012"/>
                    <a:gd name="connsiteY4" fmla="*/ 28869 h 29671"/>
                    <a:gd name="connsiteX5" fmla="*/ 0 w 2619012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19012" h="29671">
                      <a:moveTo>
                        <a:pt x="0" y="0"/>
                      </a:moveTo>
                      <a:lnTo>
                        <a:pt x="2619012" y="0"/>
                      </a:lnTo>
                      <a:lnTo>
                        <a:pt x="2590143" y="28868"/>
                      </a:lnTo>
                      <a:lnTo>
                        <a:pt x="28067" y="29671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ABB69ABA-A9D2-4649-A1AB-E12AA2D2C8E7}"/>
                    </a:ext>
                  </a:extLst>
                </p:cNvPr>
                <p:cNvSpPr/>
                <p:nvPr userDrawn="1"/>
              </p:nvSpPr>
              <p:spPr>
                <a:xfrm>
                  <a:off x="169937" y="6021196"/>
                  <a:ext cx="2497122" cy="29670"/>
                </a:xfrm>
                <a:custGeom>
                  <a:avLst/>
                  <a:gdLst>
                    <a:gd name="connsiteX0" fmla="*/ 0 w 2497122"/>
                    <a:gd name="connsiteY0" fmla="*/ 0 h 29670"/>
                    <a:gd name="connsiteX1" fmla="*/ 2497122 w 2497122"/>
                    <a:gd name="connsiteY1" fmla="*/ 0 h 29670"/>
                    <a:gd name="connsiteX2" fmla="*/ 2468254 w 2497122"/>
                    <a:gd name="connsiteY2" fmla="*/ 28868 h 29670"/>
                    <a:gd name="connsiteX3" fmla="*/ 28066 w 2497122"/>
                    <a:gd name="connsiteY3" fmla="*/ 29670 h 29670"/>
                    <a:gd name="connsiteX4" fmla="*/ 28868 w 2497122"/>
                    <a:gd name="connsiteY4" fmla="*/ 28868 h 29670"/>
                    <a:gd name="connsiteX5" fmla="*/ 0 w 2497122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97122" h="29670">
                      <a:moveTo>
                        <a:pt x="0" y="0"/>
                      </a:moveTo>
                      <a:lnTo>
                        <a:pt x="2497122" y="0"/>
                      </a:lnTo>
                      <a:lnTo>
                        <a:pt x="2468254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8B88CE23-E34F-470C-8C56-46C08322365F}"/>
                    </a:ext>
                  </a:extLst>
                </p:cNvPr>
                <p:cNvSpPr/>
                <p:nvPr userDrawn="1"/>
              </p:nvSpPr>
              <p:spPr>
                <a:xfrm>
                  <a:off x="229279" y="6082140"/>
                  <a:ext cx="2376837" cy="28869"/>
                </a:xfrm>
                <a:custGeom>
                  <a:avLst/>
                  <a:gdLst>
                    <a:gd name="connsiteX0" fmla="*/ 0 w 2376837"/>
                    <a:gd name="connsiteY0" fmla="*/ 0 h 28869"/>
                    <a:gd name="connsiteX1" fmla="*/ 2376837 w 2376837"/>
                    <a:gd name="connsiteY1" fmla="*/ 0 h 28869"/>
                    <a:gd name="connsiteX2" fmla="*/ 2347968 w 2376837"/>
                    <a:gd name="connsiteY2" fmla="*/ 28868 h 28869"/>
                    <a:gd name="connsiteX3" fmla="*/ 28868 w 2376837"/>
                    <a:gd name="connsiteY3" fmla="*/ 28869 h 28869"/>
                    <a:gd name="connsiteX4" fmla="*/ 0 w 2376837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837" h="28869">
                      <a:moveTo>
                        <a:pt x="0" y="0"/>
                      </a:moveTo>
                      <a:lnTo>
                        <a:pt x="2376837" y="0"/>
                      </a:lnTo>
                      <a:lnTo>
                        <a:pt x="2347968" y="28868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75BCEDE2-961E-42E0-AF9C-3D070C974007}"/>
                    </a:ext>
                  </a:extLst>
                </p:cNvPr>
                <p:cNvSpPr/>
                <p:nvPr userDrawn="1"/>
              </p:nvSpPr>
              <p:spPr>
                <a:xfrm>
                  <a:off x="290222" y="6143085"/>
                  <a:ext cx="2254948" cy="28868"/>
                </a:xfrm>
                <a:custGeom>
                  <a:avLst/>
                  <a:gdLst>
                    <a:gd name="connsiteX0" fmla="*/ 0 w 2254948"/>
                    <a:gd name="connsiteY0" fmla="*/ 0 h 28868"/>
                    <a:gd name="connsiteX1" fmla="*/ 2254948 w 2254948"/>
                    <a:gd name="connsiteY1" fmla="*/ 0 h 28868"/>
                    <a:gd name="connsiteX2" fmla="*/ 2226080 w 2254948"/>
                    <a:gd name="connsiteY2" fmla="*/ 28868 h 28868"/>
                    <a:gd name="connsiteX3" fmla="*/ 28868 w 2254948"/>
                    <a:gd name="connsiteY3" fmla="*/ 28868 h 28868"/>
                    <a:gd name="connsiteX4" fmla="*/ 0 w 2254948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4948" h="28868">
                      <a:moveTo>
                        <a:pt x="0" y="0"/>
                      </a:moveTo>
                      <a:lnTo>
                        <a:pt x="2254948" y="0"/>
                      </a:lnTo>
                      <a:lnTo>
                        <a:pt x="2226080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FB930397-7A2A-4C50-9EC9-7E3107D065D2}"/>
                    </a:ext>
                  </a:extLst>
                </p:cNvPr>
                <p:cNvSpPr/>
                <p:nvPr userDrawn="1"/>
              </p:nvSpPr>
              <p:spPr>
                <a:xfrm>
                  <a:off x="351970" y="6203227"/>
                  <a:ext cx="2133059" cy="29671"/>
                </a:xfrm>
                <a:custGeom>
                  <a:avLst/>
                  <a:gdLst>
                    <a:gd name="connsiteX0" fmla="*/ 2133059 w 2133059"/>
                    <a:gd name="connsiteY0" fmla="*/ 0 h 29671"/>
                    <a:gd name="connsiteX1" fmla="*/ 2104190 w 2133059"/>
                    <a:gd name="connsiteY1" fmla="*/ 28869 h 29671"/>
                    <a:gd name="connsiteX2" fmla="*/ 28066 w 2133059"/>
                    <a:gd name="connsiteY2" fmla="*/ 29671 h 29671"/>
                    <a:gd name="connsiteX3" fmla="*/ 28868 w 2133059"/>
                    <a:gd name="connsiteY3" fmla="*/ 28869 h 29671"/>
                    <a:gd name="connsiteX4" fmla="*/ 0 w 2133059"/>
                    <a:gd name="connsiteY4" fmla="*/ 1 h 29671"/>
                    <a:gd name="connsiteX5" fmla="*/ 2133059 w 2133059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133059" h="29671">
                      <a:moveTo>
                        <a:pt x="2133059" y="0"/>
                      </a:moveTo>
                      <a:lnTo>
                        <a:pt x="2104190" y="28869"/>
                      </a:lnTo>
                      <a:lnTo>
                        <a:pt x="28066" y="29671"/>
                      </a:lnTo>
                      <a:lnTo>
                        <a:pt x="28868" y="28869"/>
                      </a:lnTo>
                      <a:lnTo>
                        <a:pt x="0" y="1"/>
                      </a:lnTo>
                      <a:lnTo>
                        <a:pt x="213305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8CA98174-D81B-4241-92F9-D0D2028FFEA9}"/>
                    </a:ext>
                  </a:extLst>
                </p:cNvPr>
                <p:cNvSpPr/>
                <p:nvPr userDrawn="1"/>
              </p:nvSpPr>
              <p:spPr>
                <a:xfrm>
                  <a:off x="411310" y="6264172"/>
                  <a:ext cx="2012774" cy="28868"/>
                </a:xfrm>
                <a:custGeom>
                  <a:avLst/>
                  <a:gdLst>
                    <a:gd name="connsiteX0" fmla="*/ 0 w 2012774"/>
                    <a:gd name="connsiteY0" fmla="*/ 0 h 28868"/>
                    <a:gd name="connsiteX1" fmla="*/ 2012774 w 2012774"/>
                    <a:gd name="connsiteY1" fmla="*/ 0 h 28868"/>
                    <a:gd name="connsiteX2" fmla="*/ 1983905 w 2012774"/>
                    <a:gd name="connsiteY2" fmla="*/ 28868 h 28868"/>
                    <a:gd name="connsiteX3" fmla="*/ 28868 w 2012774"/>
                    <a:gd name="connsiteY3" fmla="*/ 28868 h 28868"/>
                    <a:gd name="connsiteX4" fmla="*/ 0 w 2012774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2774" h="28868">
                      <a:moveTo>
                        <a:pt x="0" y="0"/>
                      </a:moveTo>
                      <a:lnTo>
                        <a:pt x="2012774" y="0"/>
                      </a:lnTo>
                      <a:lnTo>
                        <a:pt x="1983905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E4CE4FB8-5E60-4288-B2FA-CF9316ED449F}"/>
                    </a:ext>
                  </a:extLst>
                </p:cNvPr>
                <p:cNvSpPr/>
                <p:nvPr userDrawn="1"/>
              </p:nvSpPr>
              <p:spPr>
                <a:xfrm>
                  <a:off x="472255" y="6325117"/>
                  <a:ext cx="1890884" cy="28868"/>
                </a:xfrm>
                <a:custGeom>
                  <a:avLst/>
                  <a:gdLst>
                    <a:gd name="connsiteX0" fmla="*/ 0 w 1890884"/>
                    <a:gd name="connsiteY0" fmla="*/ 0 h 28868"/>
                    <a:gd name="connsiteX1" fmla="*/ 1890884 w 1890884"/>
                    <a:gd name="connsiteY1" fmla="*/ 0 h 28868"/>
                    <a:gd name="connsiteX2" fmla="*/ 1862016 w 1890884"/>
                    <a:gd name="connsiteY2" fmla="*/ 28868 h 28868"/>
                    <a:gd name="connsiteX3" fmla="*/ 28868 w 1890884"/>
                    <a:gd name="connsiteY3" fmla="*/ 28868 h 28868"/>
                    <a:gd name="connsiteX4" fmla="*/ 0 w 1890884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90884" h="28868">
                      <a:moveTo>
                        <a:pt x="0" y="0"/>
                      </a:moveTo>
                      <a:lnTo>
                        <a:pt x="1890884" y="0"/>
                      </a:lnTo>
                      <a:lnTo>
                        <a:pt x="1862016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6F69FE5C-0AF0-42F6-A721-9E2244C967AA}"/>
                    </a:ext>
                  </a:extLst>
                </p:cNvPr>
                <p:cNvSpPr/>
                <p:nvPr userDrawn="1"/>
              </p:nvSpPr>
              <p:spPr>
                <a:xfrm>
                  <a:off x="533199" y="6386061"/>
                  <a:ext cx="1768996" cy="28869"/>
                </a:xfrm>
                <a:custGeom>
                  <a:avLst/>
                  <a:gdLst>
                    <a:gd name="connsiteX0" fmla="*/ 0 w 1768996"/>
                    <a:gd name="connsiteY0" fmla="*/ 0 h 28869"/>
                    <a:gd name="connsiteX1" fmla="*/ 1768996 w 1768996"/>
                    <a:gd name="connsiteY1" fmla="*/ 0 h 28869"/>
                    <a:gd name="connsiteX2" fmla="*/ 1740128 w 1768996"/>
                    <a:gd name="connsiteY2" fmla="*/ 28868 h 28869"/>
                    <a:gd name="connsiteX3" fmla="*/ 28869 w 1768996"/>
                    <a:gd name="connsiteY3" fmla="*/ 28869 h 28869"/>
                    <a:gd name="connsiteX4" fmla="*/ 0 w 1768996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68996" h="28869">
                      <a:moveTo>
                        <a:pt x="0" y="0"/>
                      </a:moveTo>
                      <a:lnTo>
                        <a:pt x="1768996" y="0"/>
                      </a:lnTo>
                      <a:lnTo>
                        <a:pt x="1740128" y="28868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E8311083-D41B-4770-B6A9-AFA83AAF2885}"/>
                    </a:ext>
                  </a:extLst>
                </p:cNvPr>
                <p:cNvSpPr/>
                <p:nvPr userDrawn="1"/>
              </p:nvSpPr>
              <p:spPr>
                <a:xfrm>
                  <a:off x="594946" y="6446204"/>
                  <a:ext cx="1647106" cy="29670"/>
                </a:xfrm>
                <a:custGeom>
                  <a:avLst/>
                  <a:gdLst>
                    <a:gd name="connsiteX0" fmla="*/ 0 w 1647106"/>
                    <a:gd name="connsiteY0" fmla="*/ 0 h 29670"/>
                    <a:gd name="connsiteX1" fmla="*/ 1647106 w 1647106"/>
                    <a:gd name="connsiteY1" fmla="*/ 0 h 29670"/>
                    <a:gd name="connsiteX2" fmla="*/ 1618238 w 1647106"/>
                    <a:gd name="connsiteY2" fmla="*/ 28868 h 29670"/>
                    <a:gd name="connsiteX3" fmla="*/ 28066 w 1647106"/>
                    <a:gd name="connsiteY3" fmla="*/ 29670 h 29670"/>
                    <a:gd name="connsiteX4" fmla="*/ 28868 w 1647106"/>
                    <a:gd name="connsiteY4" fmla="*/ 28868 h 29670"/>
                    <a:gd name="connsiteX5" fmla="*/ 0 w 1647106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47106" h="29670">
                      <a:moveTo>
                        <a:pt x="0" y="0"/>
                      </a:moveTo>
                      <a:lnTo>
                        <a:pt x="1647106" y="0"/>
                      </a:lnTo>
                      <a:lnTo>
                        <a:pt x="1618238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730A62EE-9416-445D-B0B2-018F008614B8}"/>
                    </a:ext>
                  </a:extLst>
                </p:cNvPr>
                <p:cNvSpPr/>
                <p:nvPr userDrawn="1"/>
              </p:nvSpPr>
              <p:spPr>
                <a:xfrm>
                  <a:off x="654287" y="6507148"/>
                  <a:ext cx="1526821" cy="28869"/>
                </a:xfrm>
                <a:custGeom>
                  <a:avLst/>
                  <a:gdLst>
                    <a:gd name="connsiteX0" fmla="*/ 0 w 1526821"/>
                    <a:gd name="connsiteY0" fmla="*/ 0 h 28869"/>
                    <a:gd name="connsiteX1" fmla="*/ 1526821 w 1526821"/>
                    <a:gd name="connsiteY1" fmla="*/ 0 h 28869"/>
                    <a:gd name="connsiteX2" fmla="*/ 1497952 w 1526821"/>
                    <a:gd name="connsiteY2" fmla="*/ 28868 h 28869"/>
                    <a:gd name="connsiteX3" fmla="*/ 28868 w 1526821"/>
                    <a:gd name="connsiteY3" fmla="*/ 28869 h 28869"/>
                    <a:gd name="connsiteX4" fmla="*/ 0 w 1526821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6821" h="28869">
                      <a:moveTo>
                        <a:pt x="0" y="0"/>
                      </a:moveTo>
                      <a:lnTo>
                        <a:pt x="1526821" y="0"/>
                      </a:lnTo>
                      <a:lnTo>
                        <a:pt x="1497952" y="28868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4A92E211-EBEF-4E62-97FD-46ECC42436DF}"/>
                    </a:ext>
                  </a:extLst>
                </p:cNvPr>
                <p:cNvSpPr/>
                <p:nvPr userDrawn="1"/>
              </p:nvSpPr>
              <p:spPr>
                <a:xfrm>
                  <a:off x="715231" y="6568093"/>
                  <a:ext cx="1404932" cy="28868"/>
                </a:xfrm>
                <a:custGeom>
                  <a:avLst/>
                  <a:gdLst>
                    <a:gd name="connsiteX0" fmla="*/ 0 w 1404932"/>
                    <a:gd name="connsiteY0" fmla="*/ 0 h 28868"/>
                    <a:gd name="connsiteX1" fmla="*/ 1404932 w 1404932"/>
                    <a:gd name="connsiteY1" fmla="*/ 0 h 28868"/>
                    <a:gd name="connsiteX2" fmla="*/ 1376064 w 1404932"/>
                    <a:gd name="connsiteY2" fmla="*/ 28868 h 28868"/>
                    <a:gd name="connsiteX3" fmla="*/ 28868 w 1404932"/>
                    <a:gd name="connsiteY3" fmla="*/ 28868 h 28868"/>
                    <a:gd name="connsiteX4" fmla="*/ 0 w 1404932"/>
                    <a:gd name="connsiteY4" fmla="*/ 0 h 28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4932" h="28868">
                      <a:moveTo>
                        <a:pt x="0" y="0"/>
                      </a:moveTo>
                      <a:lnTo>
                        <a:pt x="1404932" y="0"/>
                      </a:lnTo>
                      <a:lnTo>
                        <a:pt x="1376064" y="28868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CC8A63A1-564C-478A-B490-96E1C76014CC}"/>
                    </a:ext>
                  </a:extLst>
                </p:cNvPr>
                <p:cNvSpPr/>
                <p:nvPr userDrawn="1"/>
              </p:nvSpPr>
              <p:spPr>
                <a:xfrm>
                  <a:off x="776977" y="6628235"/>
                  <a:ext cx="1283044" cy="29671"/>
                </a:xfrm>
                <a:custGeom>
                  <a:avLst/>
                  <a:gdLst>
                    <a:gd name="connsiteX0" fmla="*/ 1283044 w 1283044"/>
                    <a:gd name="connsiteY0" fmla="*/ 0 h 29671"/>
                    <a:gd name="connsiteX1" fmla="*/ 1254175 w 1283044"/>
                    <a:gd name="connsiteY1" fmla="*/ 28869 h 29671"/>
                    <a:gd name="connsiteX2" fmla="*/ 28067 w 1283044"/>
                    <a:gd name="connsiteY2" fmla="*/ 29671 h 29671"/>
                    <a:gd name="connsiteX3" fmla="*/ 28869 w 1283044"/>
                    <a:gd name="connsiteY3" fmla="*/ 28869 h 29671"/>
                    <a:gd name="connsiteX4" fmla="*/ 0 w 1283044"/>
                    <a:gd name="connsiteY4" fmla="*/ 1 h 29671"/>
                    <a:gd name="connsiteX5" fmla="*/ 1283044 w 1283044"/>
                    <a:gd name="connsiteY5" fmla="*/ 0 h 296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83044" h="29671">
                      <a:moveTo>
                        <a:pt x="1283044" y="0"/>
                      </a:moveTo>
                      <a:lnTo>
                        <a:pt x="1254175" y="28869"/>
                      </a:lnTo>
                      <a:lnTo>
                        <a:pt x="28067" y="29671"/>
                      </a:lnTo>
                      <a:lnTo>
                        <a:pt x="28869" y="28869"/>
                      </a:lnTo>
                      <a:lnTo>
                        <a:pt x="0" y="1"/>
                      </a:lnTo>
                      <a:lnTo>
                        <a:pt x="1283044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4162FC41-462F-4E99-AACA-F5B9C804FB14}"/>
                    </a:ext>
                  </a:extLst>
                </p:cNvPr>
                <p:cNvSpPr/>
                <p:nvPr userDrawn="1"/>
              </p:nvSpPr>
              <p:spPr>
                <a:xfrm>
                  <a:off x="837922" y="6689180"/>
                  <a:ext cx="1161154" cy="29670"/>
                </a:xfrm>
                <a:custGeom>
                  <a:avLst/>
                  <a:gdLst>
                    <a:gd name="connsiteX0" fmla="*/ 0 w 1161154"/>
                    <a:gd name="connsiteY0" fmla="*/ 0 h 29670"/>
                    <a:gd name="connsiteX1" fmla="*/ 1161154 w 1161154"/>
                    <a:gd name="connsiteY1" fmla="*/ 0 h 29670"/>
                    <a:gd name="connsiteX2" fmla="*/ 1132285 w 1161154"/>
                    <a:gd name="connsiteY2" fmla="*/ 28868 h 29670"/>
                    <a:gd name="connsiteX3" fmla="*/ 28066 w 1161154"/>
                    <a:gd name="connsiteY3" fmla="*/ 29670 h 29670"/>
                    <a:gd name="connsiteX4" fmla="*/ 28868 w 1161154"/>
                    <a:gd name="connsiteY4" fmla="*/ 28868 h 29670"/>
                    <a:gd name="connsiteX5" fmla="*/ 0 w 1161154"/>
                    <a:gd name="connsiteY5" fmla="*/ 0 h 29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61154" h="29670">
                      <a:moveTo>
                        <a:pt x="0" y="0"/>
                      </a:moveTo>
                      <a:lnTo>
                        <a:pt x="1161154" y="0"/>
                      </a:lnTo>
                      <a:lnTo>
                        <a:pt x="1132285" y="28868"/>
                      </a:lnTo>
                      <a:lnTo>
                        <a:pt x="28066" y="29670"/>
                      </a:lnTo>
                      <a:lnTo>
                        <a:pt x="28868" y="288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1F9B61AC-B03D-4064-9DE6-9818F53F333C}"/>
                    </a:ext>
                  </a:extLst>
                </p:cNvPr>
                <p:cNvSpPr/>
                <p:nvPr userDrawn="1"/>
              </p:nvSpPr>
              <p:spPr>
                <a:xfrm>
                  <a:off x="897263" y="6750124"/>
                  <a:ext cx="1040868" cy="28869"/>
                </a:xfrm>
                <a:custGeom>
                  <a:avLst/>
                  <a:gdLst>
                    <a:gd name="connsiteX0" fmla="*/ 0 w 1040868"/>
                    <a:gd name="connsiteY0" fmla="*/ 0 h 28869"/>
                    <a:gd name="connsiteX1" fmla="*/ 1040868 w 1040868"/>
                    <a:gd name="connsiteY1" fmla="*/ 0 h 28869"/>
                    <a:gd name="connsiteX2" fmla="*/ 1012000 w 1040868"/>
                    <a:gd name="connsiteY2" fmla="*/ 28869 h 28869"/>
                    <a:gd name="connsiteX3" fmla="*/ 28868 w 1040868"/>
                    <a:gd name="connsiteY3" fmla="*/ 28869 h 28869"/>
                    <a:gd name="connsiteX4" fmla="*/ 0 w 1040868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0868" h="28869">
                      <a:moveTo>
                        <a:pt x="0" y="0"/>
                      </a:moveTo>
                      <a:lnTo>
                        <a:pt x="1040868" y="0"/>
                      </a:lnTo>
                      <a:lnTo>
                        <a:pt x="1012000" y="28869"/>
                      </a:lnTo>
                      <a:lnTo>
                        <a:pt x="28868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C104BA00-790F-438D-AC93-117E23CF2099}"/>
                    </a:ext>
                  </a:extLst>
                </p:cNvPr>
                <p:cNvSpPr/>
                <p:nvPr userDrawn="1"/>
              </p:nvSpPr>
              <p:spPr>
                <a:xfrm>
                  <a:off x="958207" y="6811069"/>
                  <a:ext cx="918980" cy="28869"/>
                </a:xfrm>
                <a:custGeom>
                  <a:avLst/>
                  <a:gdLst>
                    <a:gd name="connsiteX0" fmla="*/ 0 w 918980"/>
                    <a:gd name="connsiteY0" fmla="*/ 0 h 28869"/>
                    <a:gd name="connsiteX1" fmla="*/ 918980 w 918980"/>
                    <a:gd name="connsiteY1" fmla="*/ 0 h 28869"/>
                    <a:gd name="connsiteX2" fmla="*/ 890112 w 918980"/>
                    <a:gd name="connsiteY2" fmla="*/ 28868 h 28869"/>
                    <a:gd name="connsiteX3" fmla="*/ 28869 w 918980"/>
                    <a:gd name="connsiteY3" fmla="*/ 28869 h 28869"/>
                    <a:gd name="connsiteX4" fmla="*/ 0 w 918980"/>
                    <a:gd name="connsiteY4" fmla="*/ 0 h 28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8980" h="28869">
                      <a:moveTo>
                        <a:pt x="0" y="0"/>
                      </a:moveTo>
                      <a:lnTo>
                        <a:pt x="918980" y="0"/>
                      </a:lnTo>
                      <a:lnTo>
                        <a:pt x="890112" y="28868"/>
                      </a:lnTo>
                      <a:lnTo>
                        <a:pt x="28869" y="2886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788A3CD7-1915-41CF-9FB5-E6FEDCA8F19C}"/>
                  </a:ext>
                </a:extLst>
              </p:cNvPr>
              <p:cNvSpPr/>
              <p:nvPr userDrawn="1"/>
            </p:nvSpPr>
            <p:spPr>
              <a:xfrm>
                <a:off x="2960473" y="5801762"/>
                <a:ext cx="1075475" cy="1058335"/>
              </a:xfrm>
              <a:custGeom>
                <a:avLst/>
                <a:gdLst>
                  <a:gd name="connsiteX0" fmla="*/ 1062720 w 1062720"/>
                  <a:gd name="connsiteY0" fmla="*/ 0 h 1062720"/>
                  <a:gd name="connsiteX1" fmla="*/ 1062720 w 1062720"/>
                  <a:gd name="connsiteY1" fmla="*/ 1062720 h 1062720"/>
                  <a:gd name="connsiteX2" fmla="*/ 0 w 1062720"/>
                  <a:gd name="connsiteY2" fmla="*/ 1062720 h 1062720"/>
                  <a:gd name="connsiteX3" fmla="*/ 1062720 w 1062720"/>
                  <a:gd name="connsiteY3" fmla="*/ 0 h 1062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2720" h="1062720">
                    <a:moveTo>
                      <a:pt x="1062720" y="0"/>
                    </a:moveTo>
                    <a:lnTo>
                      <a:pt x="1062720" y="1062720"/>
                    </a:lnTo>
                    <a:lnTo>
                      <a:pt x="0" y="1062720"/>
                    </a:lnTo>
                    <a:lnTo>
                      <a:pt x="106272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3591DEB5-C98C-4EF8-AA57-B8F45C484FF4}"/>
                  </a:ext>
                </a:extLst>
              </p:cNvPr>
              <p:cNvSpPr/>
              <p:nvPr userDrawn="1"/>
            </p:nvSpPr>
            <p:spPr>
              <a:xfrm>
                <a:off x="-7601" y="2930958"/>
                <a:ext cx="1128311" cy="2870805"/>
              </a:xfrm>
              <a:custGeom>
                <a:avLst/>
                <a:gdLst>
                  <a:gd name="connsiteX0" fmla="*/ 1128311 w 1128311"/>
                  <a:gd name="connsiteY0" fmla="*/ 0 h 2870805"/>
                  <a:gd name="connsiteX1" fmla="*/ 1123909 w 1128311"/>
                  <a:gd name="connsiteY1" fmla="*/ 2870805 h 2870805"/>
                  <a:gd name="connsiteX2" fmla="*/ 0 w 1128311"/>
                  <a:gd name="connsiteY2" fmla="*/ 1743443 h 2870805"/>
                  <a:gd name="connsiteX3" fmla="*/ 0 w 1128311"/>
                  <a:gd name="connsiteY3" fmla="*/ 1124856 h 2870805"/>
                  <a:gd name="connsiteX4" fmla="*/ 1128311 w 1128311"/>
                  <a:gd name="connsiteY4" fmla="*/ 0 h 2870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8311" h="2870805">
                    <a:moveTo>
                      <a:pt x="1128311" y="0"/>
                    </a:moveTo>
                    <a:lnTo>
                      <a:pt x="1123909" y="2870805"/>
                    </a:lnTo>
                    <a:lnTo>
                      <a:pt x="0" y="1743443"/>
                    </a:lnTo>
                    <a:lnTo>
                      <a:pt x="0" y="1124856"/>
                    </a:lnTo>
                    <a:lnTo>
                      <a:pt x="112831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6FFCF0CF-3167-4E3E-BD4A-236ACC247EC0}"/>
                  </a:ext>
                </a:extLst>
              </p:cNvPr>
              <p:cNvSpPr/>
              <p:nvPr/>
            </p:nvSpPr>
            <p:spPr>
              <a:xfrm rot="13500280">
                <a:off x="126341" y="458327"/>
                <a:ext cx="2024298" cy="2024298"/>
              </a:xfrm>
              <a:custGeom>
                <a:avLst/>
                <a:gdLst>
                  <a:gd name="connsiteX0" fmla="*/ 2024298 w 2024298"/>
                  <a:gd name="connsiteY0" fmla="*/ 2024298 h 2024298"/>
                  <a:gd name="connsiteX1" fmla="*/ 0 w 2024298"/>
                  <a:gd name="connsiteY1" fmla="*/ 0 h 2024298"/>
                  <a:gd name="connsiteX2" fmla="*/ 40826 w 2024298"/>
                  <a:gd name="connsiteY2" fmla="*/ 0 h 2024298"/>
                  <a:gd name="connsiteX3" fmla="*/ 2024298 w 2024298"/>
                  <a:gd name="connsiteY3" fmla="*/ 1983472 h 2024298"/>
                  <a:gd name="connsiteX4" fmla="*/ 2024298 w 2024298"/>
                  <a:gd name="connsiteY4" fmla="*/ 2024298 h 202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4298" h="2024298">
                    <a:moveTo>
                      <a:pt x="2024298" y="2024298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2024298" y="1983472"/>
                    </a:lnTo>
                    <a:lnTo>
                      <a:pt x="2024298" y="202429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AB47A61A-6E4C-49A5-A2E8-2410A107CC2A}"/>
                  </a:ext>
                </a:extLst>
              </p:cNvPr>
              <p:cNvSpPr/>
              <p:nvPr/>
            </p:nvSpPr>
            <p:spPr>
              <a:xfrm rot="13500280">
                <a:off x="108491" y="501416"/>
                <a:ext cx="1938109" cy="1938109"/>
              </a:xfrm>
              <a:custGeom>
                <a:avLst/>
                <a:gdLst>
                  <a:gd name="connsiteX0" fmla="*/ 1938109 w 1938109"/>
                  <a:gd name="connsiteY0" fmla="*/ 1938109 h 1938109"/>
                  <a:gd name="connsiteX1" fmla="*/ 0 w 1938109"/>
                  <a:gd name="connsiteY1" fmla="*/ 0 h 1938109"/>
                  <a:gd name="connsiteX2" fmla="*/ 40826 w 1938109"/>
                  <a:gd name="connsiteY2" fmla="*/ 0 h 1938109"/>
                  <a:gd name="connsiteX3" fmla="*/ 1938109 w 1938109"/>
                  <a:gd name="connsiteY3" fmla="*/ 1897283 h 1938109"/>
                  <a:gd name="connsiteX4" fmla="*/ 1938109 w 1938109"/>
                  <a:gd name="connsiteY4" fmla="*/ 1938109 h 193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8109" h="1938109">
                    <a:moveTo>
                      <a:pt x="1938109" y="1938109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938109" y="1897283"/>
                    </a:lnTo>
                    <a:lnTo>
                      <a:pt x="1938109" y="193810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C8CDBA7-BF04-4719-8D66-513A71ECCAFF}"/>
                  </a:ext>
                </a:extLst>
              </p:cNvPr>
              <p:cNvSpPr/>
              <p:nvPr/>
            </p:nvSpPr>
            <p:spPr>
              <a:xfrm rot="13500280">
                <a:off x="90475" y="544906"/>
                <a:ext cx="1853055" cy="1851921"/>
              </a:xfrm>
              <a:custGeom>
                <a:avLst/>
                <a:gdLst>
                  <a:gd name="connsiteX0" fmla="*/ 1851921 w 1853055"/>
                  <a:gd name="connsiteY0" fmla="*/ 1851921 h 1851921"/>
                  <a:gd name="connsiteX1" fmla="*/ 0 w 1853055"/>
                  <a:gd name="connsiteY1" fmla="*/ 0 h 1851921"/>
                  <a:gd name="connsiteX2" fmla="*/ 40826 w 1853055"/>
                  <a:gd name="connsiteY2" fmla="*/ 0 h 1851921"/>
                  <a:gd name="connsiteX3" fmla="*/ 1853055 w 1853055"/>
                  <a:gd name="connsiteY3" fmla="*/ 1811094 h 1851921"/>
                  <a:gd name="connsiteX4" fmla="*/ 1851920 w 1853055"/>
                  <a:gd name="connsiteY4" fmla="*/ 1811094 h 1851921"/>
                  <a:gd name="connsiteX5" fmla="*/ 1851921 w 1853055"/>
                  <a:gd name="connsiteY5" fmla="*/ 1851921 h 1851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3055" h="1851921">
                    <a:moveTo>
                      <a:pt x="1851921" y="1851921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853055" y="1811094"/>
                    </a:lnTo>
                    <a:lnTo>
                      <a:pt x="1851920" y="1811094"/>
                    </a:lnTo>
                    <a:lnTo>
                      <a:pt x="1851921" y="1851921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79CDC826-71AB-4245-AC5F-8DC9DB2BBCE0}"/>
                  </a:ext>
                </a:extLst>
              </p:cNvPr>
              <p:cNvSpPr/>
              <p:nvPr/>
            </p:nvSpPr>
            <p:spPr>
              <a:xfrm rot="13500280">
                <a:off x="72624" y="587994"/>
                <a:ext cx="1766866" cy="1765732"/>
              </a:xfrm>
              <a:custGeom>
                <a:avLst/>
                <a:gdLst>
                  <a:gd name="connsiteX0" fmla="*/ 1765732 w 1766866"/>
                  <a:gd name="connsiteY0" fmla="*/ 1765732 h 1765732"/>
                  <a:gd name="connsiteX1" fmla="*/ 0 w 1766866"/>
                  <a:gd name="connsiteY1" fmla="*/ 0 h 1765732"/>
                  <a:gd name="connsiteX2" fmla="*/ 40826 w 1766866"/>
                  <a:gd name="connsiteY2" fmla="*/ 0 h 1765732"/>
                  <a:gd name="connsiteX3" fmla="*/ 1766866 w 1766866"/>
                  <a:gd name="connsiteY3" fmla="*/ 1724906 h 1765732"/>
                  <a:gd name="connsiteX4" fmla="*/ 1765731 w 1766866"/>
                  <a:gd name="connsiteY4" fmla="*/ 1724906 h 1765732"/>
                  <a:gd name="connsiteX5" fmla="*/ 1765732 w 1766866"/>
                  <a:gd name="connsiteY5" fmla="*/ 1765732 h 1765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6866" h="1765732">
                    <a:moveTo>
                      <a:pt x="1765732" y="1765732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766866" y="1724906"/>
                    </a:lnTo>
                    <a:lnTo>
                      <a:pt x="1765731" y="1724906"/>
                    </a:lnTo>
                    <a:lnTo>
                      <a:pt x="1765732" y="1765732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4DE1670F-43B8-4EA8-878C-AC3FF1921E21}"/>
                  </a:ext>
                </a:extLst>
              </p:cNvPr>
              <p:cNvSpPr/>
              <p:nvPr/>
            </p:nvSpPr>
            <p:spPr>
              <a:xfrm rot="13500280">
                <a:off x="55175" y="630117"/>
                <a:ext cx="1680678" cy="1680677"/>
              </a:xfrm>
              <a:custGeom>
                <a:avLst/>
                <a:gdLst>
                  <a:gd name="connsiteX0" fmla="*/ 1680678 w 1680678"/>
                  <a:gd name="connsiteY0" fmla="*/ 1680677 h 1680677"/>
                  <a:gd name="connsiteX1" fmla="*/ 0 w 1680678"/>
                  <a:gd name="connsiteY1" fmla="*/ 0 h 1680677"/>
                  <a:gd name="connsiteX2" fmla="*/ 40826 w 1680678"/>
                  <a:gd name="connsiteY2" fmla="*/ 0 h 1680677"/>
                  <a:gd name="connsiteX3" fmla="*/ 1680678 w 1680678"/>
                  <a:gd name="connsiteY3" fmla="*/ 1639851 h 1680677"/>
                  <a:gd name="connsiteX4" fmla="*/ 1680678 w 1680678"/>
                  <a:gd name="connsiteY4" fmla="*/ 1680677 h 1680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0678" h="1680677">
                    <a:moveTo>
                      <a:pt x="1680678" y="168067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680678" y="1639851"/>
                    </a:lnTo>
                    <a:lnTo>
                      <a:pt x="1680678" y="168067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4AE780ED-EF51-4AD7-A73F-01E563D0E8BC}"/>
                  </a:ext>
                </a:extLst>
              </p:cNvPr>
              <p:cNvSpPr/>
              <p:nvPr/>
            </p:nvSpPr>
            <p:spPr>
              <a:xfrm rot="13500280">
                <a:off x="37325" y="673206"/>
                <a:ext cx="1594489" cy="1594489"/>
              </a:xfrm>
              <a:custGeom>
                <a:avLst/>
                <a:gdLst>
                  <a:gd name="connsiteX0" fmla="*/ 1594489 w 1594489"/>
                  <a:gd name="connsiteY0" fmla="*/ 1594489 h 1594489"/>
                  <a:gd name="connsiteX1" fmla="*/ 0 w 1594489"/>
                  <a:gd name="connsiteY1" fmla="*/ 0 h 1594489"/>
                  <a:gd name="connsiteX2" fmla="*/ 40826 w 1594489"/>
                  <a:gd name="connsiteY2" fmla="*/ 0 h 1594489"/>
                  <a:gd name="connsiteX3" fmla="*/ 1594489 w 1594489"/>
                  <a:gd name="connsiteY3" fmla="*/ 1553663 h 1594489"/>
                  <a:gd name="connsiteX4" fmla="*/ 1594489 w 1594489"/>
                  <a:gd name="connsiteY4" fmla="*/ 1594489 h 159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4489" h="1594489">
                    <a:moveTo>
                      <a:pt x="1594489" y="1594489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594489" y="1553663"/>
                    </a:lnTo>
                    <a:lnTo>
                      <a:pt x="1594489" y="159448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E269AE3-65CE-4B86-B8B1-413783695039}"/>
                  </a:ext>
                </a:extLst>
              </p:cNvPr>
              <p:cNvSpPr/>
              <p:nvPr/>
            </p:nvSpPr>
            <p:spPr>
              <a:xfrm rot="13500280">
                <a:off x="19309" y="716696"/>
                <a:ext cx="1509435" cy="1508300"/>
              </a:xfrm>
              <a:custGeom>
                <a:avLst/>
                <a:gdLst>
                  <a:gd name="connsiteX0" fmla="*/ 1508301 w 1509435"/>
                  <a:gd name="connsiteY0" fmla="*/ 1508300 h 1508300"/>
                  <a:gd name="connsiteX1" fmla="*/ 0 w 1509435"/>
                  <a:gd name="connsiteY1" fmla="*/ 0 h 1508300"/>
                  <a:gd name="connsiteX2" fmla="*/ 40826 w 1509435"/>
                  <a:gd name="connsiteY2" fmla="*/ 0 h 1508300"/>
                  <a:gd name="connsiteX3" fmla="*/ 1509435 w 1509435"/>
                  <a:gd name="connsiteY3" fmla="*/ 1467474 h 1508300"/>
                  <a:gd name="connsiteX4" fmla="*/ 1508301 w 1509435"/>
                  <a:gd name="connsiteY4" fmla="*/ 1467474 h 1508300"/>
                  <a:gd name="connsiteX5" fmla="*/ 1508301 w 1509435"/>
                  <a:gd name="connsiteY5" fmla="*/ 1508300 h 150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09435" h="1508300">
                    <a:moveTo>
                      <a:pt x="1508301" y="1508300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509435" y="1467474"/>
                    </a:lnTo>
                    <a:lnTo>
                      <a:pt x="1508301" y="1467474"/>
                    </a:lnTo>
                    <a:lnTo>
                      <a:pt x="1508301" y="150830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C35E0649-74BB-4271-BE7D-1F2ED094753E}"/>
                  </a:ext>
                </a:extLst>
              </p:cNvPr>
              <p:cNvSpPr/>
              <p:nvPr/>
            </p:nvSpPr>
            <p:spPr>
              <a:xfrm rot="13500280">
                <a:off x="1859" y="758817"/>
                <a:ext cx="1423246" cy="1423247"/>
              </a:xfrm>
              <a:custGeom>
                <a:avLst/>
                <a:gdLst>
                  <a:gd name="connsiteX0" fmla="*/ 1423246 w 1423246"/>
                  <a:gd name="connsiteY0" fmla="*/ 1423247 h 1423247"/>
                  <a:gd name="connsiteX1" fmla="*/ 0 w 1423246"/>
                  <a:gd name="connsiteY1" fmla="*/ 0 h 1423247"/>
                  <a:gd name="connsiteX2" fmla="*/ 40825 w 1423246"/>
                  <a:gd name="connsiteY2" fmla="*/ 0 h 1423247"/>
                  <a:gd name="connsiteX3" fmla="*/ 1423246 w 1423246"/>
                  <a:gd name="connsiteY3" fmla="*/ 1382420 h 1423247"/>
                  <a:gd name="connsiteX4" fmla="*/ 1423246 w 1423246"/>
                  <a:gd name="connsiteY4" fmla="*/ 1423247 h 1423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246" h="1423247">
                    <a:moveTo>
                      <a:pt x="1423246" y="1423247"/>
                    </a:moveTo>
                    <a:lnTo>
                      <a:pt x="0" y="0"/>
                    </a:lnTo>
                    <a:lnTo>
                      <a:pt x="40825" y="0"/>
                    </a:lnTo>
                    <a:lnTo>
                      <a:pt x="1423246" y="1382420"/>
                    </a:lnTo>
                    <a:lnTo>
                      <a:pt x="1423246" y="142324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6C2D71F3-0A7A-4745-A34F-CE00E95F927C}"/>
                  </a:ext>
                </a:extLst>
              </p:cNvPr>
              <p:cNvSpPr/>
              <p:nvPr/>
            </p:nvSpPr>
            <p:spPr>
              <a:xfrm rot="13500280">
                <a:off x="-15991" y="801908"/>
                <a:ext cx="1337057" cy="1337057"/>
              </a:xfrm>
              <a:custGeom>
                <a:avLst/>
                <a:gdLst>
                  <a:gd name="connsiteX0" fmla="*/ 1337057 w 1337057"/>
                  <a:gd name="connsiteY0" fmla="*/ 1337057 h 1337057"/>
                  <a:gd name="connsiteX1" fmla="*/ 0 w 1337057"/>
                  <a:gd name="connsiteY1" fmla="*/ 0 h 1337057"/>
                  <a:gd name="connsiteX2" fmla="*/ 40826 w 1337057"/>
                  <a:gd name="connsiteY2" fmla="*/ 0 h 1337057"/>
                  <a:gd name="connsiteX3" fmla="*/ 1337057 w 1337057"/>
                  <a:gd name="connsiteY3" fmla="*/ 1296231 h 1337057"/>
                  <a:gd name="connsiteX4" fmla="*/ 1337057 w 1337057"/>
                  <a:gd name="connsiteY4" fmla="*/ 1337057 h 133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7057" h="1337057">
                    <a:moveTo>
                      <a:pt x="1337057" y="133705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1337057" y="1296231"/>
                    </a:lnTo>
                    <a:lnTo>
                      <a:pt x="1337057" y="133705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51BF2AB6-6873-4ED8-98DB-4A9398AF7324}"/>
                  </a:ext>
                </a:extLst>
              </p:cNvPr>
              <p:cNvSpPr/>
              <p:nvPr/>
            </p:nvSpPr>
            <p:spPr>
              <a:xfrm rot="13500280">
                <a:off x="-33841" y="844997"/>
                <a:ext cx="1250869" cy="1250869"/>
              </a:xfrm>
              <a:custGeom>
                <a:avLst/>
                <a:gdLst>
                  <a:gd name="connsiteX0" fmla="*/ 1250869 w 1250869"/>
                  <a:gd name="connsiteY0" fmla="*/ 1250869 h 1250869"/>
                  <a:gd name="connsiteX1" fmla="*/ 0 w 1250869"/>
                  <a:gd name="connsiteY1" fmla="*/ 0 h 1250869"/>
                  <a:gd name="connsiteX2" fmla="*/ 40825 w 1250869"/>
                  <a:gd name="connsiteY2" fmla="*/ 0 h 1250869"/>
                  <a:gd name="connsiteX3" fmla="*/ 1250869 w 1250869"/>
                  <a:gd name="connsiteY3" fmla="*/ 1210042 h 1250869"/>
                  <a:gd name="connsiteX4" fmla="*/ 1250869 w 1250869"/>
                  <a:gd name="connsiteY4" fmla="*/ 1250869 h 1250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0869" h="1250869">
                    <a:moveTo>
                      <a:pt x="1250869" y="1250869"/>
                    </a:moveTo>
                    <a:lnTo>
                      <a:pt x="0" y="0"/>
                    </a:lnTo>
                    <a:lnTo>
                      <a:pt x="40825" y="0"/>
                    </a:lnTo>
                    <a:lnTo>
                      <a:pt x="1250869" y="1210042"/>
                    </a:lnTo>
                    <a:lnTo>
                      <a:pt x="1250869" y="1250869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38BEE1DC-3180-496F-B9F2-0541143A9C65}"/>
                  </a:ext>
                </a:extLst>
              </p:cNvPr>
              <p:cNvSpPr/>
              <p:nvPr/>
            </p:nvSpPr>
            <p:spPr>
              <a:xfrm rot="13500280">
                <a:off x="-51857" y="888486"/>
                <a:ext cx="1165814" cy="1164680"/>
              </a:xfrm>
              <a:custGeom>
                <a:avLst/>
                <a:gdLst>
                  <a:gd name="connsiteX0" fmla="*/ 1164680 w 1165814"/>
                  <a:gd name="connsiteY0" fmla="*/ 1164680 h 1164680"/>
                  <a:gd name="connsiteX1" fmla="*/ 0 w 1165814"/>
                  <a:gd name="connsiteY1" fmla="*/ 1 h 1164680"/>
                  <a:gd name="connsiteX2" fmla="*/ 40825 w 1165814"/>
                  <a:gd name="connsiteY2" fmla="*/ 0 h 1164680"/>
                  <a:gd name="connsiteX3" fmla="*/ 1165814 w 1165814"/>
                  <a:gd name="connsiteY3" fmla="*/ 1123854 h 1164680"/>
                  <a:gd name="connsiteX4" fmla="*/ 1164680 w 1165814"/>
                  <a:gd name="connsiteY4" fmla="*/ 1123854 h 1164680"/>
                  <a:gd name="connsiteX5" fmla="*/ 1164680 w 1165814"/>
                  <a:gd name="connsiteY5" fmla="*/ 1164680 h 1164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5814" h="1164680">
                    <a:moveTo>
                      <a:pt x="1164680" y="1164680"/>
                    </a:moveTo>
                    <a:lnTo>
                      <a:pt x="0" y="1"/>
                    </a:lnTo>
                    <a:lnTo>
                      <a:pt x="40825" y="0"/>
                    </a:lnTo>
                    <a:lnTo>
                      <a:pt x="1165814" y="1123854"/>
                    </a:lnTo>
                    <a:lnTo>
                      <a:pt x="1164680" y="1123854"/>
                    </a:lnTo>
                    <a:lnTo>
                      <a:pt x="1164680" y="116468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D39D863D-C379-4E72-B276-53F62D7E2B98}"/>
                  </a:ext>
                </a:extLst>
              </p:cNvPr>
              <p:cNvSpPr/>
              <p:nvPr/>
            </p:nvSpPr>
            <p:spPr>
              <a:xfrm rot="13500280">
                <a:off x="-69307" y="930608"/>
                <a:ext cx="1079626" cy="1079626"/>
              </a:xfrm>
              <a:custGeom>
                <a:avLst/>
                <a:gdLst>
                  <a:gd name="connsiteX0" fmla="*/ 1079626 w 1079626"/>
                  <a:gd name="connsiteY0" fmla="*/ 1079626 h 1079626"/>
                  <a:gd name="connsiteX1" fmla="*/ 0 w 1079626"/>
                  <a:gd name="connsiteY1" fmla="*/ 1 h 1079626"/>
                  <a:gd name="connsiteX2" fmla="*/ 40826 w 1079626"/>
                  <a:gd name="connsiteY2" fmla="*/ 0 h 1079626"/>
                  <a:gd name="connsiteX3" fmla="*/ 1079626 w 1079626"/>
                  <a:gd name="connsiteY3" fmla="*/ 1038800 h 1079626"/>
                  <a:gd name="connsiteX4" fmla="*/ 1079626 w 1079626"/>
                  <a:gd name="connsiteY4" fmla="*/ 1079626 h 1079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9626" h="1079626">
                    <a:moveTo>
                      <a:pt x="1079626" y="1079626"/>
                    </a:moveTo>
                    <a:lnTo>
                      <a:pt x="0" y="1"/>
                    </a:lnTo>
                    <a:lnTo>
                      <a:pt x="40826" y="0"/>
                    </a:lnTo>
                    <a:lnTo>
                      <a:pt x="1079626" y="1038800"/>
                    </a:lnTo>
                    <a:lnTo>
                      <a:pt x="1079626" y="1079626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079BA6D-6450-46A6-9874-663ABFE497CE}"/>
                  </a:ext>
                </a:extLst>
              </p:cNvPr>
              <p:cNvSpPr/>
              <p:nvPr/>
            </p:nvSpPr>
            <p:spPr>
              <a:xfrm rot="13500280">
                <a:off x="-87157" y="973697"/>
                <a:ext cx="993437" cy="993438"/>
              </a:xfrm>
              <a:custGeom>
                <a:avLst/>
                <a:gdLst>
                  <a:gd name="connsiteX0" fmla="*/ 993437 w 993437"/>
                  <a:gd name="connsiteY0" fmla="*/ 993438 h 993438"/>
                  <a:gd name="connsiteX1" fmla="*/ 0 w 993437"/>
                  <a:gd name="connsiteY1" fmla="*/ 0 h 993438"/>
                  <a:gd name="connsiteX2" fmla="*/ 40825 w 993437"/>
                  <a:gd name="connsiteY2" fmla="*/ 1 h 993438"/>
                  <a:gd name="connsiteX3" fmla="*/ 993437 w 993437"/>
                  <a:gd name="connsiteY3" fmla="*/ 952612 h 993438"/>
                  <a:gd name="connsiteX4" fmla="*/ 993437 w 993437"/>
                  <a:gd name="connsiteY4" fmla="*/ 993438 h 993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3437" h="993438">
                    <a:moveTo>
                      <a:pt x="993437" y="993438"/>
                    </a:moveTo>
                    <a:lnTo>
                      <a:pt x="0" y="0"/>
                    </a:lnTo>
                    <a:lnTo>
                      <a:pt x="40825" y="1"/>
                    </a:lnTo>
                    <a:lnTo>
                      <a:pt x="993437" y="952612"/>
                    </a:lnTo>
                    <a:lnTo>
                      <a:pt x="993437" y="99343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A4CFFBA8-B565-42FA-9C0D-4FC6525B06C1}"/>
                  </a:ext>
                </a:extLst>
              </p:cNvPr>
              <p:cNvSpPr/>
              <p:nvPr/>
            </p:nvSpPr>
            <p:spPr>
              <a:xfrm rot="13500280">
                <a:off x="-105173" y="1017188"/>
                <a:ext cx="908383" cy="907248"/>
              </a:xfrm>
              <a:custGeom>
                <a:avLst/>
                <a:gdLst>
                  <a:gd name="connsiteX0" fmla="*/ 907249 w 908383"/>
                  <a:gd name="connsiteY0" fmla="*/ 907248 h 907248"/>
                  <a:gd name="connsiteX1" fmla="*/ 0 w 908383"/>
                  <a:gd name="connsiteY1" fmla="*/ 0 h 907248"/>
                  <a:gd name="connsiteX2" fmla="*/ 40827 w 908383"/>
                  <a:gd name="connsiteY2" fmla="*/ 0 h 907248"/>
                  <a:gd name="connsiteX3" fmla="*/ 908383 w 908383"/>
                  <a:gd name="connsiteY3" fmla="*/ 866422 h 907248"/>
                  <a:gd name="connsiteX4" fmla="*/ 907249 w 908383"/>
                  <a:gd name="connsiteY4" fmla="*/ 866422 h 907248"/>
                  <a:gd name="connsiteX5" fmla="*/ 907249 w 908383"/>
                  <a:gd name="connsiteY5" fmla="*/ 907248 h 90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8383" h="907248">
                    <a:moveTo>
                      <a:pt x="907249" y="907248"/>
                    </a:moveTo>
                    <a:lnTo>
                      <a:pt x="0" y="0"/>
                    </a:lnTo>
                    <a:lnTo>
                      <a:pt x="40827" y="0"/>
                    </a:lnTo>
                    <a:lnTo>
                      <a:pt x="908383" y="866422"/>
                    </a:lnTo>
                    <a:lnTo>
                      <a:pt x="907249" y="866422"/>
                    </a:lnTo>
                    <a:lnTo>
                      <a:pt x="907249" y="90724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98016DB4-3354-4E78-B07E-1D722297B864}"/>
                  </a:ext>
                </a:extLst>
              </p:cNvPr>
              <p:cNvSpPr/>
              <p:nvPr/>
            </p:nvSpPr>
            <p:spPr>
              <a:xfrm rot="13500280">
                <a:off x="-123024" y="1060277"/>
                <a:ext cx="822195" cy="821061"/>
              </a:xfrm>
              <a:custGeom>
                <a:avLst/>
                <a:gdLst>
                  <a:gd name="connsiteX0" fmla="*/ 821060 w 822195"/>
                  <a:gd name="connsiteY0" fmla="*/ 821061 h 821061"/>
                  <a:gd name="connsiteX1" fmla="*/ 0 w 822195"/>
                  <a:gd name="connsiteY1" fmla="*/ 0 h 821061"/>
                  <a:gd name="connsiteX2" fmla="*/ 40826 w 822195"/>
                  <a:gd name="connsiteY2" fmla="*/ 1 h 821061"/>
                  <a:gd name="connsiteX3" fmla="*/ 822195 w 822195"/>
                  <a:gd name="connsiteY3" fmla="*/ 780235 h 821061"/>
                  <a:gd name="connsiteX4" fmla="*/ 821060 w 822195"/>
                  <a:gd name="connsiteY4" fmla="*/ 780235 h 821061"/>
                  <a:gd name="connsiteX5" fmla="*/ 821060 w 822195"/>
                  <a:gd name="connsiteY5" fmla="*/ 821061 h 821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2195" h="821061">
                    <a:moveTo>
                      <a:pt x="821060" y="821061"/>
                    </a:moveTo>
                    <a:lnTo>
                      <a:pt x="0" y="0"/>
                    </a:lnTo>
                    <a:lnTo>
                      <a:pt x="40826" y="1"/>
                    </a:lnTo>
                    <a:lnTo>
                      <a:pt x="822195" y="780235"/>
                    </a:lnTo>
                    <a:lnTo>
                      <a:pt x="821060" y="780235"/>
                    </a:lnTo>
                    <a:lnTo>
                      <a:pt x="821060" y="821061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0CB1EA35-0D05-4F13-871D-0CAB5CECD44A}"/>
                  </a:ext>
                </a:extLst>
              </p:cNvPr>
              <p:cNvSpPr/>
              <p:nvPr/>
            </p:nvSpPr>
            <p:spPr>
              <a:xfrm rot="13500280">
                <a:off x="-140475" y="1102398"/>
                <a:ext cx="736006" cy="736005"/>
              </a:xfrm>
              <a:custGeom>
                <a:avLst/>
                <a:gdLst>
                  <a:gd name="connsiteX0" fmla="*/ 736005 w 736006"/>
                  <a:gd name="connsiteY0" fmla="*/ 736005 h 736005"/>
                  <a:gd name="connsiteX1" fmla="*/ 0 w 736006"/>
                  <a:gd name="connsiteY1" fmla="*/ 0 h 736005"/>
                  <a:gd name="connsiteX2" fmla="*/ 40826 w 736006"/>
                  <a:gd name="connsiteY2" fmla="*/ 0 h 736005"/>
                  <a:gd name="connsiteX3" fmla="*/ 736006 w 736006"/>
                  <a:gd name="connsiteY3" fmla="*/ 695179 h 736005"/>
                  <a:gd name="connsiteX4" fmla="*/ 736005 w 736006"/>
                  <a:gd name="connsiteY4" fmla="*/ 736005 h 73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6006" h="736005">
                    <a:moveTo>
                      <a:pt x="736005" y="736005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736006" y="695179"/>
                    </a:lnTo>
                    <a:lnTo>
                      <a:pt x="736005" y="736005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17F84AF5-3C7F-4D42-92A9-CCA3CDB8EB55}"/>
                  </a:ext>
                </a:extLst>
              </p:cNvPr>
              <p:cNvSpPr/>
              <p:nvPr/>
            </p:nvSpPr>
            <p:spPr>
              <a:xfrm rot="13500280">
                <a:off x="-158323" y="1145488"/>
                <a:ext cx="649817" cy="649817"/>
              </a:xfrm>
              <a:custGeom>
                <a:avLst/>
                <a:gdLst>
                  <a:gd name="connsiteX0" fmla="*/ 649817 w 649817"/>
                  <a:gd name="connsiteY0" fmla="*/ 649817 h 649817"/>
                  <a:gd name="connsiteX1" fmla="*/ 0 w 649817"/>
                  <a:gd name="connsiteY1" fmla="*/ 0 h 649817"/>
                  <a:gd name="connsiteX2" fmla="*/ 40826 w 649817"/>
                  <a:gd name="connsiteY2" fmla="*/ 0 h 649817"/>
                  <a:gd name="connsiteX3" fmla="*/ 649817 w 649817"/>
                  <a:gd name="connsiteY3" fmla="*/ 608990 h 649817"/>
                  <a:gd name="connsiteX4" fmla="*/ 649817 w 649817"/>
                  <a:gd name="connsiteY4" fmla="*/ 649817 h 649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9817" h="649817">
                    <a:moveTo>
                      <a:pt x="649817" y="649817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649817" y="608990"/>
                    </a:lnTo>
                    <a:lnTo>
                      <a:pt x="649817" y="649817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FA8E90CE-90F4-42ED-AAAF-0F139BE4E3D5}"/>
                  </a:ext>
                </a:extLst>
              </p:cNvPr>
              <p:cNvSpPr/>
              <p:nvPr/>
            </p:nvSpPr>
            <p:spPr>
              <a:xfrm rot="13500280">
                <a:off x="-176338" y="1188978"/>
                <a:ext cx="564761" cy="563628"/>
              </a:xfrm>
              <a:custGeom>
                <a:avLst/>
                <a:gdLst>
                  <a:gd name="connsiteX0" fmla="*/ 563628 w 564761"/>
                  <a:gd name="connsiteY0" fmla="*/ 563628 h 563628"/>
                  <a:gd name="connsiteX1" fmla="*/ 0 w 564761"/>
                  <a:gd name="connsiteY1" fmla="*/ 0 h 563628"/>
                  <a:gd name="connsiteX2" fmla="*/ 40826 w 564761"/>
                  <a:gd name="connsiteY2" fmla="*/ 0 h 563628"/>
                  <a:gd name="connsiteX3" fmla="*/ 564761 w 564761"/>
                  <a:gd name="connsiteY3" fmla="*/ 522802 h 563628"/>
                  <a:gd name="connsiteX4" fmla="*/ 563629 w 564761"/>
                  <a:gd name="connsiteY4" fmla="*/ 522802 h 563628"/>
                  <a:gd name="connsiteX5" fmla="*/ 563628 w 564761"/>
                  <a:gd name="connsiteY5" fmla="*/ 563628 h 56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4761" h="563628">
                    <a:moveTo>
                      <a:pt x="563628" y="563628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564761" y="522802"/>
                    </a:lnTo>
                    <a:lnTo>
                      <a:pt x="563629" y="522802"/>
                    </a:lnTo>
                    <a:lnTo>
                      <a:pt x="563628" y="563628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C1C105E-FE0D-4A36-AE5B-BBA110F6EE53}"/>
                  </a:ext>
                </a:extLst>
              </p:cNvPr>
              <p:cNvSpPr/>
              <p:nvPr userDrawn="1"/>
            </p:nvSpPr>
            <p:spPr>
              <a:xfrm rot="13500280">
                <a:off x="-194190" y="1232066"/>
                <a:ext cx="478574" cy="477440"/>
              </a:xfrm>
              <a:custGeom>
                <a:avLst/>
                <a:gdLst>
                  <a:gd name="connsiteX0" fmla="*/ 478574 w 478574"/>
                  <a:gd name="connsiteY0" fmla="*/ 477440 h 477440"/>
                  <a:gd name="connsiteX1" fmla="*/ 0 w 478574"/>
                  <a:gd name="connsiteY1" fmla="*/ 0 h 477440"/>
                  <a:gd name="connsiteX2" fmla="*/ 40826 w 478574"/>
                  <a:gd name="connsiteY2" fmla="*/ 0 h 477440"/>
                  <a:gd name="connsiteX3" fmla="*/ 478573 w 478574"/>
                  <a:gd name="connsiteY3" fmla="*/ 437747 h 477440"/>
                  <a:gd name="connsiteX4" fmla="*/ 478574 w 478574"/>
                  <a:gd name="connsiteY4" fmla="*/ 477440 h 47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8574" h="477440">
                    <a:moveTo>
                      <a:pt x="478574" y="477440"/>
                    </a:moveTo>
                    <a:lnTo>
                      <a:pt x="0" y="0"/>
                    </a:lnTo>
                    <a:lnTo>
                      <a:pt x="40826" y="0"/>
                    </a:lnTo>
                    <a:lnTo>
                      <a:pt x="478573" y="437747"/>
                    </a:lnTo>
                    <a:lnTo>
                      <a:pt x="478574" y="477440"/>
                    </a:lnTo>
                    <a:close/>
                  </a:path>
                </a:pathLst>
              </a:custGeom>
              <a:solidFill>
                <a:schemeClr val="tx2"/>
              </a:solidFill>
              <a:ln w="11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FEE07693-1822-40D4-88A4-0F663C787D7E}"/>
                  </a:ext>
                </a:extLst>
              </p:cNvPr>
              <p:cNvSpPr/>
              <p:nvPr userDrawn="1"/>
            </p:nvSpPr>
            <p:spPr>
              <a:xfrm>
                <a:off x="2202360" y="6829131"/>
                <a:ext cx="918980" cy="28869"/>
              </a:xfrm>
              <a:custGeom>
                <a:avLst/>
                <a:gdLst>
                  <a:gd name="connsiteX0" fmla="*/ 0 w 918980"/>
                  <a:gd name="connsiteY0" fmla="*/ 0 h 28869"/>
                  <a:gd name="connsiteX1" fmla="*/ 918980 w 918980"/>
                  <a:gd name="connsiteY1" fmla="*/ 0 h 28869"/>
                  <a:gd name="connsiteX2" fmla="*/ 890112 w 918980"/>
                  <a:gd name="connsiteY2" fmla="*/ 28868 h 28869"/>
                  <a:gd name="connsiteX3" fmla="*/ 28869 w 918980"/>
                  <a:gd name="connsiteY3" fmla="*/ 28869 h 28869"/>
                  <a:gd name="connsiteX4" fmla="*/ 0 w 918980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980" h="28869">
                    <a:moveTo>
                      <a:pt x="0" y="0"/>
                    </a:moveTo>
                    <a:lnTo>
                      <a:pt x="918980" y="0"/>
                    </a:lnTo>
                    <a:lnTo>
                      <a:pt x="890112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AD282910-ECE9-4B26-9656-AD1D41D44AC8}"/>
                  </a:ext>
                </a:extLst>
              </p:cNvPr>
              <p:cNvSpPr/>
              <p:nvPr userDrawn="1"/>
            </p:nvSpPr>
            <p:spPr>
              <a:xfrm>
                <a:off x="1089323" y="5806086"/>
                <a:ext cx="30139" cy="1051915"/>
              </a:xfrm>
              <a:custGeom>
                <a:avLst/>
                <a:gdLst>
                  <a:gd name="connsiteX0" fmla="*/ 28833 w 30139"/>
                  <a:gd name="connsiteY0" fmla="*/ 0 h 1051915"/>
                  <a:gd name="connsiteX1" fmla="*/ 30139 w 30139"/>
                  <a:gd name="connsiteY1" fmla="*/ 1051915 h 1051915"/>
                  <a:gd name="connsiteX2" fmla="*/ 1271 w 30139"/>
                  <a:gd name="connsiteY2" fmla="*/ 1051915 h 1051915"/>
                  <a:gd name="connsiteX3" fmla="*/ 0 w 30139"/>
                  <a:gd name="connsiteY3" fmla="*/ 28904 h 1051915"/>
                  <a:gd name="connsiteX4" fmla="*/ 28833 w 30139"/>
                  <a:gd name="connsiteY4" fmla="*/ 0 h 105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39" h="1051915">
                    <a:moveTo>
                      <a:pt x="28833" y="0"/>
                    </a:moveTo>
                    <a:lnTo>
                      <a:pt x="30139" y="1051915"/>
                    </a:lnTo>
                    <a:lnTo>
                      <a:pt x="1271" y="1051915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C7A453C-4565-4652-9781-F1488009734C}"/>
                  </a:ext>
                </a:extLst>
              </p:cNvPr>
              <p:cNvSpPr/>
              <p:nvPr userDrawn="1"/>
            </p:nvSpPr>
            <p:spPr>
              <a:xfrm>
                <a:off x="1028453" y="5867106"/>
                <a:ext cx="30064" cy="990894"/>
              </a:xfrm>
              <a:custGeom>
                <a:avLst/>
                <a:gdLst>
                  <a:gd name="connsiteX0" fmla="*/ 28833 w 30064"/>
                  <a:gd name="connsiteY0" fmla="*/ 0 h 990894"/>
                  <a:gd name="connsiteX1" fmla="*/ 30064 w 30064"/>
                  <a:gd name="connsiteY1" fmla="*/ 990894 h 990894"/>
                  <a:gd name="connsiteX2" fmla="*/ 1195 w 30064"/>
                  <a:gd name="connsiteY2" fmla="*/ 990894 h 990894"/>
                  <a:gd name="connsiteX3" fmla="*/ 0 w 30064"/>
                  <a:gd name="connsiteY3" fmla="*/ 28904 h 990894"/>
                  <a:gd name="connsiteX4" fmla="*/ 28833 w 30064"/>
                  <a:gd name="connsiteY4" fmla="*/ 0 h 990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64" h="990894">
                    <a:moveTo>
                      <a:pt x="28833" y="0"/>
                    </a:moveTo>
                    <a:lnTo>
                      <a:pt x="30064" y="990894"/>
                    </a:lnTo>
                    <a:lnTo>
                      <a:pt x="1195" y="990894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DE479407-B0BB-45F1-A93D-05ED5B41F316}"/>
                  </a:ext>
                </a:extLst>
              </p:cNvPr>
              <p:cNvSpPr/>
              <p:nvPr userDrawn="1"/>
            </p:nvSpPr>
            <p:spPr>
              <a:xfrm>
                <a:off x="967584" y="5928926"/>
                <a:ext cx="30790" cy="929074"/>
              </a:xfrm>
              <a:custGeom>
                <a:avLst/>
                <a:gdLst>
                  <a:gd name="connsiteX0" fmla="*/ 29636 w 30790"/>
                  <a:gd name="connsiteY0" fmla="*/ 0 h 929074"/>
                  <a:gd name="connsiteX1" fmla="*/ 30790 w 30790"/>
                  <a:gd name="connsiteY1" fmla="*/ 929074 h 929074"/>
                  <a:gd name="connsiteX2" fmla="*/ 1401 w 30790"/>
                  <a:gd name="connsiteY2" fmla="*/ 929074 h 929074"/>
                  <a:gd name="connsiteX3" fmla="*/ 0 w 30790"/>
                  <a:gd name="connsiteY3" fmla="*/ 28104 h 929074"/>
                  <a:gd name="connsiteX4" fmla="*/ 803 w 30790"/>
                  <a:gd name="connsiteY4" fmla="*/ 28905 h 929074"/>
                  <a:gd name="connsiteX5" fmla="*/ 29636 w 30790"/>
                  <a:gd name="connsiteY5" fmla="*/ 0 h 92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790" h="929074">
                    <a:moveTo>
                      <a:pt x="29636" y="0"/>
                    </a:moveTo>
                    <a:lnTo>
                      <a:pt x="30790" y="929074"/>
                    </a:lnTo>
                    <a:lnTo>
                      <a:pt x="1401" y="929074"/>
                    </a:lnTo>
                    <a:lnTo>
                      <a:pt x="0" y="28104"/>
                    </a:lnTo>
                    <a:lnTo>
                      <a:pt x="803" y="28905"/>
                    </a:lnTo>
                    <a:lnTo>
                      <a:pt x="29636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0271515D-B4B7-4502-B24F-DC5480444ED0}"/>
                  </a:ext>
                </a:extLst>
              </p:cNvPr>
              <p:cNvSpPr/>
              <p:nvPr userDrawn="1"/>
            </p:nvSpPr>
            <p:spPr>
              <a:xfrm>
                <a:off x="906717" y="5989948"/>
                <a:ext cx="30713" cy="868053"/>
              </a:xfrm>
              <a:custGeom>
                <a:avLst/>
                <a:gdLst>
                  <a:gd name="connsiteX0" fmla="*/ 29635 w 30713"/>
                  <a:gd name="connsiteY0" fmla="*/ 0 h 868053"/>
                  <a:gd name="connsiteX1" fmla="*/ 30713 w 30713"/>
                  <a:gd name="connsiteY1" fmla="*/ 868053 h 868053"/>
                  <a:gd name="connsiteX2" fmla="*/ 1319 w 30713"/>
                  <a:gd name="connsiteY2" fmla="*/ 868053 h 868053"/>
                  <a:gd name="connsiteX3" fmla="*/ 0 w 30713"/>
                  <a:gd name="connsiteY3" fmla="*/ 28103 h 868053"/>
                  <a:gd name="connsiteX4" fmla="*/ 802 w 30713"/>
                  <a:gd name="connsiteY4" fmla="*/ 28904 h 868053"/>
                  <a:gd name="connsiteX5" fmla="*/ 29635 w 30713"/>
                  <a:gd name="connsiteY5" fmla="*/ 0 h 868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713" h="868053">
                    <a:moveTo>
                      <a:pt x="29635" y="0"/>
                    </a:moveTo>
                    <a:lnTo>
                      <a:pt x="30713" y="868053"/>
                    </a:lnTo>
                    <a:lnTo>
                      <a:pt x="1319" y="868053"/>
                    </a:lnTo>
                    <a:lnTo>
                      <a:pt x="0" y="28103"/>
                    </a:lnTo>
                    <a:lnTo>
                      <a:pt x="802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DB364732-EC14-4416-964A-13F3D77CDBBD}"/>
                  </a:ext>
                </a:extLst>
              </p:cNvPr>
              <p:cNvSpPr/>
              <p:nvPr userDrawn="1"/>
            </p:nvSpPr>
            <p:spPr>
              <a:xfrm>
                <a:off x="846647" y="6049364"/>
                <a:ext cx="29838" cy="808636"/>
              </a:xfrm>
              <a:custGeom>
                <a:avLst/>
                <a:gdLst>
                  <a:gd name="connsiteX0" fmla="*/ 28833 w 29838"/>
                  <a:gd name="connsiteY0" fmla="*/ 0 h 808636"/>
                  <a:gd name="connsiteX1" fmla="*/ 29838 w 29838"/>
                  <a:gd name="connsiteY1" fmla="*/ 808636 h 808636"/>
                  <a:gd name="connsiteX2" fmla="*/ 969 w 29838"/>
                  <a:gd name="connsiteY2" fmla="*/ 808636 h 808636"/>
                  <a:gd name="connsiteX3" fmla="*/ 0 w 29838"/>
                  <a:gd name="connsiteY3" fmla="*/ 28904 h 808636"/>
                  <a:gd name="connsiteX4" fmla="*/ 28833 w 29838"/>
                  <a:gd name="connsiteY4" fmla="*/ 0 h 808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838" h="808636">
                    <a:moveTo>
                      <a:pt x="28833" y="0"/>
                    </a:moveTo>
                    <a:lnTo>
                      <a:pt x="29838" y="808636"/>
                    </a:lnTo>
                    <a:lnTo>
                      <a:pt x="969" y="808636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619347B5-2692-4514-B67B-159C25FA4940}"/>
                  </a:ext>
                </a:extLst>
              </p:cNvPr>
              <p:cNvSpPr/>
              <p:nvPr userDrawn="1"/>
            </p:nvSpPr>
            <p:spPr>
              <a:xfrm>
                <a:off x="785780" y="6110384"/>
                <a:ext cx="29761" cy="747617"/>
              </a:xfrm>
              <a:custGeom>
                <a:avLst/>
                <a:gdLst>
                  <a:gd name="connsiteX0" fmla="*/ 28832 w 29761"/>
                  <a:gd name="connsiteY0" fmla="*/ 0 h 747617"/>
                  <a:gd name="connsiteX1" fmla="*/ 29761 w 29761"/>
                  <a:gd name="connsiteY1" fmla="*/ 747617 h 747617"/>
                  <a:gd name="connsiteX2" fmla="*/ 893 w 29761"/>
                  <a:gd name="connsiteY2" fmla="*/ 747617 h 747617"/>
                  <a:gd name="connsiteX3" fmla="*/ 0 w 29761"/>
                  <a:gd name="connsiteY3" fmla="*/ 28905 h 747617"/>
                  <a:gd name="connsiteX4" fmla="*/ 28832 w 29761"/>
                  <a:gd name="connsiteY4" fmla="*/ 0 h 747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761" h="747617">
                    <a:moveTo>
                      <a:pt x="28832" y="0"/>
                    </a:moveTo>
                    <a:lnTo>
                      <a:pt x="29761" y="747617"/>
                    </a:lnTo>
                    <a:lnTo>
                      <a:pt x="893" y="747617"/>
                    </a:lnTo>
                    <a:lnTo>
                      <a:pt x="0" y="28905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E1746638-BCA2-4B8F-A315-9514E1973CDD}"/>
                  </a:ext>
                </a:extLst>
              </p:cNvPr>
              <p:cNvSpPr/>
              <p:nvPr userDrawn="1"/>
            </p:nvSpPr>
            <p:spPr>
              <a:xfrm>
                <a:off x="724911" y="6172206"/>
                <a:ext cx="30487" cy="685795"/>
              </a:xfrm>
              <a:custGeom>
                <a:avLst/>
                <a:gdLst>
                  <a:gd name="connsiteX0" fmla="*/ 29635 w 30487"/>
                  <a:gd name="connsiteY0" fmla="*/ 0 h 685795"/>
                  <a:gd name="connsiteX1" fmla="*/ 30487 w 30487"/>
                  <a:gd name="connsiteY1" fmla="*/ 685795 h 685795"/>
                  <a:gd name="connsiteX2" fmla="*/ 1071 w 30487"/>
                  <a:gd name="connsiteY2" fmla="*/ 685795 h 685795"/>
                  <a:gd name="connsiteX3" fmla="*/ 0 w 30487"/>
                  <a:gd name="connsiteY3" fmla="*/ 28103 h 685795"/>
                  <a:gd name="connsiteX4" fmla="*/ 803 w 30487"/>
                  <a:gd name="connsiteY4" fmla="*/ 28904 h 685795"/>
                  <a:gd name="connsiteX5" fmla="*/ 29635 w 30487"/>
                  <a:gd name="connsiteY5" fmla="*/ 0 h 68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87" h="685795">
                    <a:moveTo>
                      <a:pt x="29635" y="0"/>
                    </a:moveTo>
                    <a:lnTo>
                      <a:pt x="30487" y="685795"/>
                    </a:lnTo>
                    <a:lnTo>
                      <a:pt x="1071" y="685795"/>
                    </a:lnTo>
                    <a:lnTo>
                      <a:pt x="0" y="28103"/>
                    </a:lnTo>
                    <a:lnTo>
                      <a:pt x="803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47F56D6B-560F-4123-9E05-11ACF383DF87}"/>
                  </a:ext>
                </a:extLst>
              </p:cNvPr>
              <p:cNvSpPr/>
              <p:nvPr userDrawn="1"/>
            </p:nvSpPr>
            <p:spPr>
              <a:xfrm>
                <a:off x="664843" y="6231622"/>
                <a:ext cx="29611" cy="626379"/>
              </a:xfrm>
              <a:custGeom>
                <a:avLst/>
                <a:gdLst>
                  <a:gd name="connsiteX0" fmla="*/ 28833 w 29611"/>
                  <a:gd name="connsiteY0" fmla="*/ 0 h 626379"/>
                  <a:gd name="connsiteX1" fmla="*/ 29611 w 29611"/>
                  <a:gd name="connsiteY1" fmla="*/ 626379 h 626379"/>
                  <a:gd name="connsiteX2" fmla="*/ 742 w 29611"/>
                  <a:gd name="connsiteY2" fmla="*/ 626379 h 626379"/>
                  <a:gd name="connsiteX3" fmla="*/ 0 w 29611"/>
                  <a:gd name="connsiteY3" fmla="*/ 28904 h 626379"/>
                  <a:gd name="connsiteX4" fmla="*/ 28833 w 29611"/>
                  <a:gd name="connsiteY4" fmla="*/ 0 h 626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11" h="626379">
                    <a:moveTo>
                      <a:pt x="28833" y="0"/>
                    </a:moveTo>
                    <a:lnTo>
                      <a:pt x="29611" y="626379"/>
                    </a:lnTo>
                    <a:lnTo>
                      <a:pt x="742" y="626379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2FD3A4D4-C05F-4057-8408-6FF0887E068F}"/>
                  </a:ext>
                </a:extLst>
              </p:cNvPr>
              <p:cNvSpPr/>
              <p:nvPr userDrawn="1"/>
            </p:nvSpPr>
            <p:spPr>
              <a:xfrm>
                <a:off x="603974" y="6292642"/>
                <a:ext cx="29535" cy="565359"/>
              </a:xfrm>
              <a:custGeom>
                <a:avLst/>
                <a:gdLst>
                  <a:gd name="connsiteX0" fmla="*/ 28833 w 29535"/>
                  <a:gd name="connsiteY0" fmla="*/ 0 h 565359"/>
                  <a:gd name="connsiteX1" fmla="*/ 29535 w 29535"/>
                  <a:gd name="connsiteY1" fmla="*/ 565359 h 565359"/>
                  <a:gd name="connsiteX2" fmla="*/ 666 w 29535"/>
                  <a:gd name="connsiteY2" fmla="*/ 565359 h 565359"/>
                  <a:gd name="connsiteX3" fmla="*/ 0 w 29535"/>
                  <a:gd name="connsiteY3" fmla="*/ 28904 h 565359"/>
                  <a:gd name="connsiteX4" fmla="*/ 28833 w 29535"/>
                  <a:gd name="connsiteY4" fmla="*/ 0 h 565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535" h="565359">
                    <a:moveTo>
                      <a:pt x="28833" y="0"/>
                    </a:moveTo>
                    <a:lnTo>
                      <a:pt x="29535" y="565359"/>
                    </a:lnTo>
                    <a:lnTo>
                      <a:pt x="666" y="565359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32EAC669-BA43-4F58-9784-4CCDFE4D6F4E}"/>
                  </a:ext>
                </a:extLst>
              </p:cNvPr>
              <p:cNvSpPr/>
              <p:nvPr userDrawn="1"/>
            </p:nvSpPr>
            <p:spPr>
              <a:xfrm>
                <a:off x="543104" y="6353662"/>
                <a:ext cx="29460" cy="504339"/>
              </a:xfrm>
              <a:custGeom>
                <a:avLst/>
                <a:gdLst>
                  <a:gd name="connsiteX0" fmla="*/ 28833 w 29460"/>
                  <a:gd name="connsiteY0" fmla="*/ 0 h 504339"/>
                  <a:gd name="connsiteX1" fmla="*/ 29460 w 29460"/>
                  <a:gd name="connsiteY1" fmla="*/ 504339 h 504339"/>
                  <a:gd name="connsiteX2" fmla="*/ 591 w 29460"/>
                  <a:gd name="connsiteY2" fmla="*/ 504339 h 504339"/>
                  <a:gd name="connsiteX3" fmla="*/ 0 w 29460"/>
                  <a:gd name="connsiteY3" fmla="*/ 28905 h 504339"/>
                  <a:gd name="connsiteX4" fmla="*/ 28833 w 29460"/>
                  <a:gd name="connsiteY4" fmla="*/ 0 h 504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460" h="504339">
                    <a:moveTo>
                      <a:pt x="28833" y="0"/>
                    </a:moveTo>
                    <a:lnTo>
                      <a:pt x="29460" y="504339"/>
                    </a:lnTo>
                    <a:lnTo>
                      <a:pt x="591" y="504339"/>
                    </a:lnTo>
                    <a:lnTo>
                      <a:pt x="0" y="28905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73CAE3B4-689F-4EC3-8CC9-EB6D360E3846}"/>
                  </a:ext>
                </a:extLst>
              </p:cNvPr>
              <p:cNvSpPr/>
              <p:nvPr userDrawn="1"/>
            </p:nvSpPr>
            <p:spPr>
              <a:xfrm>
                <a:off x="482237" y="6415482"/>
                <a:ext cx="30185" cy="442518"/>
              </a:xfrm>
              <a:custGeom>
                <a:avLst/>
                <a:gdLst>
                  <a:gd name="connsiteX0" fmla="*/ 29635 w 30185"/>
                  <a:gd name="connsiteY0" fmla="*/ 0 h 442518"/>
                  <a:gd name="connsiteX1" fmla="*/ 30185 w 30185"/>
                  <a:gd name="connsiteY1" fmla="*/ 442518 h 442518"/>
                  <a:gd name="connsiteX2" fmla="*/ 724 w 30185"/>
                  <a:gd name="connsiteY2" fmla="*/ 442518 h 442518"/>
                  <a:gd name="connsiteX3" fmla="*/ 0 w 30185"/>
                  <a:gd name="connsiteY3" fmla="*/ 28104 h 442518"/>
                  <a:gd name="connsiteX4" fmla="*/ 803 w 30185"/>
                  <a:gd name="connsiteY4" fmla="*/ 28905 h 442518"/>
                  <a:gd name="connsiteX5" fmla="*/ 29635 w 30185"/>
                  <a:gd name="connsiteY5" fmla="*/ 0 h 442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185" h="442518">
                    <a:moveTo>
                      <a:pt x="29635" y="0"/>
                    </a:moveTo>
                    <a:lnTo>
                      <a:pt x="30185" y="442518"/>
                    </a:lnTo>
                    <a:lnTo>
                      <a:pt x="724" y="442518"/>
                    </a:lnTo>
                    <a:lnTo>
                      <a:pt x="0" y="28104"/>
                    </a:lnTo>
                    <a:lnTo>
                      <a:pt x="803" y="28905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8665978C-1CDF-4EF9-9A5C-4C6C0B3BE0F0}"/>
                  </a:ext>
                </a:extLst>
              </p:cNvPr>
              <p:cNvSpPr/>
              <p:nvPr userDrawn="1"/>
            </p:nvSpPr>
            <p:spPr>
              <a:xfrm>
                <a:off x="422168" y="6474900"/>
                <a:ext cx="29308" cy="383101"/>
              </a:xfrm>
              <a:custGeom>
                <a:avLst/>
                <a:gdLst>
                  <a:gd name="connsiteX0" fmla="*/ 28832 w 29308"/>
                  <a:gd name="connsiteY0" fmla="*/ 0 h 383101"/>
                  <a:gd name="connsiteX1" fmla="*/ 29308 w 29308"/>
                  <a:gd name="connsiteY1" fmla="*/ 383101 h 383101"/>
                  <a:gd name="connsiteX2" fmla="*/ 440 w 29308"/>
                  <a:gd name="connsiteY2" fmla="*/ 383101 h 383101"/>
                  <a:gd name="connsiteX3" fmla="*/ 0 w 29308"/>
                  <a:gd name="connsiteY3" fmla="*/ 28904 h 383101"/>
                  <a:gd name="connsiteX4" fmla="*/ 28832 w 29308"/>
                  <a:gd name="connsiteY4" fmla="*/ 0 h 383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308" h="383101">
                    <a:moveTo>
                      <a:pt x="28832" y="0"/>
                    </a:moveTo>
                    <a:lnTo>
                      <a:pt x="29308" y="383101"/>
                    </a:lnTo>
                    <a:lnTo>
                      <a:pt x="440" y="383101"/>
                    </a:lnTo>
                    <a:lnTo>
                      <a:pt x="0" y="28904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97F81447-DAE2-4092-B156-2723E18064A7}"/>
                  </a:ext>
                </a:extLst>
              </p:cNvPr>
              <p:cNvSpPr/>
              <p:nvPr userDrawn="1"/>
            </p:nvSpPr>
            <p:spPr>
              <a:xfrm>
                <a:off x="361300" y="6535920"/>
                <a:ext cx="29233" cy="322081"/>
              </a:xfrm>
              <a:custGeom>
                <a:avLst/>
                <a:gdLst>
                  <a:gd name="connsiteX0" fmla="*/ 28833 w 29233"/>
                  <a:gd name="connsiteY0" fmla="*/ 0 h 322081"/>
                  <a:gd name="connsiteX1" fmla="*/ 29233 w 29233"/>
                  <a:gd name="connsiteY1" fmla="*/ 322081 h 322081"/>
                  <a:gd name="connsiteX2" fmla="*/ 364 w 29233"/>
                  <a:gd name="connsiteY2" fmla="*/ 322081 h 322081"/>
                  <a:gd name="connsiteX3" fmla="*/ 0 w 29233"/>
                  <a:gd name="connsiteY3" fmla="*/ 28904 h 322081"/>
                  <a:gd name="connsiteX4" fmla="*/ 28833 w 29233"/>
                  <a:gd name="connsiteY4" fmla="*/ 0 h 3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233" h="322081">
                    <a:moveTo>
                      <a:pt x="28833" y="0"/>
                    </a:moveTo>
                    <a:lnTo>
                      <a:pt x="29233" y="322081"/>
                    </a:lnTo>
                    <a:lnTo>
                      <a:pt x="364" y="322081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AB0C8140-456A-4593-9DC3-5A53E63B0CDF}"/>
                  </a:ext>
                </a:extLst>
              </p:cNvPr>
              <p:cNvSpPr/>
              <p:nvPr userDrawn="1"/>
            </p:nvSpPr>
            <p:spPr>
              <a:xfrm>
                <a:off x="300431" y="6597740"/>
                <a:ext cx="29959" cy="260260"/>
              </a:xfrm>
              <a:custGeom>
                <a:avLst/>
                <a:gdLst>
                  <a:gd name="connsiteX0" fmla="*/ 29636 w 29959"/>
                  <a:gd name="connsiteY0" fmla="*/ 0 h 260260"/>
                  <a:gd name="connsiteX1" fmla="*/ 29959 w 29959"/>
                  <a:gd name="connsiteY1" fmla="*/ 260260 h 260260"/>
                  <a:gd name="connsiteX2" fmla="*/ 440 w 29959"/>
                  <a:gd name="connsiteY2" fmla="*/ 260260 h 260260"/>
                  <a:gd name="connsiteX3" fmla="*/ 0 w 29959"/>
                  <a:gd name="connsiteY3" fmla="*/ 28104 h 260260"/>
                  <a:gd name="connsiteX4" fmla="*/ 803 w 29959"/>
                  <a:gd name="connsiteY4" fmla="*/ 28904 h 260260"/>
                  <a:gd name="connsiteX5" fmla="*/ 29636 w 29959"/>
                  <a:gd name="connsiteY5" fmla="*/ 0 h 260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959" h="260260">
                    <a:moveTo>
                      <a:pt x="29636" y="0"/>
                    </a:moveTo>
                    <a:lnTo>
                      <a:pt x="29959" y="260260"/>
                    </a:lnTo>
                    <a:lnTo>
                      <a:pt x="440" y="260260"/>
                    </a:lnTo>
                    <a:lnTo>
                      <a:pt x="0" y="28104"/>
                    </a:lnTo>
                    <a:lnTo>
                      <a:pt x="803" y="28904"/>
                    </a:lnTo>
                    <a:lnTo>
                      <a:pt x="29636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E1411ED6-803D-4C5A-8E92-8EAC28ACA255}"/>
                  </a:ext>
                </a:extLst>
              </p:cNvPr>
              <p:cNvSpPr/>
              <p:nvPr userDrawn="1"/>
            </p:nvSpPr>
            <p:spPr>
              <a:xfrm>
                <a:off x="239562" y="6658760"/>
                <a:ext cx="29882" cy="199240"/>
              </a:xfrm>
              <a:custGeom>
                <a:avLst/>
                <a:gdLst>
                  <a:gd name="connsiteX0" fmla="*/ 29635 w 29882"/>
                  <a:gd name="connsiteY0" fmla="*/ 0 h 199240"/>
                  <a:gd name="connsiteX1" fmla="*/ 29882 w 29882"/>
                  <a:gd name="connsiteY1" fmla="*/ 199240 h 199240"/>
                  <a:gd name="connsiteX2" fmla="*/ 337 w 29882"/>
                  <a:gd name="connsiteY2" fmla="*/ 199240 h 199240"/>
                  <a:gd name="connsiteX3" fmla="*/ 0 w 29882"/>
                  <a:gd name="connsiteY3" fmla="*/ 28103 h 199240"/>
                  <a:gd name="connsiteX4" fmla="*/ 803 w 29882"/>
                  <a:gd name="connsiteY4" fmla="*/ 28904 h 199240"/>
                  <a:gd name="connsiteX5" fmla="*/ 29635 w 29882"/>
                  <a:gd name="connsiteY5" fmla="*/ 0 h 199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882" h="199240">
                    <a:moveTo>
                      <a:pt x="29635" y="0"/>
                    </a:moveTo>
                    <a:lnTo>
                      <a:pt x="29882" y="199240"/>
                    </a:lnTo>
                    <a:lnTo>
                      <a:pt x="337" y="199240"/>
                    </a:lnTo>
                    <a:lnTo>
                      <a:pt x="0" y="28103"/>
                    </a:lnTo>
                    <a:lnTo>
                      <a:pt x="803" y="28904"/>
                    </a:lnTo>
                    <a:lnTo>
                      <a:pt x="29635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D3F198DF-8521-45A1-8BAE-4FC70FC420A8}"/>
                  </a:ext>
                </a:extLst>
              </p:cNvPr>
              <p:cNvSpPr/>
              <p:nvPr userDrawn="1"/>
            </p:nvSpPr>
            <p:spPr>
              <a:xfrm>
                <a:off x="179494" y="6718178"/>
                <a:ext cx="29006" cy="139823"/>
              </a:xfrm>
              <a:custGeom>
                <a:avLst/>
                <a:gdLst>
                  <a:gd name="connsiteX0" fmla="*/ 28832 w 29006"/>
                  <a:gd name="connsiteY0" fmla="*/ 0 h 139823"/>
                  <a:gd name="connsiteX1" fmla="*/ 29006 w 29006"/>
                  <a:gd name="connsiteY1" fmla="*/ 139823 h 139823"/>
                  <a:gd name="connsiteX2" fmla="*/ 138 w 29006"/>
                  <a:gd name="connsiteY2" fmla="*/ 139823 h 139823"/>
                  <a:gd name="connsiteX3" fmla="*/ 0 w 29006"/>
                  <a:gd name="connsiteY3" fmla="*/ 28904 h 139823"/>
                  <a:gd name="connsiteX4" fmla="*/ 28832 w 29006"/>
                  <a:gd name="connsiteY4" fmla="*/ 0 h 13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06" h="139823">
                    <a:moveTo>
                      <a:pt x="28832" y="0"/>
                    </a:moveTo>
                    <a:lnTo>
                      <a:pt x="29006" y="139823"/>
                    </a:lnTo>
                    <a:lnTo>
                      <a:pt x="138" y="139823"/>
                    </a:lnTo>
                    <a:lnTo>
                      <a:pt x="0" y="28904"/>
                    </a:lnTo>
                    <a:lnTo>
                      <a:pt x="28832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AAA80212-BA6E-448F-BA91-287462E1D34C}"/>
                  </a:ext>
                </a:extLst>
              </p:cNvPr>
              <p:cNvSpPr/>
              <p:nvPr userDrawn="1"/>
            </p:nvSpPr>
            <p:spPr>
              <a:xfrm>
                <a:off x="118626" y="6779198"/>
                <a:ext cx="28931" cy="78803"/>
              </a:xfrm>
              <a:custGeom>
                <a:avLst/>
                <a:gdLst>
                  <a:gd name="connsiteX0" fmla="*/ 28833 w 28931"/>
                  <a:gd name="connsiteY0" fmla="*/ 0 h 78803"/>
                  <a:gd name="connsiteX1" fmla="*/ 28931 w 28931"/>
                  <a:gd name="connsiteY1" fmla="*/ 78803 h 78803"/>
                  <a:gd name="connsiteX2" fmla="*/ 62 w 28931"/>
                  <a:gd name="connsiteY2" fmla="*/ 78803 h 78803"/>
                  <a:gd name="connsiteX3" fmla="*/ 0 w 28931"/>
                  <a:gd name="connsiteY3" fmla="*/ 28904 h 78803"/>
                  <a:gd name="connsiteX4" fmla="*/ 28833 w 28931"/>
                  <a:gd name="connsiteY4" fmla="*/ 0 h 7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931" h="78803">
                    <a:moveTo>
                      <a:pt x="28833" y="0"/>
                    </a:moveTo>
                    <a:lnTo>
                      <a:pt x="28931" y="78803"/>
                    </a:lnTo>
                    <a:lnTo>
                      <a:pt x="62" y="78803"/>
                    </a:lnTo>
                    <a:lnTo>
                      <a:pt x="0" y="28904"/>
                    </a:lnTo>
                    <a:lnTo>
                      <a:pt x="28833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5B8EBCCB-B7E3-4837-AA61-44D0A400EC96}"/>
                  </a:ext>
                </a:extLst>
              </p:cNvPr>
              <p:cNvSpPr/>
              <p:nvPr userDrawn="1"/>
            </p:nvSpPr>
            <p:spPr>
              <a:xfrm>
                <a:off x="70452" y="6841018"/>
                <a:ext cx="16961" cy="16982"/>
              </a:xfrm>
              <a:custGeom>
                <a:avLst/>
                <a:gdLst>
                  <a:gd name="connsiteX0" fmla="*/ 16940 w 16961"/>
                  <a:gd name="connsiteY0" fmla="*/ 0 h 16982"/>
                  <a:gd name="connsiteX1" fmla="*/ 16961 w 16961"/>
                  <a:gd name="connsiteY1" fmla="*/ 16982 h 16982"/>
                  <a:gd name="connsiteX2" fmla="*/ 0 w 16961"/>
                  <a:gd name="connsiteY2" fmla="*/ 16982 h 16982"/>
                  <a:gd name="connsiteX3" fmla="*/ 16940 w 16961"/>
                  <a:gd name="connsiteY3" fmla="*/ 0 h 16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61" h="16982">
                    <a:moveTo>
                      <a:pt x="16940" y="0"/>
                    </a:moveTo>
                    <a:lnTo>
                      <a:pt x="16961" y="16982"/>
                    </a:lnTo>
                    <a:lnTo>
                      <a:pt x="0" y="16982"/>
                    </a:lnTo>
                    <a:lnTo>
                      <a:pt x="1694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94" name="Text Placeholder 9">
            <a:extLst>
              <a:ext uri="{FF2B5EF4-FFF2-40B4-BE49-F238E27FC236}">
                <a16:creationId xmlns:a16="http://schemas.microsoft.com/office/drawing/2014/main" id="{32E9F26D-470A-4D61-B420-B2AE034ED8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32208" y="1818208"/>
            <a:ext cx="6336792" cy="539812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1955D76A-22F6-4027-BBB2-B9D632FFEF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606040"/>
            <a:ext cx="633984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B4867646-E605-4DCE-A193-DD63E54B12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907792"/>
            <a:ext cx="6336792" cy="64008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A5839152-B87E-4F7A-AF8F-37F412A6F6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7760" y="3895344"/>
            <a:ext cx="633984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4914385C-D888-405F-A9D8-61CC2E9F72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37760" y="4206240"/>
            <a:ext cx="6336792" cy="64008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C2F11BC9-5663-4641-AFD6-EF2749EDD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747" y="5221224"/>
            <a:ext cx="633984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2" name="Text Placeholder 9">
            <a:extLst>
              <a:ext uri="{FF2B5EF4-FFF2-40B4-BE49-F238E27FC236}">
                <a16:creationId xmlns:a16="http://schemas.microsoft.com/office/drawing/2014/main" id="{963F6C91-7F9C-4273-8FDE-92A9BA3B8D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3747" y="5541264"/>
            <a:ext cx="6336792" cy="64008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7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9124951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D170077-B4B3-49F8-9FCD-908C812789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" y="1595438"/>
            <a:ext cx="9124950" cy="60007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4400" y="2354580"/>
            <a:ext cx="4297679" cy="4552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990850"/>
            <a:ext cx="4297680" cy="3105150"/>
          </a:xfrm>
        </p:spPr>
        <p:txBody>
          <a:bodyPr>
            <a:normAutofit/>
          </a:bodyPr>
          <a:lstStyle>
            <a:lvl1pPr>
              <a:lnSpc>
                <a:spcPts val="2000"/>
              </a:lnSpc>
              <a:defRPr sz="16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73368" y="2352675"/>
            <a:ext cx="4297680" cy="457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225" y="2990850"/>
            <a:ext cx="4297680" cy="3105150"/>
          </a:xfrm>
        </p:spPr>
        <p:txBody>
          <a:bodyPr>
            <a:normAutofit/>
          </a:bodyPr>
          <a:lstStyle>
            <a:lvl1pPr>
              <a:lnSpc>
                <a:spcPts val="2000"/>
              </a:lnSpc>
              <a:defRPr sz="16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45CE27-BF50-45D1-92DF-3CC2CC341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1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606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96112"/>
            <a:ext cx="105156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endParaRPr lang="en-ZA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EC5BA522-ACA2-41E7-8167-4CAD19A343D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258568" y="230428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36" name="Text Placeholder 36">
            <a:extLst>
              <a:ext uri="{FF2B5EF4-FFF2-40B4-BE49-F238E27FC236}">
                <a16:creationId xmlns:a16="http://schemas.microsoft.com/office/drawing/2014/main" id="{3FE4D07D-18EE-4015-BE1A-670EF5502FD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313432" y="2615184"/>
            <a:ext cx="1463040" cy="22467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962D0AF-583F-4670-BC13-F7BAE6B6974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667859" y="230254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60" name="Text Placeholder 36">
            <a:extLst>
              <a:ext uri="{FF2B5EF4-FFF2-40B4-BE49-F238E27FC236}">
                <a16:creationId xmlns:a16="http://schemas.microsoft.com/office/drawing/2014/main" id="{C689AF3A-9B30-404A-B454-562D375F9B9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722723" y="2613443"/>
            <a:ext cx="1463040" cy="22467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3352E813-A80F-4AEB-908D-C58B76F95B15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577756" y="231969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62" name="Text Placeholder 36">
            <a:extLst>
              <a:ext uri="{FF2B5EF4-FFF2-40B4-BE49-F238E27FC236}">
                <a16:creationId xmlns:a16="http://schemas.microsoft.com/office/drawing/2014/main" id="{58E04D07-1AA8-4C7D-A594-AD4587E5077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8632620" y="2630593"/>
            <a:ext cx="1463040" cy="22467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7811C96E-0DEE-4C3C-914D-3D8E37D685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401495E4-6A47-4169-8AF4-736F7CF55C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350147-917D-4020-B9C3-CE41143A10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5A6F9E-88A2-46C6-B4B4-642D65C42C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1C0F1C3-D7E3-418A-8706-CD257C1F5B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715823E-52F8-49ED-9EC8-E99ED0915B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7DF700D5-2F9B-4B15-92CF-1052851D5E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BB40768A-A2DB-44AA-89F5-071BCE4D9F9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05B8381-43DD-41A0-A705-D1255AC449A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178CB7C-93FB-40C1-9170-B99EF8EE9E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16D07EB6-011E-4F65-9F28-20CAB54640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2B65EAF-1F60-417C-B138-F72EFEBF6D8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D120F4-A640-421C-B1F8-406158CFBC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05D759B-EB6D-4560-B0B8-1F7EB7D1B8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BBD14391-1DC8-4D56-951F-25C5BDB392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3FC04C9-D1DE-47BA-8D50-6D762B72B8F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8FB174F-BC80-4817-90C7-42F90C797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E896FB65-5B08-4993-8523-822688BB2A9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DBAF247D-367F-4524-9E85-4B66631D53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4F9BFDEC-4D89-4C8E-A3D9-A6DF0297F78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C08EC58-18EC-4890-94D6-2422A6BBA8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5F5960EF-7F51-41A0-9E73-D2F727AB3F0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9F81D711-9D82-42A4-8AB2-12D1F4490A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D360A36A-7282-4045-B0DF-503E6A97BA4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0A2E5DCC-5FCD-4396-9980-17ECD06BB37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A3860367-6AF8-4009-AE8B-33DEE49D177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A21A7A3E-FAE9-412E-9085-C5396DD58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3981445"/>
            <a:ext cx="10332720" cy="168656"/>
          </a:xfrm>
          <a:prstGeom prst="rightArrow">
            <a:avLst>
              <a:gd name="adj1" fmla="val 100000"/>
              <a:gd name="adj2" fmla="val 8593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3DC4F1A-B4E3-468C-B5D4-1171E63E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DB417EF-A4F1-45A2-ACA0-5C821042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44816" y="2697432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E81057A-21E4-4E98-BFE7-5B870E5EA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423645" y="2697480"/>
            <a:ext cx="0" cy="733425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E7D18C9-8D44-4323-B6BF-BF76C2381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354996" y="269748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201D3F8-FF19-44BC-9EE7-6B58CD82B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3049258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6ACB076-AF56-41FE-9380-E9AD0CF4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14003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01BD79D-A068-4E2B-A576-16599ECD3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949479" y="4709160"/>
            <a:ext cx="0" cy="731520"/>
          </a:xfrm>
          <a:prstGeom prst="line">
            <a:avLst/>
          </a:prstGeom>
          <a:ln>
            <a:solidFill>
              <a:schemeClr val="tx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28F6AF7C-04EA-4C94-9ADB-02F18DEF5A6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302341" y="5269637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64" name="Text Placeholder 36">
            <a:extLst>
              <a:ext uri="{FF2B5EF4-FFF2-40B4-BE49-F238E27FC236}">
                <a16:creationId xmlns:a16="http://schemas.microsoft.com/office/drawing/2014/main" id="{DBC1E942-B2AC-4A1B-A9BF-207F48444E69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2357205" y="5580533"/>
            <a:ext cx="1463040" cy="22467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id="{236CF734-307C-46DF-9F1B-B7B348E8AFEC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222339" y="527294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66" name="Text Placeholder 36">
            <a:extLst>
              <a:ext uri="{FF2B5EF4-FFF2-40B4-BE49-F238E27FC236}">
                <a16:creationId xmlns:a16="http://schemas.microsoft.com/office/drawing/2014/main" id="{A797E2F6-E10E-4B32-8496-AC4E0B14B3F7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6277203" y="5583844"/>
            <a:ext cx="1463040" cy="22467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FE2C824F-3FEC-4436-8D89-71417F95C4CA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0161393" y="5272948"/>
            <a:ext cx="1554480" cy="561975"/>
          </a:xfrm>
          <a:solidFill>
            <a:schemeClr val="tx2"/>
          </a:solidFill>
          <a:ln>
            <a:noFill/>
          </a:ln>
        </p:spPr>
        <p:txBody>
          <a:bodyPr tIns="36000" anchor="t" anchorCtr="0">
            <a:normAutofit/>
          </a:bodyPr>
          <a:lstStyle>
            <a:lvl1pPr marL="0" indent="0" algn="ctr">
              <a:lnSpc>
                <a:spcPct val="150000"/>
              </a:lnSpc>
              <a:spcBef>
                <a:spcPts val="3600"/>
              </a:spcBef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68" name="Text Placeholder 36">
            <a:extLst>
              <a:ext uri="{FF2B5EF4-FFF2-40B4-BE49-F238E27FC236}">
                <a16:creationId xmlns:a16="http://schemas.microsoft.com/office/drawing/2014/main" id="{A789A2A0-3ABC-41EA-A65B-C158812FD38D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10216257" y="5583844"/>
            <a:ext cx="1463040" cy="224670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id="{F15C78F9-B77F-44BB-9DD3-7FD6042F4D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7A2CE885-91AB-475D-937A-12B9D463D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AF0A068C-26D9-4FC8-AD91-8B62AA304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61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563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080" y="1825625"/>
            <a:ext cx="10515600" cy="43513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AB92D86A-5036-415A-B056-A55CB2E0C2C9}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C761AA1-7048-41AE-AA8B-1FD077C849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6439D65-6A92-4B4C-8307-6CB811F97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AB85375-9E39-4BEF-908C-531D0252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- 4 u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36320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A40526D-DB50-43D0-90D5-E6FB281419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CCE554-7DC7-4A2A-BD55-8E86A3B4A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507992"/>
            <a:ext cx="2286000" cy="27432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C379AB9-816A-48B0-8040-51C116DF5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837176"/>
            <a:ext cx="2286000" cy="457200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EB148D33-9D3D-4F09-AD3D-5478787F73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10808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1C6DB7F-D21E-454A-8816-7C20215E17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35680" y="4511617"/>
            <a:ext cx="2286000" cy="27432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D0C4D301-6FD0-45BF-8011-A4984ED664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35680" y="4839223"/>
            <a:ext cx="2286000" cy="457200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CB5FD37A-EE86-444D-9C60-101D10C1C6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07216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7DCE814-41FD-4D48-8120-139ED97866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3160" y="4511617"/>
            <a:ext cx="2286000" cy="27432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42BD72F-73D4-46DC-B184-801565CDC9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3160" y="4839223"/>
            <a:ext cx="2286000" cy="457200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97508F04-3E2E-41F2-9326-8B0362A83A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03624" y="1993392"/>
            <a:ext cx="2286000" cy="2286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D5ACD767-F8EC-4D73-8CC0-DC4C23BBB2B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27973" y="4507992"/>
            <a:ext cx="2286000" cy="27432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736BB1A-851C-4D31-90C7-CDC5DBAEE1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27973" y="4837176"/>
            <a:ext cx="2286000" cy="457200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2402DAC-DB2C-47BE-AE78-07846291B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sp>
        <p:nvSpPr>
          <p:cNvPr id="32" name="Date Placeholder 3">
            <a:extLst>
              <a:ext uri="{FF2B5EF4-FFF2-40B4-BE49-F238E27FC236}">
                <a16:creationId xmlns:a16="http://schemas.microsoft.com/office/drawing/2014/main" id="{B459F3AA-94CC-42D0-8666-6ACC47E3D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FD28A03E-E672-4334-B8F0-0D3497967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46" name="Slide Number Placeholder 5">
            <a:extLst>
              <a:ext uri="{FF2B5EF4-FFF2-40B4-BE49-F238E27FC236}">
                <a16:creationId xmlns:a16="http://schemas.microsoft.com/office/drawing/2014/main" id="{985153C5-B300-4F05-832B-67E58EF5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115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- 8 u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51560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A40526D-DB50-43D0-90D5-E6FB281419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CCE554-7DC7-4A2A-BD55-8E86A3B4A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47472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C379AB9-816A-48B0-8040-51C116DF5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70332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EB148D33-9D3D-4F09-AD3D-5478787F73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82999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1C6DB7F-D21E-454A-8816-7C20215E17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08832" y="347472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D0C4D301-6FD0-45BF-8011-A4984ED664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8832" y="370332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CB5FD37A-EE86-444D-9C60-101D10C1C6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451598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7DCE814-41FD-4D48-8120-139ED97866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9464" y="347472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42BD72F-73D4-46DC-B184-801565CDC9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9464" y="370332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97508F04-3E2E-41F2-9326-8B0362A83AB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220198" y="1975104"/>
            <a:ext cx="2057400" cy="13716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D5ACD767-F8EC-4D73-8CC0-DC4C23BBB2B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40952" y="347472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736BB1A-851C-4D31-90C7-CDC5DBAEE1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0952" y="370332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7B2E434D-5BFF-4F4E-89CC-2A0B72618AF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4400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54BF5D0F-83F6-4B5E-82FB-FB9D4A47682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8200" y="566928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2989D348-84C3-4684-A67D-DBE303776B2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8200" y="5907024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68CB93A9-E63E-4946-8E32-FF80E0995A4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85032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DF7A9899-0EF5-4E5E-B7B1-37D8FFD99BD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8832" y="566928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B11F2CCF-80D1-467A-86AC-3F5D8DD5E8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08832" y="5907024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8F17B7F6-C6DF-45C7-BDE5-81003F62B35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455664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00DDE45F-F583-4DF4-9452-E816A09140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379464" y="566928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6780E523-546C-4CCA-A992-E1551F2878E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79464" y="5907024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2C506CA8-234D-479D-BB85-9F0FD9EDA6E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217152" y="4160520"/>
            <a:ext cx="2057400" cy="13716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55F6DA8A-3D9F-41E6-8A23-7DD2FB5AB6A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0952" y="5669280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CF522D8A-203A-454E-80C2-641E38298F4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0952" y="5907024"/>
            <a:ext cx="2057400" cy="274320"/>
          </a:xfrm>
        </p:spPr>
        <p:txBody>
          <a:bodyPr>
            <a:noAutofit/>
          </a:bodyPr>
          <a:lstStyle>
            <a:lvl1pPr marL="0" indent="0">
              <a:buNone/>
              <a:defRPr sz="10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 b="1">
                <a:solidFill>
                  <a:schemeClr val="tx2"/>
                </a:solidFill>
                <a:latin typeface="+mn-lt"/>
              </a:defRPr>
            </a:lvl2pPr>
            <a:lvl3pPr marL="914400" indent="0">
              <a:buNone/>
              <a:defRPr sz="1400" b="1">
                <a:solidFill>
                  <a:schemeClr val="tx2"/>
                </a:solidFill>
                <a:latin typeface="+mn-lt"/>
              </a:defRPr>
            </a:lvl3pPr>
            <a:lvl4pPr marL="1371600" indent="0">
              <a:buNone/>
              <a:defRPr sz="1400" b="1">
                <a:solidFill>
                  <a:schemeClr val="tx2"/>
                </a:solidFill>
                <a:latin typeface="+mn-lt"/>
              </a:defRPr>
            </a:lvl4pPr>
            <a:lvl5pPr marL="1828800" indent="0">
              <a:buNone/>
              <a:defRPr sz="1400" b="1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9" name="Graphic 48">
            <a:extLst>
              <a:ext uri="{FF2B5EF4-FFF2-40B4-BE49-F238E27FC236}">
                <a16:creationId xmlns:a16="http://schemas.microsoft.com/office/drawing/2014/main" id="{56630BF6-F55A-46EA-AB98-D26668FA2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1"/>
            <a:ext cx="2029968" cy="2029968"/>
          </a:xfrm>
          <a:prstGeom prst="rect">
            <a:avLst/>
          </a:prstGeom>
        </p:spPr>
      </p:pic>
      <p:sp>
        <p:nvSpPr>
          <p:cNvPr id="50" name="Date Placeholder 3">
            <a:extLst>
              <a:ext uri="{FF2B5EF4-FFF2-40B4-BE49-F238E27FC236}">
                <a16:creationId xmlns:a16="http://schemas.microsoft.com/office/drawing/2014/main" id="{4E530EA6-2F2B-481A-AA24-DCD67A71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1" name="Footer Placeholder 4">
            <a:extLst>
              <a:ext uri="{FF2B5EF4-FFF2-40B4-BE49-F238E27FC236}">
                <a16:creationId xmlns:a16="http://schemas.microsoft.com/office/drawing/2014/main" id="{54A9E911-EA72-48DC-8A5D-F25D6E0B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52" name="Slide Number Placeholder 5">
            <a:extLst>
              <a:ext uri="{FF2B5EF4-FFF2-40B4-BE49-F238E27FC236}">
                <a16:creationId xmlns:a16="http://schemas.microsoft.com/office/drawing/2014/main" id="{108A73E5-84FC-4283-9424-C4615384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931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10058400" cy="694171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6611B7-8FF7-4773-9FAF-EF9DE18D4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73968" y="0"/>
            <a:ext cx="1018032" cy="6862761"/>
            <a:chOff x="11173968" y="0"/>
            <a:chExt cx="1018032" cy="686276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2204226-A8C8-4414-BE3B-0CD0D8F67ABE}"/>
                </a:ext>
              </a:extLst>
            </p:cNvPr>
            <p:cNvSpPr/>
            <p:nvPr userDrawn="1"/>
          </p:nvSpPr>
          <p:spPr>
            <a:xfrm>
              <a:off x="11177016" y="4858514"/>
              <a:ext cx="1014984" cy="20042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AC0494-1460-484E-B1EC-8A8EEFF0AD5E}"/>
                </a:ext>
              </a:extLst>
            </p:cNvPr>
            <p:cNvSpPr/>
            <p:nvPr userDrawn="1"/>
          </p:nvSpPr>
          <p:spPr>
            <a:xfrm>
              <a:off x="11177016" y="2838061"/>
              <a:ext cx="1014984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053D751-9B56-4385-B029-D756EFA914F4}"/>
                </a:ext>
              </a:extLst>
            </p:cNvPr>
            <p:cNvSpPr/>
            <p:nvPr userDrawn="1"/>
          </p:nvSpPr>
          <p:spPr>
            <a:xfrm>
              <a:off x="11177016" y="0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AA00FC23-2ED3-484B-8A89-83CB1E35C3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18200" y="557719"/>
              <a:ext cx="1828800" cy="905164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5393BEB-828B-4E48-B695-AAA33AA7CB85}"/>
                </a:ext>
              </a:extLst>
            </p:cNvPr>
            <p:cNvSpPr/>
            <p:nvPr userDrawn="1"/>
          </p:nvSpPr>
          <p:spPr>
            <a:xfrm>
              <a:off x="11177016" y="2026941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C7CEDC-3E16-44A0-8999-B09857049C09}"/>
                </a:ext>
              </a:extLst>
            </p:cNvPr>
            <p:cNvSpPr/>
            <p:nvPr userDrawn="1"/>
          </p:nvSpPr>
          <p:spPr>
            <a:xfrm rot="10800000">
              <a:off x="11277600" y="2954014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40029F77-2501-4EBF-A232-5031A447FD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10716768" y="5418805"/>
              <a:ext cx="1828800" cy="914400"/>
            </a:xfrm>
            <a:prstGeom prst="rect">
              <a:avLst/>
            </a:prstGeom>
          </p:spPr>
        </p:pic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558E2F-7ED7-452C-BF34-1D9CEE3DA176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678424" y="2107851"/>
            <a:ext cx="1530196" cy="39403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36EF96CC-8462-492B-A583-23CA7F69D645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2052902" y="2559632"/>
            <a:ext cx="2070325" cy="380859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5" name="Text Placeholder 6">
            <a:extLst>
              <a:ext uri="{FF2B5EF4-FFF2-40B4-BE49-F238E27FC236}">
                <a16:creationId xmlns:a16="http://schemas.microsoft.com/office/drawing/2014/main" id="{9181B54C-566B-4B18-924F-0B0ABFA177B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1878637" y="2848394"/>
            <a:ext cx="2074739" cy="509921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58" name="Text Placeholder 6">
            <a:extLst>
              <a:ext uri="{FF2B5EF4-FFF2-40B4-BE49-F238E27FC236}">
                <a16:creationId xmlns:a16="http://schemas.microsoft.com/office/drawing/2014/main" id="{840BBF63-9D11-498F-81A3-8650AC60CCE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060242" y="1685195"/>
            <a:ext cx="1050925" cy="3778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2" name="Text Placeholder 6">
            <a:extLst>
              <a:ext uri="{FF2B5EF4-FFF2-40B4-BE49-F238E27FC236}">
                <a16:creationId xmlns:a16="http://schemas.microsoft.com/office/drawing/2014/main" id="{B703A9B9-CCD2-442E-AB03-2C9C2EC835DD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667063" y="2203470"/>
            <a:ext cx="1680922" cy="377825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6" name="Text Placeholder 6">
            <a:extLst>
              <a:ext uri="{FF2B5EF4-FFF2-40B4-BE49-F238E27FC236}">
                <a16:creationId xmlns:a16="http://schemas.microsoft.com/office/drawing/2014/main" id="{5C74E55E-E6AF-40E6-8BA7-BE2A9DC39698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7662713" y="2512081"/>
            <a:ext cx="1957767" cy="569574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2F6D970C-C43E-4D7F-83C7-650BDF1E9FB2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1996818" y="4181199"/>
            <a:ext cx="1050925" cy="3778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3" name="Text Placeholder 6">
            <a:extLst>
              <a:ext uri="{FF2B5EF4-FFF2-40B4-BE49-F238E27FC236}">
                <a16:creationId xmlns:a16="http://schemas.microsoft.com/office/drawing/2014/main" id="{1DA14AF6-5923-4726-93E3-C4DC3606842F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1810730" y="4727342"/>
            <a:ext cx="1857095" cy="377825"/>
          </a:xfrm>
        </p:spPr>
        <p:txBody>
          <a:bodyPr>
            <a:noAutofit/>
          </a:bodyPr>
          <a:lstStyle>
            <a:lvl1pPr marL="0" indent="0" algn="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7" name="Text Placeholder 6">
            <a:extLst>
              <a:ext uri="{FF2B5EF4-FFF2-40B4-BE49-F238E27FC236}">
                <a16:creationId xmlns:a16="http://schemas.microsoft.com/office/drawing/2014/main" id="{D194A6FC-68EF-46C5-8EB6-32C814C1D298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08100" y="5052157"/>
            <a:ext cx="2350537" cy="875894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1546F0-9E2B-4020-9199-B800E39E333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83025" y="2093472"/>
            <a:ext cx="3908425" cy="38882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0" name="Text Placeholder 6">
            <a:extLst>
              <a:ext uri="{FF2B5EF4-FFF2-40B4-BE49-F238E27FC236}">
                <a16:creationId xmlns:a16="http://schemas.microsoft.com/office/drawing/2014/main" id="{2CC7AB2F-529F-426C-8BD7-C55E70689042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493650" y="5089231"/>
            <a:ext cx="1050925" cy="3778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4" name="Text Placeholder 6">
            <a:extLst>
              <a:ext uri="{FF2B5EF4-FFF2-40B4-BE49-F238E27FC236}">
                <a16:creationId xmlns:a16="http://schemas.microsoft.com/office/drawing/2014/main" id="{71B7B5C4-9DE3-46CC-8D42-B3C05CF4BC84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8544683" y="5490771"/>
            <a:ext cx="1513717" cy="377825"/>
          </a:xfr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68" name="Text Placeholder 6">
            <a:extLst>
              <a:ext uri="{FF2B5EF4-FFF2-40B4-BE49-F238E27FC236}">
                <a16:creationId xmlns:a16="http://schemas.microsoft.com/office/drawing/2014/main" id="{51C7E93C-9056-489A-A267-8125BA91C43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8541799" y="5792787"/>
            <a:ext cx="1783301" cy="447757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46291370-C9EE-4280-B18D-332658DF0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910B7E39-771C-4552-A50D-711B48AD6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1BBC48B-0E27-4D81-B081-4BF3F41DC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02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igh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0407AED1-9974-465A-BC9C-530E270105DE}"/>
              </a:ext>
            </a:extLst>
          </p:cNvPr>
          <p:cNvSpPr/>
          <p:nvPr userDrawn="1"/>
        </p:nvSpPr>
        <p:spPr>
          <a:xfrm flipH="1">
            <a:off x="0" y="2021358"/>
            <a:ext cx="2032942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898524"/>
            <a:ext cx="63436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3949" y="2310817"/>
            <a:ext cx="6400800" cy="3657600"/>
          </a:xfrm>
        </p:spPr>
        <p:txBody>
          <a:bodyPr>
            <a:norm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18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8ADBC6-C9BE-4302-A86A-4AC842874C24}"/>
              </a:ext>
            </a:extLst>
          </p:cNvPr>
          <p:cNvSpPr/>
          <p:nvPr userDrawn="1"/>
        </p:nvSpPr>
        <p:spPr>
          <a:xfrm>
            <a:off x="2029604" y="2031653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B04AFC-F339-4DFB-AA44-D68317065E02}"/>
              </a:ext>
            </a:extLst>
          </p:cNvPr>
          <p:cNvSpPr/>
          <p:nvPr userDrawn="1"/>
        </p:nvSpPr>
        <p:spPr>
          <a:xfrm>
            <a:off x="2028253" y="4052815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 descr="A black and white striped pattern&#10;&#10;Description automatically generated with low confidence">
            <a:extLst>
              <a:ext uri="{FF2B5EF4-FFF2-40B4-BE49-F238E27FC236}">
                <a16:creationId xmlns:a16="http://schemas.microsoft.com/office/drawing/2014/main" id="{E88B2398-8473-499F-836C-F3AF518F5B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015" y="5086646"/>
            <a:ext cx="2019299" cy="999451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-9867" y="-1076"/>
            <a:ext cx="2029968" cy="202996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522571C-09D3-4F39-B963-76F80D9973F1}"/>
              </a:ext>
            </a:extLst>
          </p:cNvPr>
          <p:cNvSpPr/>
          <p:nvPr userDrawn="1"/>
        </p:nvSpPr>
        <p:spPr>
          <a:xfrm>
            <a:off x="2029968" y="6045049"/>
            <a:ext cx="2029968" cy="8129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268D7D-D5FB-492C-8D00-3E866534BD42}"/>
              </a:ext>
            </a:extLst>
          </p:cNvPr>
          <p:cNvSpPr/>
          <p:nvPr userDrawn="1"/>
        </p:nvSpPr>
        <p:spPr>
          <a:xfrm flipH="1">
            <a:off x="0" y="4828032"/>
            <a:ext cx="2032942" cy="20299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4BCEF24-C76B-44E5-A457-E55658E8EB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860" y="4828032"/>
            <a:ext cx="2029968" cy="202996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18216784-417D-44A8-8CF1-C0CAF410EB9B}"/>
              </a:ext>
            </a:extLst>
          </p:cNvPr>
          <p:cNvGrpSpPr/>
          <p:nvPr userDrawn="1"/>
        </p:nvGrpSpPr>
        <p:grpSpPr>
          <a:xfrm>
            <a:off x="100242" y="2099803"/>
            <a:ext cx="1920240" cy="1920240"/>
            <a:chOff x="5361924" y="7472790"/>
            <a:chExt cx="1828800" cy="182880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FF90BA2-E949-4FDF-A88E-B68F607E3205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41F18930-2C24-4BA6-A1EB-BF1644EE8558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D5953E65-C24C-4C83-86BB-E4A6D2532FDF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51" name="Group 50">
                    <a:extLst>
                      <a:ext uri="{FF2B5EF4-FFF2-40B4-BE49-F238E27FC236}">
                        <a16:creationId xmlns:a16="http://schemas.microsoft.com/office/drawing/2014/main" id="{0B9DA7A8-A66E-4E0E-92DF-B3FF112EBB7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53" name="Group 52">
                      <a:extLst>
                        <a:ext uri="{FF2B5EF4-FFF2-40B4-BE49-F238E27FC236}">
                          <a16:creationId xmlns:a16="http://schemas.microsoft.com/office/drawing/2014/main" id="{94E74739-1964-4A3C-B2E5-28FEF5EF8E49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5" name="Group 54">
                        <a:extLst>
                          <a:ext uri="{FF2B5EF4-FFF2-40B4-BE49-F238E27FC236}">
                            <a16:creationId xmlns:a16="http://schemas.microsoft.com/office/drawing/2014/main" id="{E31C22DC-76BD-4E83-8A1A-B7AE70B2E8FE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7" name="Group 56">
                          <a:extLst>
                            <a:ext uri="{FF2B5EF4-FFF2-40B4-BE49-F238E27FC236}">
                              <a16:creationId xmlns:a16="http://schemas.microsoft.com/office/drawing/2014/main" id="{F63C700C-5749-4BA1-8128-78559312E8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59" name="Oval 58">
                            <a:extLst>
                              <a:ext uri="{FF2B5EF4-FFF2-40B4-BE49-F238E27FC236}">
                                <a16:creationId xmlns:a16="http://schemas.microsoft.com/office/drawing/2014/main" id="{EC81C305-3A69-4634-8A07-56F8272122AF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60" name="Oval 59">
                            <a:extLst>
                              <a:ext uri="{FF2B5EF4-FFF2-40B4-BE49-F238E27FC236}">
                                <a16:creationId xmlns:a16="http://schemas.microsoft.com/office/drawing/2014/main" id="{A14AAEDA-8F87-420D-A6BD-FF115C08EB7A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8" name="Oval 57">
                          <a:extLst>
                            <a:ext uri="{FF2B5EF4-FFF2-40B4-BE49-F238E27FC236}">
                              <a16:creationId xmlns:a16="http://schemas.microsoft.com/office/drawing/2014/main" id="{A1FA4EA0-701D-49A3-8962-1BD0CE6E9C0E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6" name="Oval 55">
                        <a:extLst>
                          <a:ext uri="{FF2B5EF4-FFF2-40B4-BE49-F238E27FC236}">
                            <a16:creationId xmlns:a16="http://schemas.microsoft.com/office/drawing/2014/main" id="{E362A8AA-1110-4C1C-9922-60F7D43E82B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4" name="Oval 53">
                      <a:extLst>
                        <a:ext uri="{FF2B5EF4-FFF2-40B4-BE49-F238E27FC236}">
                          <a16:creationId xmlns:a16="http://schemas.microsoft.com/office/drawing/2014/main" id="{BC8B72EE-335A-4030-B500-7E6FB4D24F1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10167348-D9AA-4440-8569-849A6B0F2C2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A5616AB2-7A83-42C0-883C-FFA27D5468C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A9CA073-4F0B-4787-B46D-7886261E945E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9AF901A3-1EC5-458F-A653-74CCEAE9A13D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D5E35A9-4BB5-48F3-AE34-E1BDD3343EB1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9A549D5-A823-49C4-8C36-D074E6E039B9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A767C47-7246-4B50-8E78-82766365754A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AEE1DDC-07C3-4204-A3B1-BB7C77C0622B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15DA288D-BE35-46E8-AA86-9F28D8504DAB}"/>
              </a:ext>
            </a:extLst>
          </p:cNvPr>
          <p:cNvSpPr/>
          <p:nvPr userDrawn="1"/>
        </p:nvSpPr>
        <p:spPr>
          <a:xfrm>
            <a:off x="0" y="4043197"/>
            <a:ext cx="2029968" cy="7845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72557B54-30A3-4192-9D51-EE28AF522DE9}"/>
              </a:ext>
            </a:extLst>
          </p:cNvPr>
          <p:cNvSpPr/>
          <p:nvPr userDrawn="1"/>
        </p:nvSpPr>
        <p:spPr>
          <a:xfrm>
            <a:off x="0" y="2021358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208FD0E-034D-4DF3-85D7-F0EBE2775B58}"/>
              </a:ext>
            </a:extLst>
          </p:cNvPr>
          <p:cNvCxnSpPr>
            <a:cxnSpLocks/>
          </p:cNvCxnSpPr>
          <p:nvPr userDrawn="1"/>
        </p:nvCxnSpPr>
        <p:spPr>
          <a:xfrm>
            <a:off x="10632" y="-7753"/>
            <a:ext cx="4052352" cy="404086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E20239FE-47D0-4B4F-8440-F859F368C141}"/>
              </a:ext>
            </a:extLst>
          </p:cNvPr>
          <p:cNvSpPr/>
          <p:nvPr userDrawn="1"/>
        </p:nvSpPr>
        <p:spPr>
          <a:xfrm>
            <a:off x="3903349" y="3869829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Date Placeholder 3">
            <a:extLst>
              <a:ext uri="{FF2B5EF4-FFF2-40B4-BE49-F238E27FC236}">
                <a16:creationId xmlns:a16="http://schemas.microsoft.com/office/drawing/2014/main" id="{5E4B9359-45F7-446D-8327-B1978DE8E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13" name="Footer Placeholder 4">
            <a:extLst>
              <a:ext uri="{FF2B5EF4-FFF2-40B4-BE49-F238E27FC236}">
                <a16:creationId xmlns:a16="http://schemas.microsoft.com/office/drawing/2014/main" id="{A808BC2F-0D21-4E99-B8C6-DC1C7CD1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114" name="Slide Number Placeholder 5">
            <a:extLst>
              <a:ext uri="{FF2B5EF4-FFF2-40B4-BE49-F238E27FC236}">
                <a16:creationId xmlns:a16="http://schemas.microsoft.com/office/drawing/2014/main" id="{054CC8D5-17CB-435D-B227-465D3B8F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5"/>
            <a:ext cx="640080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254670"/>
            <a:ext cx="6400800" cy="4114800"/>
          </a:xfrm>
        </p:spPr>
        <p:txBody>
          <a:bodyPr>
            <a:norm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E1BC9BFE-80C0-4DA9-92DB-070C41E412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1569916" y="-983359"/>
            <a:ext cx="2029968" cy="2029968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F5ED01E4-35BF-4165-86B2-E3BDFD91DEE3}"/>
              </a:ext>
            </a:extLst>
          </p:cNvPr>
          <p:cNvSpPr/>
          <p:nvPr userDrawn="1"/>
        </p:nvSpPr>
        <p:spPr>
          <a:xfrm rot="13508190">
            <a:off x="141725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7E6DD28-C71B-4484-973A-D12A277300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1574706" y="1900474"/>
            <a:ext cx="2029968" cy="2029968"/>
          </a:xfrm>
          <a:prstGeom prst="rect">
            <a:avLst/>
          </a:prstGeom>
        </p:spPr>
      </p:pic>
      <p:sp>
        <p:nvSpPr>
          <p:cNvPr id="11" name="Rectangle 23">
            <a:extLst>
              <a:ext uri="{FF2B5EF4-FFF2-40B4-BE49-F238E27FC236}">
                <a16:creationId xmlns:a16="http://schemas.microsoft.com/office/drawing/2014/main" id="{AB403917-256D-4254-A12F-F8BD19470C42}"/>
              </a:ext>
            </a:extLst>
          </p:cNvPr>
          <p:cNvSpPr/>
          <p:nvPr userDrawn="1"/>
        </p:nvSpPr>
        <p:spPr>
          <a:xfrm rot="18900000">
            <a:off x="1580257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06A536-5FCB-4761-9EFF-D54BE44B1F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145529" y="3355869"/>
            <a:ext cx="2029968" cy="202996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B73C61F-3D48-4791-8280-D98D2C01E0C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3019001" y="3357927"/>
            <a:ext cx="2029968" cy="202996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4213EEF-F759-4045-9F53-49C1B4ECED53}"/>
              </a:ext>
            </a:extLst>
          </p:cNvPr>
          <p:cNvGrpSpPr/>
          <p:nvPr userDrawn="1"/>
        </p:nvGrpSpPr>
        <p:grpSpPr>
          <a:xfrm>
            <a:off x="1159403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788A3CD7-1915-41CF-9FB5-E6FEDCA8F19C}"/>
              </a:ext>
            </a:extLst>
          </p:cNvPr>
          <p:cNvSpPr/>
          <p:nvPr userDrawn="1"/>
        </p:nvSpPr>
        <p:spPr>
          <a:xfrm>
            <a:off x="2960473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3591DEB5-C98C-4EF8-AA57-B8F45C484FF4}"/>
              </a:ext>
            </a:extLst>
          </p:cNvPr>
          <p:cNvSpPr/>
          <p:nvPr userDrawn="1"/>
        </p:nvSpPr>
        <p:spPr>
          <a:xfrm>
            <a:off x="-7601" y="2930958"/>
            <a:ext cx="1128311" cy="2870805"/>
          </a:xfrm>
          <a:custGeom>
            <a:avLst/>
            <a:gdLst>
              <a:gd name="connsiteX0" fmla="*/ 1128311 w 1128311"/>
              <a:gd name="connsiteY0" fmla="*/ 0 h 2870805"/>
              <a:gd name="connsiteX1" fmla="*/ 1123909 w 1128311"/>
              <a:gd name="connsiteY1" fmla="*/ 2870805 h 2870805"/>
              <a:gd name="connsiteX2" fmla="*/ 0 w 1128311"/>
              <a:gd name="connsiteY2" fmla="*/ 1743443 h 2870805"/>
              <a:gd name="connsiteX3" fmla="*/ 0 w 1128311"/>
              <a:gd name="connsiteY3" fmla="*/ 1124856 h 2870805"/>
              <a:gd name="connsiteX4" fmla="*/ 1128311 w 1128311"/>
              <a:gd name="connsiteY4" fmla="*/ 0 h 2870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8311" h="2870805">
                <a:moveTo>
                  <a:pt x="1128311" y="0"/>
                </a:moveTo>
                <a:lnTo>
                  <a:pt x="1123909" y="2870805"/>
                </a:lnTo>
                <a:lnTo>
                  <a:pt x="0" y="1743443"/>
                </a:lnTo>
                <a:lnTo>
                  <a:pt x="0" y="1124856"/>
                </a:lnTo>
                <a:lnTo>
                  <a:pt x="112831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6FFCF0CF-3167-4E3E-BD4A-236ACC247EC0}"/>
              </a:ext>
            </a:extLst>
          </p:cNvPr>
          <p:cNvSpPr/>
          <p:nvPr/>
        </p:nvSpPr>
        <p:spPr>
          <a:xfrm rot="13500280">
            <a:off x="126341" y="458327"/>
            <a:ext cx="2024298" cy="2024298"/>
          </a:xfrm>
          <a:custGeom>
            <a:avLst/>
            <a:gdLst>
              <a:gd name="connsiteX0" fmla="*/ 2024298 w 2024298"/>
              <a:gd name="connsiteY0" fmla="*/ 2024298 h 2024298"/>
              <a:gd name="connsiteX1" fmla="*/ 0 w 2024298"/>
              <a:gd name="connsiteY1" fmla="*/ 0 h 2024298"/>
              <a:gd name="connsiteX2" fmla="*/ 40826 w 2024298"/>
              <a:gd name="connsiteY2" fmla="*/ 0 h 2024298"/>
              <a:gd name="connsiteX3" fmla="*/ 2024298 w 2024298"/>
              <a:gd name="connsiteY3" fmla="*/ 1983472 h 2024298"/>
              <a:gd name="connsiteX4" fmla="*/ 2024298 w 2024298"/>
              <a:gd name="connsiteY4" fmla="*/ 2024298 h 2024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4298" h="2024298">
                <a:moveTo>
                  <a:pt x="2024298" y="2024298"/>
                </a:moveTo>
                <a:lnTo>
                  <a:pt x="0" y="0"/>
                </a:lnTo>
                <a:lnTo>
                  <a:pt x="40826" y="0"/>
                </a:lnTo>
                <a:lnTo>
                  <a:pt x="2024298" y="1983472"/>
                </a:lnTo>
                <a:lnTo>
                  <a:pt x="2024298" y="202429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AB47A61A-6E4C-49A5-A2E8-2410A107CC2A}"/>
              </a:ext>
            </a:extLst>
          </p:cNvPr>
          <p:cNvSpPr/>
          <p:nvPr/>
        </p:nvSpPr>
        <p:spPr>
          <a:xfrm rot="13500280">
            <a:off x="108491" y="501416"/>
            <a:ext cx="1938109" cy="1938109"/>
          </a:xfrm>
          <a:custGeom>
            <a:avLst/>
            <a:gdLst>
              <a:gd name="connsiteX0" fmla="*/ 1938109 w 1938109"/>
              <a:gd name="connsiteY0" fmla="*/ 1938109 h 1938109"/>
              <a:gd name="connsiteX1" fmla="*/ 0 w 1938109"/>
              <a:gd name="connsiteY1" fmla="*/ 0 h 1938109"/>
              <a:gd name="connsiteX2" fmla="*/ 40826 w 1938109"/>
              <a:gd name="connsiteY2" fmla="*/ 0 h 1938109"/>
              <a:gd name="connsiteX3" fmla="*/ 1938109 w 1938109"/>
              <a:gd name="connsiteY3" fmla="*/ 1897283 h 1938109"/>
              <a:gd name="connsiteX4" fmla="*/ 1938109 w 1938109"/>
              <a:gd name="connsiteY4" fmla="*/ 1938109 h 19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8109" h="1938109">
                <a:moveTo>
                  <a:pt x="1938109" y="1938109"/>
                </a:moveTo>
                <a:lnTo>
                  <a:pt x="0" y="0"/>
                </a:lnTo>
                <a:lnTo>
                  <a:pt x="40826" y="0"/>
                </a:lnTo>
                <a:lnTo>
                  <a:pt x="1938109" y="1897283"/>
                </a:lnTo>
                <a:lnTo>
                  <a:pt x="1938109" y="193810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FC8CDBA7-BF04-4719-8D66-513A71ECCAFF}"/>
              </a:ext>
            </a:extLst>
          </p:cNvPr>
          <p:cNvSpPr/>
          <p:nvPr/>
        </p:nvSpPr>
        <p:spPr>
          <a:xfrm rot="13500280">
            <a:off x="90475" y="544906"/>
            <a:ext cx="1853055" cy="1851921"/>
          </a:xfrm>
          <a:custGeom>
            <a:avLst/>
            <a:gdLst>
              <a:gd name="connsiteX0" fmla="*/ 1851921 w 1853055"/>
              <a:gd name="connsiteY0" fmla="*/ 1851921 h 1851921"/>
              <a:gd name="connsiteX1" fmla="*/ 0 w 1853055"/>
              <a:gd name="connsiteY1" fmla="*/ 0 h 1851921"/>
              <a:gd name="connsiteX2" fmla="*/ 40826 w 1853055"/>
              <a:gd name="connsiteY2" fmla="*/ 0 h 1851921"/>
              <a:gd name="connsiteX3" fmla="*/ 1853055 w 1853055"/>
              <a:gd name="connsiteY3" fmla="*/ 1811094 h 1851921"/>
              <a:gd name="connsiteX4" fmla="*/ 1851920 w 1853055"/>
              <a:gd name="connsiteY4" fmla="*/ 1811094 h 1851921"/>
              <a:gd name="connsiteX5" fmla="*/ 1851921 w 1853055"/>
              <a:gd name="connsiteY5" fmla="*/ 1851921 h 1851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3055" h="1851921">
                <a:moveTo>
                  <a:pt x="1851921" y="1851921"/>
                </a:moveTo>
                <a:lnTo>
                  <a:pt x="0" y="0"/>
                </a:lnTo>
                <a:lnTo>
                  <a:pt x="40826" y="0"/>
                </a:lnTo>
                <a:lnTo>
                  <a:pt x="1853055" y="1811094"/>
                </a:lnTo>
                <a:lnTo>
                  <a:pt x="1851920" y="1811094"/>
                </a:lnTo>
                <a:lnTo>
                  <a:pt x="1851921" y="1851921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79CDC826-71AB-4245-AC5F-8DC9DB2BBCE0}"/>
              </a:ext>
            </a:extLst>
          </p:cNvPr>
          <p:cNvSpPr/>
          <p:nvPr/>
        </p:nvSpPr>
        <p:spPr>
          <a:xfrm rot="13500280">
            <a:off x="72624" y="587994"/>
            <a:ext cx="1766866" cy="1765732"/>
          </a:xfrm>
          <a:custGeom>
            <a:avLst/>
            <a:gdLst>
              <a:gd name="connsiteX0" fmla="*/ 1765732 w 1766866"/>
              <a:gd name="connsiteY0" fmla="*/ 1765732 h 1765732"/>
              <a:gd name="connsiteX1" fmla="*/ 0 w 1766866"/>
              <a:gd name="connsiteY1" fmla="*/ 0 h 1765732"/>
              <a:gd name="connsiteX2" fmla="*/ 40826 w 1766866"/>
              <a:gd name="connsiteY2" fmla="*/ 0 h 1765732"/>
              <a:gd name="connsiteX3" fmla="*/ 1766866 w 1766866"/>
              <a:gd name="connsiteY3" fmla="*/ 1724906 h 1765732"/>
              <a:gd name="connsiteX4" fmla="*/ 1765731 w 1766866"/>
              <a:gd name="connsiteY4" fmla="*/ 1724906 h 1765732"/>
              <a:gd name="connsiteX5" fmla="*/ 1765732 w 1766866"/>
              <a:gd name="connsiteY5" fmla="*/ 1765732 h 176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6866" h="1765732">
                <a:moveTo>
                  <a:pt x="1765732" y="1765732"/>
                </a:moveTo>
                <a:lnTo>
                  <a:pt x="0" y="0"/>
                </a:lnTo>
                <a:lnTo>
                  <a:pt x="40826" y="0"/>
                </a:lnTo>
                <a:lnTo>
                  <a:pt x="1766866" y="1724906"/>
                </a:lnTo>
                <a:lnTo>
                  <a:pt x="1765731" y="1724906"/>
                </a:lnTo>
                <a:lnTo>
                  <a:pt x="1765732" y="1765732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4DE1670F-43B8-4EA8-878C-AC3FF1921E21}"/>
              </a:ext>
            </a:extLst>
          </p:cNvPr>
          <p:cNvSpPr/>
          <p:nvPr/>
        </p:nvSpPr>
        <p:spPr>
          <a:xfrm rot="13500280">
            <a:off x="55175" y="630117"/>
            <a:ext cx="1680678" cy="1680677"/>
          </a:xfrm>
          <a:custGeom>
            <a:avLst/>
            <a:gdLst>
              <a:gd name="connsiteX0" fmla="*/ 1680678 w 1680678"/>
              <a:gd name="connsiteY0" fmla="*/ 1680677 h 1680677"/>
              <a:gd name="connsiteX1" fmla="*/ 0 w 1680678"/>
              <a:gd name="connsiteY1" fmla="*/ 0 h 1680677"/>
              <a:gd name="connsiteX2" fmla="*/ 40826 w 1680678"/>
              <a:gd name="connsiteY2" fmla="*/ 0 h 1680677"/>
              <a:gd name="connsiteX3" fmla="*/ 1680678 w 1680678"/>
              <a:gd name="connsiteY3" fmla="*/ 1639851 h 1680677"/>
              <a:gd name="connsiteX4" fmla="*/ 1680678 w 1680678"/>
              <a:gd name="connsiteY4" fmla="*/ 1680677 h 168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0678" h="1680677">
                <a:moveTo>
                  <a:pt x="1680678" y="1680677"/>
                </a:moveTo>
                <a:lnTo>
                  <a:pt x="0" y="0"/>
                </a:lnTo>
                <a:lnTo>
                  <a:pt x="40826" y="0"/>
                </a:lnTo>
                <a:lnTo>
                  <a:pt x="1680678" y="1639851"/>
                </a:lnTo>
                <a:lnTo>
                  <a:pt x="1680678" y="168067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4AE780ED-EF51-4AD7-A73F-01E563D0E8BC}"/>
              </a:ext>
            </a:extLst>
          </p:cNvPr>
          <p:cNvSpPr/>
          <p:nvPr/>
        </p:nvSpPr>
        <p:spPr>
          <a:xfrm rot="13500280">
            <a:off x="37325" y="673206"/>
            <a:ext cx="1594489" cy="1594489"/>
          </a:xfrm>
          <a:custGeom>
            <a:avLst/>
            <a:gdLst>
              <a:gd name="connsiteX0" fmla="*/ 1594489 w 1594489"/>
              <a:gd name="connsiteY0" fmla="*/ 1594489 h 1594489"/>
              <a:gd name="connsiteX1" fmla="*/ 0 w 1594489"/>
              <a:gd name="connsiteY1" fmla="*/ 0 h 1594489"/>
              <a:gd name="connsiteX2" fmla="*/ 40826 w 1594489"/>
              <a:gd name="connsiteY2" fmla="*/ 0 h 1594489"/>
              <a:gd name="connsiteX3" fmla="*/ 1594489 w 1594489"/>
              <a:gd name="connsiteY3" fmla="*/ 1553663 h 1594489"/>
              <a:gd name="connsiteX4" fmla="*/ 1594489 w 1594489"/>
              <a:gd name="connsiteY4" fmla="*/ 1594489 h 1594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4489" h="1594489">
                <a:moveTo>
                  <a:pt x="1594489" y="1594489"/>
                </a:moveTo>
                <a:lnTo>
                  <a:pt x="0" y="0"/>
                </a:lnTo>
                <a:lnTo>
                  <a:pt x="40826" y="0"/>
                </a:lnTo>
                <a:lnTo>
                  <a:pt x="1594489" y="1553663"/>
                </a:lnTo>
                <a:lnTo>
                  <a:pt x="1594489" y="159448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BE269AE3-65CE-4B86-B8B1-413783695039}"/>
              </a:ext>
            </a:extLst>
          </p:cNvPr>
          <p:cNvSpPr/>
          <p:nvPr/>
        </p:nvSpPr>
        <p:spPr>
          <a:xfrm rot="13500280">
            <a:off x="19309" y="716696"/>
            <a:ext cx="1509435" cy="1508300"/>
          </a:xfrm>
          <a:custGeom>
            <a:avLst/>
            <a:gdLst>
              <a:gd name="connsiteX0" fmla="*/ 1508301 w 1509435"/>
              <a:gd name="connsiteY0" fmla="*/ 1508300 h 1508300"/>
              <a:gd name="connsiteX1" fmla="*/ 0 w 1509435"/>
              <a:gd name="connsiteY1" fmla="*/ 0 h 1508300"/>
              <a:gd name="connsiteX2" fmla="*/ 40826 w 1509435"/>
              <a:gd name="connsiteY2" fmla="*/ 0 h 1508300"/>
              <a:gd name="connsiteX3" fmla="*/ 1509435 w 1509435"/>
              <a:gd name="connsiteY3" fmla="*/ 1467474 h 1508300"/>
              <a:gd name="connsiteX4" fmla="*/ 1508301 w 1509435"/>
              <a:gd name="connsiteY4" fmla="*/ 1467474 h 1508300"/>
              <a:gd name="connsiteX5" fmla="*/ 1508301 w 1509435"/>
              <a:gd name="connsiteY5" fmla="*/ 1508300 h 150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435" h="1508300">
                <a:moveTo>
                  <a:pt x="1508301" y="1508300"/>
                </a:moveTo>
                <a:lnTo>
                  <a:pt x="0" y="0"/>
                </a:lnTo>
                <a:lnTo>
                  <a:pt x="40826" y="0"/>
                </a:lnTo>
                <a:lnTo>
                  <a:pt x="1509435" y="1467474"/>
                </a:lnTo>
                <a:lnTo>
                  <a:pt x="1508301" y="1467474"/>
                </a:lnTo>
                <a:lnTo>
                  <a:pt x="1508301" y="150830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C35E0649-74BB-4271-BE7D-1F2ED094753E}"/>
              </a:ext>
            </a:extLst>
          </p:cNvPr>
          <p:cNvSpPr/>
          <p:nvPr/>
        </p:nvSpPr>
        <p:spPr>
          <a:xfrm rot="13500280">
            <a:off x="1859" y="758817"/>
            <a:ext cx="1423246" cy="1423247"/>
          </a:xfrm>
          <a:custGeom>
            <a:avLst/>
            <a:gdLst>
              <a:gd name="connsiteX0" fmla="*/ 1423246 w 1423246"/>
              <a:gd name="connsiteY0" fmla="*/ 1423247 h 1423247"/>
              <a:gd name="connsiteX1" fmla="*/ 0 w 1423246"/>
              <a:gd name="connsiteY1" fmla="*/ 0 h 1423247"/>
              <a:gd name="connsiteX2" fmla="*/ 40825 w 1423246"/>
              <a:gd name="connsiteY2" fmla="*/ 0 h 1423247"/>
              <a:gd name="connsiteX3" fmla="*/ 1423246 w 1423246"/>
              <a:gd name="connsiteY3" fmla="*/ 1382420 h 1423247"/>
              <a:gd name="connsiteX4" fmla="*/ 1423246 w 1423246"/>
              <a:gd name="connsiteY4" fmla="*/ 1423247 h 1423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3246" h="1423247">
                <a:moveTo>
                  <a:pt x="1423246" y="1423247"/>
                </a:moveTo>
                <a:lnTo>
                  <a:pt x="0" y="0"/>
                </a:lnTo>
                <a:lnTo>
                  <a:pt x="40825" y="0"/>
                </a:lnTo>
                <a:lnTo>
                  <a:pt x="1423246" y="1382420"/>
                </a:lnTo>
                <a:lnTo>
                  <a:pt x="1423246" y="142324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6C2D71F3-0A7A-4745-A34F-CE00E95F927C}"/>
              </a:ext>
            </a:extLst>
          </p:cNvPr>
          <p:cNvSpPr/>
          <p:nvPr/>
        </p:nvSpPr>
        <p:spPr>
          <a:xfrm rot="13500280">
            <a:off x="-15991" y="801908"/>
            <a:ext cx="1337057" cy="1337057"/>
          </a:xfrm>
          <a:custGeom>
            <a:avLst/>
            <a:gdLst>
              <a:gd name="connsiteX0" fmla="*/ 1337057 w 1337057"/>
              <a:gd name="connsiteY0" fmla="*/ 1337057 h 1337057"/>
              <a:gd name="connsiteX1" fmla="*/ 0 w 1337057"/>
              <a:gd name="connsiteY1" fmla="*/ 0 h 1337057"/>
              <a:gd name="connsiteX2" fmla="*/ 40826 w 1337057"/>
              <a:gd name="connsiteY2" fmla="*/ 0 h 1337057"/>
              <a:gd name="connsiteX3" fmla="*/ 1337057 w 1337057"/>
              <a:gd name="connsiteY3" fmla="*/ 1296231 h 1337057"/>
              <a:gd name="connsiteX4" fmla="*/ 1337057 w 1337057"/>
              <a:gd name="connsiteY4" fmla="*/ 1337057 h 1337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7057" h="1337057">
                <a:moveTo>
                  <a:pt x="1337057" y="1337057"/>
                </a:moveTo>
                <a:lnTo>
                  <a:pt x="0" y="0"/>
                </a:lnTo>
                <a:lnTo>
                  <a:pt x="40826" y="0"/>
                </a:lnTo>
                <a:lnTo>
                  <a:pt x="1337057" y="1296231"/>
                </a:lnTo>
                <a:lnTo>
                  <a:pt x="1337057" y="133705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51BF2AB6-6873-4ED8-98DB-4A9398AF7324}"/>
              </a:ext>
            </a:extLst>
          </p:cNvPr>
          <p:cNvSpPr/>
          <p:nvPr/>
        </p:nvSpPr>
        <p:spPr>
          <a:xfrm rot="13500280">
            <a:off x="-33841" y="844997"/>
            <a:ext cx="1250869" cy="1250869"/>
          </a:xfrm>
          <a:custGeom>
            <a:avLst/>
            <a:gdLst>
              <a:gd name="connsiteX0" fmla="*/ 1250869 w 1250869"/>
              <a:gd name="connsiteY0" fmla="*/ 1250869 h 1250869"/>
              <a:gd name="connsiteX1" fmla="*/ 0 w 1250869"/>
              <a:gd name="connsiteY1" fmla="*/ 0 h 1250869"/>
              <a:gd name="connsiteX2" fmla="*/ 40825 w 1250869"/>
              <a:gd name="connsiteY2" fmla="*/ 0 h 1250869"/>
              <a:gd name="connsiteX3" fmla="*/ 1250869 w 1250869"/>
              <a:gd name="connsiteY3" fmla="*/ 1210042 h 1250869"/>
              <a:gd name="connsiteX4" fmla="*/ 1250869 w 1250869"/>
              <a:gd name="connsiteY4" fmla="*/ 1250869 h 125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0869" h="1250869">
                <a:moveTo>
                  <a:pt x="1250869" y="1250869"/>
                </a:moveTo>
                <a:lnTo>
                  <a:pt x="0" y="0"/>
                </a:lnTo>
                <a:lnTo>
                  <a:pt x="40825" y="0"/>
                </a:lnTo>
                <a:lnTo>
                  <a:pt x="1250869" y="1210042"/>
                </a:lnTo>
                <a:lnTo>
                  <a:pt x="1250869" y="1250869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38BEE1DC-3180-496F-B9F2-0541143A9C65}"/>
              </a:ext>
            </a:extLst>
          </p:cNvPr>
          <p:cNvSpPr/>
          <p:nvPr/>
        </p:nvSpPr>
        <p:spPr>
          <a:xfrm rot="13500280">
            <a:off x="-51857" y="888486"/>
            <a:ext cx="1165814" cy="1164680"/>
          </a:xfrm>
          <a:custGeom>
            <a:avLst/>
            <a:gdLst>
              <a:gd name="connsiteX0" fmla="*/ 1164680 w 1165814"/>
              <a:gd name="connsiteY0" fmla="*/ 1164680 h 1164680"/>
              <a:gd name="connsiteX1" fmla="*/ 0 w 1165814"/>
              <a:gd name="connsiteY1" fmla="*/ 1 h 1164680"/>
              <a:gd name="connsiteX2" fmla="*/ 40825 w 1165814"/>
              <a:gd name="connsiteY2" fmla="*/ 0 h 1164680"/>
              <a:gd name="connsiteX3" fmla="*/ 1165814 w 1165814"/>
              <a:gd name="connsiteY3" fmla="*/ 1123854 h 1164680"/>
              <a:gd name="connsiteX4" fmla="*/ 1164680 w 1165814"/>
              <a:gd name="connsiteY4" fmla="*/ 1123854 h 1164680"/>
              <a:gd name="connsiteX5" fmla="*/ 1164680 w 1165814"/>
              <a:gd name="connsiteY5" fmla="*/ 1164680 h 1164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814" h="1164680">
                <a:moveTo>
                  <a:pt x="1164680" y="1164680"/>
                </a:moveTo>
                <a:lnTo>
                  <a:pt x="0" y="1"/>
                </a:lnTo>
                <a:lnTo>
                  <a:pt x="40825" y="0"/>
                </a:lnTo>
                <a:lnTo>
                  <a:pt x="1165814" y="1123854"/>
                </a:lnTo>
                <a:lnTo>
                  <a:pt x="1164680" y="1123854"/>
                </a:lnTo>
                <a:lnTo>
                  <a:pt x="1164680" y="116468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D39D863D-C379-4E72-B276-53F62D7E2B98}"/>
              </a:ext>
            </a:extLst>
          </p:cNvPr>
          <p:cNvSpPr/>
          <p:nvPr/>
        </p:nvSpPr>
        <p:spPr>
          <a:xfrm rot="13500280">
            <a:off x="-69307" y="930608"/>
            <a:ext cx="1079626" cy="1079626"/>
          </a:xfrm>
          <a:custGeom>
            <a:avLst/>
            <a:gdLst>
              <a:gd name="connsiteX0" fmla="*/ 1079626 w 1079626"/>
              <a:gd name="connsiteY0" fmla="*/ 1079626 h 1079626"/>
              <a:gd name="connsiteX1" fmla="*/ 0 w 1079626"/>
              <a:gd name="connsiteY1" fmla="*/ 1 h 1079626"/>
              <a:gd name="connsiteX2" fmla="*/ 40826 w 1079626"/>
              <a:gd name="connsiteY2" fmla="*/ 0 h 1079626"/>
              <a:gd name="connsiteX3" fmla="*/ 1079626 w 1079626"/>
              <a:gd name="connsiteY3" fmla="*/ 1038800 h 1079626"/>
              <a:gd name="connsiteX4" fmla="*/ 1079626 w 1079626"/>
              <a:gd name="connsiteY4" fmla="*/ 1079626 h 107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626" h="1079626">
                <a:moveTo>
                  <a:pt x="1079626" y="1079626"/>
                </a:moveTo>
                <a:lnTo>
                  <a:pt x="0" y="1"/>
                </a:lnTo>
                <a:lnTo>
                  <a:pt x="40826" y="0"/>
                </a:lnTo>
                <a:lnTo>
                  <a:pt x="1079626" y="1038800"/>
                </a:lnTo>
                <a:lnTo>
                  <a:pt x="1079626" y="1079626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9079BA6D-6450-46A6-9874-663ABFE497CE}"/>
              </a:ext>
            </a:extLst>
          </p:cNvPr>
          <p:cNvSpPr/>
          <p:nvPr/>
        </p:nvSpPr>
        <p:spPr>
          <a:xfrm rot="13500280">
            <a:off x="-87157" y="973697"/>
            <a:ext cx="993437" cy="993438"/>
          </a:xfrm>
          <a:custGeom>
            <a:avLst/>
            <a:gdLst>
              <a:gd name="connsiteX0" fmla="*/ 993437 w 993437"/>
              <a:gd name="connsiteY0" fmla="*/ 993438 h 993438"/>
              <a:gd name="connsiteX1" fmla="*/ 0 w 993437"/>
              <a:gd name="connsiteY1" fmla="*/ 0 h 993438"/>
              <a:gd name="connsiteX2" fmla="*/ 40825 w 993437"/>
              <a:gd name="connsiteY2" fmla="*/ 1 h 993438"/>
              <a:gd name="connsiteX3" fmla="*/ 993437 w 993437"/>
              <a:gd name="connsiteY3" fmla="*/ 952612 h 993438"/>
              <a:gd name="connsiteX4" fmla="*/ 993437 w 993437"/>
              <a:gd name="connsiteY4" fmla="*/ 993438 h 99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3437" h="993438">
                <a:moveTo>
                  <a:pt x="993437" y="993438"/>
                </a:moveTo>
                <a:lnTo>
                  <a:pt x="0" y="0"/>
                </a:lnTo>
                <a:lnTo>
                  <a:pt x="40825" y="1"/>
                </a:lnTo>
                <a:lnTo>
                  <a:pt x="993437" y="952612"/>
                </a:lnTo>
                <a:lnTo>
                  <a:pt x="993437" y="99343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A4CFFBA8-B565-42FA-9C0D-4FC6525B06C1}"/>
              </a:ext>
            </a:extLst>
          </p:cNvPr>
          <p:cNvSpPr/>
          <p:nvPr/>
        </p:nvSpPr>
        <p:spPr>
          <a:xfrm rot="13500280">
            <a:off x="-105173" y="1017188"/>
            <a:ext cx="908383" cy="907248"/>
          </a:xfrm>
          <a:custGeom>
            <a:avLst/>
            <a:gdLst>
              <a:gd name="connsiteX0" fmla="*/ 907249 w 908383"/>
              <a:gd name="connsiteY0" fmla="*/ 907248 h 907248"/>
              <a:gd name="connsiteX1" fmla="*/ 0 w 908383"/>
              <a:gd name="connsiteY1" fmla="*/ 0 h 907248"/>
              <a:gd name="connsiteX2" fmla="*/ 40827 w 908383"/>
              <a:gd name="connsiteY2" fmla="*/ 0 h 907248"/>
              <a:gd name="connsiteX3" fmla="*/ 908383 w 908383"/>
              <a:gd name="connsiteY3" fmla="*/ 866422 h 907248"/>
              <a:gd name="connsiteX4" fmla="*/ 907249 w 908383"/>
              <a:gd name="connsiteY4" fmla="*/ 866422 h 907248"/>
              <a:gd name="connsiteX5" fmla="*/ 907249 w 908383"/>
              <a:gd name="connsiteY5" fmla="*/ 907248 h 907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383" h="907248">
                <a:moveTo>
                  <a:pt x="907249" y="907248"/>
                </a:moveTo>
                <a:lnTo>
                  <a:pt x="0" y="0"/>
                </a:lnTo>
                <a:lnTo>
                  <a:pt x="40827" y="0"/>
                </a:lnTo>
                <a:lnTo>
                  <a:pt x="908383" y="866422"/>
                </a:lnTo>
                <a:lnTo>
                  <a:pt x="907249" y="866422"/>
                </a:lnTo>
                <a:lnTo>
                  <a:pt x="907249" y="90724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98016DB4-3354-4E78-B07E-1D722297B864}"/>
              </a:ext>
            </a:extLst>
          </p:cNvPr>
          <p:cNvSpPr/>
          <p:nvPr/>
        </p:nvSpPr>
        <p:spPr>
          <a:xfrm rot="13500280">
            <a:off x="-123024" y="1060277"/>
            <a:ext cx="822195" cy="821061"/>
          </a:xfrm>
          <a:custGeom>
            <a:avLst/>
            <a:gdLst>
              <a:gd name="connsiteX0" fmla="*/ 821060 w 822195"/>
              <a:gd name="connsiteY0" fmla="*/ 821061 h 821061"/>
              <a:gd name="connsiteX1" fmla="*/ 0 w 822195"/>
              <a:gd name="connsiteY1" fmla="*/ 0 h 821061"/>
              <a:gd name="connsiteX2" fmla="*/ 40826 w 822195"/>
              <a:gd name="connsiteY2" fmla="*/ 1 h 821061"/>
              <a:gd name="connsiteX3" fmla="*/ 822195 w 822195"/>
              <a:gd name="connsiteY3" fmla="*/ 780235 h 821061"/>
              <a:gd name="connsiteX4" fmla="*/ 821060 w 822195"/>
              <a:gd name="connsiteY4" fmla="*/ 780235 h 821061"/>
              <a:gd name="connsiteX5" fmla="*/ 821060 w 822195"/>
              <a:gd name="connsiteY5" fmla="*/ 821061 h 821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2195" h="821061">
                <a:moveTo>
                  <a:pt x="821060" y="821061"/>
                </a:moveTo>
                <a:lnTo>
                  <a:pt x="0" y="0"/>
                </a:lnTo>
                <a:lnTo>
                  <a:pt x="40826" y="1"/>
                </a:lnTo>
                <a:lnTo>
                  <a:pt x="822195" y="780235"/>
                </a:lnTo>
                <a:lnTo>
                  <a:pt x="821060" y="780235"/>
                </a:lnTo>
                <a:lnTo>
                  <a:pt x="821060" y="821061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0CB1EA35-0D05-4F13-871D-0CAB5CECD44A}"/>
              </a:ext>
            </a:extLst>
          </p:cNvPr>
          <p:cNvSpPr/>
          <p:nvPr/>
        </p:nvSpPr>
        <p:spPr>
          <a:xfrm rot="13500280">
            <a:off x="-140475" y="1102398"/>
            <a:ext cx="736006" cy="736005"/>
          </a:xfrm>
          <a:custGeom>
            <a:avLst/>
            <a:gdLst>
              <a:gd name="connsiteX0" fmla="*/ 736005 w 736006"/>
              <a:gd name="connsiteY0" fmla="*/ 736005 h 736005"/>
              <a:gd name="connsiteX1" fmla="*/ 0 w 736006"/>
              <a:gd name="connsiteY1" fmla="*/ 0 h 736005"/>
              <a:gd name="connsiteX2" fmla="*/ 40826 w 736006"/>
              <a:gd name="connsiteY2" fmla="*/ 0 h 736005"/>
              <a:gd name="connsiteX3" fmla="*/ 736006 w 736006"/>
              <a:gd name="connsiteY3" fmla="*/ 695179 h 736005"/>
              <a:gd name="connsiteX4" fmla="*/ 736005 w 736006"/>
              <a:gd name="connsiteY4" fmla="*/ 736005 h 736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6006" h="736005">
                <a:moveTo>
                  <a:pt x="736005" y="736005"/>
                </a:moveTo>
                <a:lnTo>
                  <a:pt x="0" y="0"/>
                </a:lnTo>
                <a:lnTo>
                  <a:pt x="40826" y="0"/>
                </a:lnTo>
                <a:lnTo>
                  <a:pt x="736006" y="695179"/>
                </a:lnTo>
                <a:lnTo>
                  <a:pt x="736005" y="736005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17F84AF5-3C7F-4D42-92A9-CCA3CDB8EB55}"/>
              </a:ext>
            </a:extLst>
          </p:cNvPr>
          <p:cNvSpPr/>
          <p:nvPr/>
        </p:nvSpPr>
        <p:spPr>
          <a:xfrm rot="13500280">
            <a:off x="-158323" y="1145488"/>
            <a:ext cx="649817" cy="649817"/>
          </a:xfrm>
          <a:custGeom>
            <a:avLst/>
            <a:gdLst>
              <a:gd name="connsiteX0" fmla="*/ 649817 w 649817"/>
              <a:gd name="connsiteY0" fmla="*/ 649817 h 649817"/>
              <a:gd name="connsiteX1" fmla="*/ 0 w 649817"/>
              <a:gd name="connsiteY1" fmla="*/ 0 h 649817"/>
              <a:gd name="connsiteX2" fmla="*/ 40826 w 649817"/>
              <a:gd name="connsiteY2" fmla="*/ 0 h 649817"/>
              <a:gd name="connsiteX3" fmla="*/ 649817 w 649817"/>
              <a:gd name="connsiteY3" fmla="*/ 608990 h 649817"/>
              <a:gd name="connsiteX4" fmla="*/ 649817 w 649817"/>
              <a:gd name="connsiteY4" fmla="*/ 649817 h 64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817" h="649817">
                <a:moveTo>
                  <a:pt x="649817" y="649817"/>
                </a:moveTo>
                <a:lnTo>
                  <a:pt x="0" y="0"/>
                </a:lnTo>
                <a:lnTo>
                  <a:pt x="40826" y="0"/>
                </a:lnTo>
                <a:lnTo>
                  <a:pt x="649817" y="608990"/>
                </a:lnTo>
                <a:lnTo>
                  <a:pt x="649817" y="649817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FA8E90CE-90F4-42ED-AAAF-0F139BE4E3D5}"/>
              </a:ext>
            </a:extLst>
          </p:cNvPr>
          <p:cNvSpPr/>
          <p:nvPr/>
        </p:nvSpPr>
        <p:spPr>
          <a:xfrm rot="13500280">
            <a:off x="-176338" y="1188978"/>
            <a:ext cx="564761" cy="563628"/>
          </a:xfrm>
          <a:custGeom>
            <a:avLst/>
            <a:gdLst>
              <a:gd name="connsiteX0" fmla="*/ 563628 w 564761"/>
              <a:gd name="connsiteY0" fmla="*/ 563628 h 563628"/>
              <a:gd name="connsiteX1" fmla="*/ 0 w 564761"/>
              <a:gd name="connsiteY1" fmla="*/ 0 h 563628"/>
              <a:gd name="connsiteX2" fmla="*/ 40826 w 564761"/>
              <a:gd name="connsiteY2" fmla="*/ 0 h 563628"/>
              <a:gd name="connsiteX3" fmla="*/ 564761 w 564761"/>
              <a:gd name="connsiteY3" fmla="*/ 522802 h 563628"/>
              <a:gd name="connsiteX4" fmla="*/ 563629 w 564761"/>
              <a:gd name="connsiteY4" fmla="*/ 522802 h 563628"/>
              <a:gd name="connsiteX5" fmla="*/ 563628 w 564761"/>
              <a:gd name="connsiteY5" fmla="*/ 563628 h 563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4761" h="563628">
                <a:moveTo>
                  <a:pt x="563628" y="563628"/>
                </a:moveTo>
                <a:lnTo>
                  <a:pt x="0" y="0"/>
                </a:lnTo>
                <a:lnTo>
                  <a:pt x="40826" y="0"/>
                </a:lnTo>
                <a:lnTo>
                  <a:pt x="564761" y="522802"/>
                </a:lnTo>
                <a:lnTo>
                  <a:pt x="563629" y="522802"/>
                </a:lnTo>
                <a:lnTo>
                  <a:pt x="563628" y="563628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7C1C105E-FE0D-4A36-AE5B-BBA110F6EE53}"/>
              </a:ext>
            </a:extLst>
          </p:cNvPr>
          <p:cNvSpPr/>
          <p:nvPr userDrawn="1"/>
        </p:nvSpPr>
        <p:spPr>
          <a:xfrm rot="13500280">
            <a:off x="-194190" y="1232066"/>
            <a:ext cx="478574" cy="477440"/>
          </a:xfrm>
          <a:custGeom>
            <a:avLst/>
            <a:gdLst>
              <a:gd name="connsiteX0" fmla="*/ 478574 w 478574"/>
              <a:gd name="connsiteY0" fmla="*/ 477440 h 477440"/>
              <a:gd name="connsiteX1" fmla="*/ 0 w 478574"/>
              <a:gd name="connsiteY1" fmla="*/ 0 h 477440"/>
              <a:gd name="connsiteX2" fmla="*/ 40826 w 478574"/>
              <a:gd name="connsiteY2" fmla="*/ 0 h 477440"/>
              <a:gd name="connsiteX3" fmla="*/ 478573 w 478574"/>
              <a:gd name="connsiteY3" fmla="*/ 437747 h 477440"/>
              <a:gd name="connsiteX4" fmla="*/ 478574 w 478574"/>
              <a:gd name="connsiteY4" fmla="*/ 477440 h 4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574" h="477440">
                <a:moveTo>
                  <a:pt x="478574" y="477440"/>
                </a:moveTo>
                <a:lnTo>
                  <a:pt x="0" y="0"/>
                </a:lnTo>
                <a:lnTo>
                  <a:pt x="40826" y="0"/>
                </a:lnTo>
                <a:lnTo>
                  <a:pt x="478573" y="437747"/>
                </a:lnTo>
                <a:lnTo>
                  <a:pt x="478574" y="477440"/>
                </a:lnTo>
                <a:close/>
              </a:path>
            </a:pathLst>
          </a:custGeom>
          <a:solidFill>
            <a:schemeClr val="tx2"/>
          </a:solidFill>
          <a:ln w="113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FEE07693-1822-40D4-88A4-0F663C787D7E}"/>
              </a:ext>
            </a:extLst>
          </p:cNvPr>
          <p:cNvSpPr/>
          <p:nvPr userDrawn="1"/>
        </p:nvSpPr>
        <p:spPr>
          <a:xfrm>
            <a:off x="2202360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AD282910-ECE9-4B26-9656-AD1D41D44AC8}"/>
              </a:ext>
            </a:extLst>
          </p:cNvPr>
          <p:cNvSpPr/>
          <p:nvPr userDrawn="1"/>
        </p:nvSpPr>
        <p:spPr>
          <a:xfrm>
            <a:off x="1089323" y="5806086"/>
            <a:ext cx="30139" cy="1051915"/>
          </a:xfrm>
          <a:custGeom>
            <a:avLst/>
            <a:gdLst>
              <a:gd name="connsiteX0" fmla="*/ 28833 w 30139"/>
              <a:gd name="connsiteY0" fmla="*/ 0 h 1051915"/>
              <a:gd name="connsiteX1" fmla="*/ 30139 w 30139"/>
              <a:gd name="connsiteY1" fmla="*/ 1051915 h 1051915"/>
              <a:gd name="connsiteX2" fmla="*/ 1271 w 30139"/>
              <a:gd name="connsiteY2" fmla="*/ 1051915 h 1051915"/>
              <a:gd name="connsiteX3" fmla="*/ 0 w 30139"/>
              <a:gd name="connsiteY3" fmla="*/ 28904 h 1051915"/>
              <a:gd name="connsiteX4" fmla="*/ 28833 w 30139"/>
              <a:gd name="connsiteY4" fmla="*/ 0 h 1051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39" h="1051915">
                <a:moveTo>
                  <a:pt x="28833" y="0"/>
                </a:moveTo>
                <a:lnTo>
                  <a:pt x="30139" y="1051915"/>
                </a:lnTo>
                <a:lnTo>
                  <a:pt x="1271" y="1051915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7C7A453C-4565-4652-9781-F1488009734C}"/>
              </a:ext>
            </a:extLst>
          </p:cNvPr>
          <p:cNvSpPr/>
          <p:nvPr userDrawn="1"/>
        </p:nvSpPr>
        <p:spPr>
          <a:xfrm>
            <a:off x="1028453" y="5867106"/>
            <a:ext cx="30064" cy="990894"/>
          </a:xfrm>
          <a:custGeom>
            <a:avLst/>
            <a:gdLst>
              <a:gd name="connsiteX0" fmla="*/ 28833 w 30064"/>
              <a:gd name="connsiteY0" fmla="*/ 0 h 990894"/>
              <a:gd name="connsiteX1" fmla="*/ 30064 w 30064"/>
              <a:gd name="connsiteY1" fmla="*/ 990894 h 990894"/>
              <a:gd name="connsiteX2" fmla="*/ 1195 w 30064"/>
              <a:gd name="connsiteY2" fmla="*/ 990894 h 990894"/>
              <a:gd name="connsiteX3" fmla="*/ 0 w 30064"/>
              <a:gd name="connsiteY3" fmla="*/ 28904 h 990894"/>
              <a:gd name="connsiteX4" fmla="*/ 28833 w 30064"/>
              <a:gd name="connsiteY4" fmla="*/ 0 h 9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4" h="990894">
                <a:moveTo>
                  <a:pt x="28833" y="0"/>
                </a:moveTo>
                <a:lnTo>
                  <a:pt x="30064" y="990894"/>
                </a:lnTo>
                <a:lnTo>
                  <a:pt x="1195" y="990894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DE479407-B0BB-45F1-A93D-05ED5B41F316}"/>
              </a:ext>
            </a:extLst>
          </p:cNvPr>
          <p:cNvSpPr/>
          <p:nvPr userDrawn="1"/>
        </p:nvSpPr>
        <p:spPr>
          <a:xfrm>
            <a:off x="967584" y="5928926"/>
            <a:ext cx="30790" cy="929074"/>
          </a:xfrm>
          <a:custGeom>
            <a:avLst/>
            <a:gdLst>
              <a:gd name="connsiteX0" fmla="*/ 29636 w 30790"/>
              <a:gd name="connsiteY0" fmla="*/ 0 h 929074"/>
              <a:gd name="connsiteX1" fmla="*/ 30790 w 30790"/>
              <a:gd name="connsiteY1" fmla="*/ 929074 h 929074"/>
              <a:gd name="connsiteX2" fmla="*/ 1401 w 30790"/>
              <a:gd name="connsiteY2" fmla="*/ 929074 h 929074"/>
              <a:gd name="connsiteX3" fmla="*/ 0 w 30790"/>
              <a:gd name="connsiteY3" fmla="*/ 28104 h 929074"/>
              <a:gd name="connsiteX4" fmla="*/ 803 w 30790"/>
              <a:gd name="connsiteY4" fmla="*/ 28905 h 929074"/>
              <a:gd name="connsiteX5" fmla="*/ 29636 w 30790"/>
              <a:gd name="connsiteY5" fmla="*/ 0 h 929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90" h="929074">
                <a:moveTo>
                  <a:pt x="29636" y="0"/>
                </a:moveTo>
                <a:lnTo>
                  <a:pt x="30790" y="929074"/>
                </a:lnTo>
                <a:lnTo>
                  <a:pt x="1401" y="929074"/>
                </a:lnTo>
                <a:lnTo>
                  <a:pt x="0" y="28104"/>
                </a:lnTo>
                <a:lnTo>
                  <a:pt x="803" y="28905"/>
                </a:lnTo>
                <a:lnTo>
                  <a:pt x="29636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0271515D-B4B7-4502-B24F-DC5480444ED0}"/>
              </a:ext>
            </a:extLst>
          </p:cNvPr>
          <p:cNvSpPr/>
          <p:nvPr userDrawn="1"/>
        </p:nvSpPr>
        <p:spPr>
          <a:xfrm>
            <a:off x="906717" y="5989948"/>
            <a:ext cx="30713" cy="868053"/>
          </a:xfrm>
          <a:custGeom>
            <a:avLst/>
            <a:gdLst>
              <a:gd name="connsiteX0" fmla="*/ 29635 w 30713"/>
              <a:gd name="connsiteY0" fmla="*/ 0 h 868053"/>
              <a:gd name="connsiteX1" fmla="*/ 30713 w 30713"/>
              <a:gd name="connsiteY1" fmla="*/ 868053 h 868053"/>
              <a:gd name="connsiteX2" fmla="*/ 1319 w 30713"/>
              <a:gd name="connsiteY2" fmla="*/ 868053 h 868053"/>
              <a:gd name="connsiteX3" fmla="*/ 0 w 30713"/>
              <a:gd name="connsiteY3" fmla="*/ 28103 h 868053"/>
              <a:gd name="connsiteX4" fmla="*/ 802 w 30713"/>
              <a:gd name="connsiteY4" fmla="*/ 28904 h 868053"/>
              <a:gd name="connsiteX5" fmla="*/ 29635 w 30713"/>
              <a:gd name="connsiteY5" fmla="*/ 0 h 868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13" h="868053">
                <a:moveTo>
                  <a:pt x="29635" y="0"/>
                </a:moveTo>
                <a:lnTo>
                  <a:pt x="30713" y="868053"/>
                </a:lnTo>
                <a:lnTo>
                  <a:pt x="1319" y="868053"/>
                </a:lnTo>
                <a:lnTo>
                  <a:pt x="0" y="28103"/>
                </a:lnTo>
                <a:lnTo>
                  <a:pt x="802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0" name="Freeform: Shape 179">
            <a:extLst>
              <a:ext uri="{FF2B5EF4-FFF2-40B4-BE49-F238E27FC236}">
                <a16:creationId xmlns:a16="http://schemas.microsoft.com/office/drawing/2014/main" id="{DB364732-EC14-4416-964A-13F3D77CDBBD}"/>
              </a:ext>
            </a:extLst>
          </p:cNvPr>
          <p:cNvSpPr/>
          <p:nvPr userDrawn="1"/>
        </p:nvSpPr>
        <p:spPr>
          <a:xfrm>
            <a:off x="846647" y="6049364"/>
            <a:ext cx="29838" cy="808636"/>
          </a:xfrm>
          <a:custGeom>
            <a:avLst/>
            <a:gdLst>
              <a:gd name="connsiteX0" fmla="*/ 28833 w 29838"/>
              <a:gd name="connsiteY0" fmla="*/ 0 h 808636"/>
              <a:gd name="connsiteX1" fmla="*/ 29838 w 29838"/>
              <a:gd name="connsiteY1" fmla="*/ 808636 h 808636"/>
              <a:gd name="connsiteX2" fmla="*/ 969 w 29838"/>
              <a:gd name="connsiteY2" fmla="*/ 808636 h 808636"/>
              <a:gd name="connsiteX3" fmla="*/ 0 w 29838"/>
              <a:gd name="connsiteY3" fmla="*/ 28904 h 808636"/>
              <a:gd name="connsiteX4" fmla="*/ 28833 w 29838"/>
              <a:gd name="connsiteY4" fmla="*/ 0 h 808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38" h="808636">
                <a:moveTo>
                  <a:pt x="28833" y="0"/>
                </a:moveTo>
                <a:lnTo>
                  <a:pt x="29838" y="808636"/>
                </a:lnTo>
                <a:lnTo>
                  <a:pt x="969" y="808636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619347B5-2692-4514-B67B-159C25FA4940}"/>
              </a:ext>
            </a:extLst>
          </p:cNvPr>
          <p:cNvSpPr/>
          <p:nvPr userDrawn="1"/>
        </p:nvSpPr>
        <p:spPr>
          <a:xfrm>
            <a:off x="785780" y="6110384"/>
            <a:ext cx="29761" cy="747617"/>
          </a:xfrm>
          <a:custGeom>
            <a:avLst/>
            <a:gdLst>
              <a:gd name="connsiteX0" fmla="*/ 28832 w 29761"/>
              <a:gd name="connsiteY0" fmla="*/ 0 h 747617"/>
              <a:gd name="connsiteX1" fmla="*/ 29761 w 29761"/>
              <a:gd name="connsiteY1" fmla="*/ 747617 h 747617"/>
              <a:gd name="connsiteX2" fmla="*/ 893 w 29761"/>
              <a:gd name="connsiteY2" fmla="*/ 747617 h 747617"/>
              <a:gd name="connsiteX3" fmla="*/ 0 w 29761"/>
              <a:gd name="connsiteY3" fmla="*/ 28905 h 747617"/>
              <a:gd name="connsiteX4" fmla="*/ 28832 w 29761"/>
              <a:gd name="connsiteY4" fmla="*/ 0 h 74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61" h="747617">
                <a:moveTo>
                  <a:pt x="28832" y="0"/>
                </a:moveTo>
                <a:lnTo>
                  <a:pt x="29761" y="747617"/>
                </a:lnTo>
                <a:lnTo>
                  <a:pt x="893" y="747617"/>
                </a:lnTo>
                <a:lnTo>
                  <a:pt x="0" y="28905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E1746638-BCA2-4B8F-A315-9514E1973CDD}"/>
              </a:ext>
            </a:extLst>
          </p:cNvPr>
          <p:cNvSpPr/>
          <p:nvPr userDrawn="1"/>
        </p:nvSpPr>
        <p:spPr>
          <a:xfrm>
            <a:off x="724911" y="6172206"/>
            <a:ext cx="30487" cy="685795"/>
          </a:xfrm>
          <a:custGeom>
            <a:avLst/>
            <a:gdLst>
              <a:gd name="connsiteX0" fmla="*/ 29635 w 30487"/>
              <a:gd name="connsiteY0" fmla="*/ 0 h 685795"/>
              <a:gd name="connsiteX1" fmla="*/ 30487 w 30487"/>
              <a:gd name="connsiteY1" fmla="*/ 685795 h 685795"/>
              <a:gd name="connsiteX2" fmla="*/ 1071 w 30487"/>
              <a:gd name="connsiteY2" fmla="*/ 685795 h 685795"/>
              <a:gd name="connsiteX3" fmla="*/ 0 w 30487"/>
              <a:gd name="connsiteY3" fmla="*/ 28103 h 685795"/>
              <a:gd name="connsiteX4" fmla="*/ 803 w 30487"/>
              <a:gd name="connsiteY4" fmla="*/ 28904 h 685795"/>
              <a:gd name="connsiteX5" fmla="*/ 29635 w 30487"/>
              <a:gd name="connsiteY5" fmla="*/ 0 h 68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7" h="685795">
                <a:moveTo>
                  <a:pt x="29635" y="0"/>
                </a:moveTo>
                <a:lnTo>
                  <a:pt x="30487" y="685795"/>
                </a:lnTo>
                <a:lnTo>
                  <a:pt x="1071" y="685795"/>
                </a:lnTo>
                <a:lnTo>
                  <a:pt x="0" y="28103"/>
                </a:lnTo>
                <a:lnTo>
                  <a:pt x="803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47F56D6B-560F-4123-9E05-11ACF383DF87}"/>
              </a:ext>
            </a:extLst>
          </p:cNvPr>
          <p:cNvSpPr/>
          <p:nvPr userDrawn="1"/>
        </p:nvSpPr>
        <p:spPr>
          <a:xfrm>
            <a:off x="664843" y="6231622"/>
            <a:ext cx="29611" cy="626379"/>
          </a:xfrm>
          <a:custGeom>
            <a:avLst/>
            <a:gdLst>
              <a:gd name="connsiteX0" fmla="*/ 28833 w 29611"/>
              <a:gd name="connsiteY0" fmla="*/ 0 h 626379"/>
              <a:gd name="connsiteX1" fmla="*/ 29611 w 29611"/>
              <a:gd name="connsiteY1" fmla="*/ 626379 h 626379"/>
              <a:gd name="connsiteX2" fmla="*/ 742 w 29611"/>
              <a:gd name="connsiteY2" fmla="*/ 626379 h 626379"/>
              <a:gd name="connsiteX3" fmla="*/ 0 w 29611"/>
              <a:gd name="connsiteY3" fmla="*/ 28904 h 626379"/>
              <a:gd name="connsiteX4" fmla="*/ 28833 w 29611"/>
              <a:gd name="connsiteY4" fmla="*/ 0 h 626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11" h="626379">
                <a:moveTo>
                  <a:pt x="28833" y="0"/>
                </a:moveTo>
                <a:lnTo>
                  <a:pt x="29611" y="626379"/>
                </a:lnTo>
                <a:lnTo>
                  <a:pt x="742" y="626379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2FD3A4D4-C05F-4057-8408-6FF0887E068F}"/>
              </a:ext>
            </a:extLst>
          </p:cNvPr>
          <p:cNvSpPr/>
          <p:nvPr userDrawn="1"/>
        </p:nvSpPr>
        <p:spPr>
          <a:xfrm>
            <a:off x="603974" y="6292642"/>
            <a:ext cx="29535" cy="565359"/>
          </a:xfrm>
          <a:custGeom>
            <a:avLst/>
            <a:gdLst>
              <a:gd name="connsiteX0" fmla="*/ 28833 w 29535"/>
              <a:gd name="connsiteY0" fmla="*/ 0 h 565359"/>
              <a:gd name="connsiteX1" fmla="*/ 29535 w 29535"/>
              <a:gd name="connsiteY1" fmla="*/ 565359 h 565359"/>
              <a:gd name="connsiteX2" fmla="*/ 666 w 29535"/>
              <a:gd name="connsiteY2" fmla="*/ 565359 h 565359"/>
              <a:gd name="connsiteX3" fmla="*/ 0 w 29535"/>
              <a:gd name="connsiteY3" fmla="*/ 28904 h 565359"/>
              <a:gd name="connsiteX4" fmla="*/ 28833 w 29535"/>
              <a:gd name="connsiteY4" fmla="*/ 0 h 56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5" h="565359">
                <a:moveTo>
                  <a:pt x="28833" y="0"/>
                </a:moveTo>
                <a:lnTo>
                  <a:pt x="29535" y="565359"/>
                </a:lnTo>
                <a:lnTo>
                  <a:pt x="666" y="565359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32EAC669-BA43-4F58-9784-4CCDFE4D6F4E}"/>
              </a:ext>
            </a:extLst>
          </p:cNvPr>
          <p:cNvSpPr/>
          <p:nvPr userDrawn="1"/>
        </p:nvSpPr>
        <p:spPr>
          <a:xfrm>
            <a:off x="543104" y="6353662"/>
            <a:ext cx="29460" cy="504339"/>
          </a:xfrm>
          <a:custGeom>
            <a:avLst/>
            <a:gdLst>
              <a:gd name="connsiteX0" fmla="*/ 28833 w 29460"/>
              <a:gd name="connsiteY0" fmla="*/ 0 h 504339"/>
              <a:gd name="connsiteX1" fmla="*/ 29460 w 29460"/>
              <a:gd name="connsiteY1" fmla="*/ 504339 h 504339"/>
              <a:gd name="connsiteX2" fmla="*/ 591 w 29460"/>
              <a:gd name="connsiteY2" fmla="*/ 504339 h 504339"/>
              <a:gd name="connsiteX3" fmla="*/ 0 w 29460"/>
              <a:gd name="connsiteY3" fmla="*/ 28905 h 504339"/>
              <a:gd name="connsiteX4" fmla="*/ 28833 w 29460"/>
              <a:gd name="connsiteY4" fmla="*/ 0 h 504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0" h="504339">
                <a:moveTo>
                  <a:pt x="28833" y="0"/>
                </a:moveTo>
                <a:lnTo>
                  <a:pt x="29460" y="504339"/>
                </a:lnTo>
                <a:lnTo>
                  <a:pt x="591" y="504339"/>
                </a:lnTo>
                <a:lnTo>
                  <a:pt x="0" y="28905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4" name="Freeform: Shape 173">
            <a:extLst>
              <a:ext uri="{FF2B5EF4-FFF2-40B4-BE49-F238E27FC236}">
                <a16:creationId xmlns:a16="http://schemas.microsoft.com/office/drawing/2014/main" id="{73CAE3B4-689F-4EC3-8CC9-EB6D360E3846}"/>
              </a:ext>
            </a:extLst>
          </p:cNvPr>
          <p:cNvSpPr/>
          <p:nvPr userDrawn="1"/>
        </p:nvSpPr>
        <p:spPr>
          <a:xfrm>
            <a:off x="482237" y="6415482"/>
            <a:ext cx="30185" cy="442518"/>
          </a:xfrm>
          <a:custGeom>
            <a:avLst/>
            <a:gdLst>
              <a:gd name="connsiteX0" fmla="*/ 29635 w 30185"/>
              <a:gd name="connsiteY0" fmla="*/ 0 h 442518"/>
              <a:gd name="connsiteX1" fmla="*/ 30185 w 30185"/>
              <a:gd name="connsiteY1" fmla="*/ 442518 h 442518"/>
              <a:gd name="connsiteX2" fmla="*/ 724 w 30185"/>
              <a:gd name="connsiteY2" fmla="*/ 442518 h 442518"/>
              <a:gd name="connsiteX3" fmla="*/ 0 w 30185"/>
              <a:gd name="connsiteY3" fmla="*/ 28104 h 442518"/>
              <a:gd name="connsiteX4" fmla="*/ 803 w 30185"/>
              <a:gd name="connsiteY4" fmla="*/ 28905 h 442518"/>
              <a:gd name="connsiteX5" fmla="*/ 29635 w 30185"/>
              <a:gd name="connsiteY5" fmla="*/ 0 h 442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185" h="442518">
                <a:moveTo>
                  <a:pt x="29635" y="0"/>
                </a:moveTo>
                <a:lnTo>
                  <a:pt x="30185" y="442518"/>
                </a:lnTo>
                <a:lnTo>
                  <a:pt x="724" y="442518"/>
                </a:lnTo>
                <a:lnTo>
                  <a:pt x="0" y="28104"/>
                </a:lnTo>
                <a:lnTo>
                  <a:pt x="803" y="28905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8665978C-1CDF-4EF9-9A5C-4C6C0B3BE0F0}"/>
              </a:ext>
            </a:extLst>
          </p:cNvPr>
          <p:cNvSpPr/>
          <p:nvPr userDrawn="1"/>
        </p:nvSpPr>
        <p:spPr>
          <a:xfrm>
            <a:off x="422168" y="6474900"/>
            <a:ext cx="29308" cy="383101"/>
          </a:xfrm>
          <a:custGeom>
            <a:avLst/>
            <a:gdLst>
              <a:gd name="connsiteX0" fmla="*/ 28832 w 29308"/>
              <a:gd name="connsiteY0" fmla="*/ 0 h 383101"/>
              <a:gd name="connsiteX1" fmla="*/ 29308 w 29308"/>
              <a:gd name="connsiteY1" fmla="*/ 383101 h 383101"/>
              <a:gd name="connsiteX2" fmla="*/ 440 w 29308"/>
              <a:gd name="connsiteY2" fmla="*/ 383101 h 383101"/>
              <a:gd name="connsiteX3" fmla="*/ 0 w 29308"/>
              <a:gd name="connsiteY3" fmla="*/ 28904 h 383101"/>
              <a:gd name="connsiteX4" fmla="*/ 28832 w 29308"/>
              <a:gd name="connsiteY4" fmla="*/ 0 h 38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08" h="383101">
                <a:moveTo>
                  <a:pt x="28832" y="0"/>
                </a:moveTo>
                <a:lnTo>
                  <a:pt x="29308" y="383101"/>
                </a:lnTo>
                <a:lnTo>
                  <a:pt x="440" y="383101"/>
                </a:lnTo>
                <a:lnTo>
                  <a:pt x="0" y="28904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97F81447-DAE2-4092-B156-2723E18064A7}"/>
              </a:ext>
            </a:extLst>
          </p:cNvPr>
          <p:cNvSpPr/>
          <p:nvPr userDrawn="1"/>
        </p:nvSpPr>
        <p:spPr>
          <a:xfrm>
            <a:off x="361300" y="6535920"/>
            <a:ext cx="29233" cy="322081"/>
          </a:xfrm>
          <a:custGeom>
            <a:avLst/>
            <a:gdLst>
              <a:gd name="connsiteX0" fmla="*/ 28833 w 29233"/>
              <a:gd name="connsiteY0" fmla="*/ 0 h 322081"/>
              <a:gd name="connsiteX1" fmla="*/ 29233 w 29233"/>
              <a:gd name="connsiteY1" fmla="*/ 322081 h 322081"/>
              <a:gd name="connsiteX2" fmla="*/ 364 w 29233"/>
              <a:gd name="connsiteY2" fmla="*/ 322081 h 322081"/>
              <a:gd name="connsiteX3" fmla="*/ 0 w 29233"/>
              <a:gd name="connsiteY3" fmla="*/ 28904 h 322081"/>
              <a:gd name="connsiteX4" fmla="*/ 28833 w 29233"/>
              <a:gd name="connsiteY4" fmla="*/ 0 h 322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33" h="322081">
                <a:moveTo>
                  <a:pt x="28833" y="0"/>
                </a:moveTo>
                <a:lnTo>
                  <a:pt x="29233" y="322081"/>
                </a:lnTo>
                <a:lnTo>
                  <a:pt x="364" y="322081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AB0C8140-456A-4593-9DC3-5A53E63B0CDF}"/>
              </a:ext>
            </a:extLst>
          </p:cNvPr>
          <p:cNvSpPr/>
          <p:nvPr userDrawn="1"/>
        </p:nvSpPr>
        <p:spPr>
          <a:xfrm>
            <a:off x="300431" y="6597740"/>
            <a:ext cx="29959" cy="260260"/>
          </a:xfrm>
          <a:custGeom>
            <a:avLst/>
            <a:gdLst>
              <a:gd name="connsiteX0" fmla="*/ 29636 w 29959"/>
              <a:gd name="connsiteY0" fmla="*/ 0 h 260260"/>
              <a:gd name="connsiteX1" fmla="*/ 29959 w 29959"/>
              <a:gd name="connsiteY1" fmla="*/ 260260 h 260260"/>
              <a:gd name="connsiteX2" fmla="*/ 440 w 29959"/>
              <a:gd name="connsiteY2" fmla="*/ 260260 h 260260"/>
              <a:gd name="connsiteX3" fmla="*/ 0 w 29959"/>
              <a:gd name="connsiteY3" fmla="*/ 28104 h 260260"/>
              <a:gd name="connsiteX4" fmla="*/ 803 w 29959"/>
              <a:gd name="connsiteY4" fmla="*/ 28904 h 260260"/>
              <a:gd name="connsiteX5" fmla="*/ 29636 w 29959"/>
              <a:gd name="connsiteY5" fmla="*/ 0 h 26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9" h="260260">
                <a:moveTo>
                  <a:pt x="29636" y="0"/>
                </a:moveTo>
                <a:lnTo>
                  <a:pt x="29959" y="260260"/>
                </a:lnTo>
                <a:lnTo>
                  <a:pt x="440" y="260260"/>
                </a:lnTo>
                <a:lnTo>
                  <a:pt x="0" y="28104"/>
                </a:lnTo>
                <a:lnTo>
                  <a:pt x="803" y="28904"/>
                </a:lnTo>
                <a:lnTo>
                  <a:pt x="29636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E1411ED6-803D-4C5A-8E92-8EAC28ACA255}"/>
              </a:ext>
            </a:extLst>
          </p:cNvPr>
          <p:cNvSpPr/>
          <p:nvPr userDrawn="1"/>
        </p:nvSpPr>
        <p:spPr>
          <a:xfrm>
            <a:off x="239562" y="6658760"/>
            <a:ext cx="29882" cy="199240"/>
          </a:xfrm>
          <a:custGeom>
            <a:avLst/>
            <a:gdLst>
              <a:gd name="connsiteX0" fmla="*/ 29635 w 29882"/>
              <a:gd name="connsiteY0" fmla="*/ 0 h 199240"/>
              <a:gd name="connsiteX1" fmla="*/ 29882 w 29882"/>
              <a:gd name="connsiteY1" fmla="*/ 199240 h 199240"/>
              <a:gd name="connsiteX2" fmla="*/ 337 w 29882"/>
              <a:gd name="connsiteY2" fmla="*/ 199240 h 199240"/>
              <a:gd name="connsiteX3" fmla="*/ 0 w 29882"/>
              <a:gd name="connsiteY3" fmla="*/ 28103 h 199240"/>
              <a:gd name="connsiteX4" fmla="*/ 803 w 29882"/>
              <a:gd name="connsiteY4" fmla="*/ 28904 h 199240"/>
              <a:gd name="connsiteX5" fmla="*/ 29635 w 29882"/>
              <a:gd name="connsiteY5" fmla="*/ 0 h 1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82" h="199240">
                <a:moveTo>
                  <a:pt x="29635" y="0"/>
                </a:moveTo>
                <a:lnTo>
                  <a:pt x="29882" y="199240"/>
                </a:lnTo>
                <a:lnTo>
                  <a:pt x="337" y="199240"/>
                </a:lnTo>
                <a:lnTo>
                  <a:pt x="0" y="28103"/>
                </a:lnTo>
                <a:lnTo>
                  <a:pt x="803" y="28904"/>
                </a:lnTo>
                <a:lnTo>
                  <a:pt x="29635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D3F198DF-8521-45A1-8BAE-4FC70FC420A8}"/>
              </a:ext>
            </a:extLst>
          </p:cNvPr>
          <p:cNvSpPr/>
          <p:nvPr userDrawn="1"/>
        </p:nvSpPr>
        <p:spPr>
          <a:xfrm>
            <a:off x="179494" y="6718178"/>
            <a:ext cx="29006" cy="139823"/>
          </a:xfrm>
          <a:custGeom>
            <a:avLst/>
            <a:gdLst>
              <a:gd name="connsiteX0" fmla="*/ 28832 w 29006"/>
              <a:gd name="connsiteY0" fmla="*/ 0 h 139823"/>
              <a:gd name="connsiteX1" fmla="*/ 29006 w 29006"/>
              <a:gd name="connsiteY1" fmla="*/ 139823 h 139823"/>
              <a:gd name="connsiteX2" fmla="*/ 138 w 29006"/>
              <a:gd name="connsiteY2" fmla="*/ 139823 h 139823"/>
              <a:gd name="connsiteX3" fmla="*/ 0 w 29006"/>
              <a:gd name="connsiteY3" fmla="*/ 28904 h 139823"/>
              <a:gd name="connsiteX4" fmla="*/ 28832 w 29006"/>
              <a:gd name="connsiteY4" fmla="*/ 0 h 13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06" h="139823">
                <a:moveTo>
                  <a:pt x="28832" y="0"/>
                </a:moveTo>
                <a:lnTo>
                  <a:pt x="29006" y="139823"/>
                </a:lnTo>
                <a:lnTo>
                  <a:pt x="138" y="139823"/>
                </a:lnTo>
                <a:lnTo>
                  <a:pt x="0" y="28904"/>
                </a:lnTo>
                <a:lnTo>
                  <a:pt x="2883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AAA80212-BA6E-448F-BA91-287462E1D34C}"/>
              </a:ext>
            </a:extLst>
          </p:cNvPr>
          <p:cNvSpPr/>
          <p:nvPr userDrawn="1"/>
        </p:nvSpPr>
        <p:spPr>
          <a:xfrm>
            <a:off x="118626" y="6779198"/>
            <a:ext cx="28931" cy="78803"/>
          </a:xfrm>
          <a:custGeom>
            <a:avLst/>
            <a:gdLst>
              <a:gd name="connsiteX0" fmla="*/ 28833 w 28931"/>
              <a:gd name="connsiteY0" fmla="*/ 0 h 78803"/>
              <a:gd name="connsiteX1" fmla="*/ 28931 w 28931"/>
              <a:gd name="connsiteY1" fmla="*/ 78803 h 78803"/>
              <a:gd name="connsiteX2" fmla="*/ 62 w 28931"/>
              <a:gd name="connsiteY2" fmla="*/ 78803 h 78803"/>
              <a:gd name="connsiteX3" fmla="*/ 0 w 28931"/>
              <a:gd name="connsiteY3" fmla="*/ 28904 h 78803"/>
              <a:gd name="connsiteX4" fmla="*/ 28833 w 28931"/>
              <a:gd name="connsiteY4" fmla="*/ 0 h 7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31" h="78803">
                <a:moveTo>
                  <a:pt x="28833" y="0"/>
                </a:moveTo>
                <a:lnTo>
                  <a:pt x="28931" y="78803"/>
                </a:lnTo>
                <a:lnTo>
                  <a:pt x="62" y="78803"/>
                </a:lnTo>
                <a:lnTo>
                  <a:pt x="0" y="28904"/>
                </a:lnTo>
                <a:lnTo>
                  <a:pt x="28833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5B8EBCCB-B7E3-4837-AA61-44D0A400EC96}"/>
              </a:ext>
            </a:extLst>
          </p:cNvPr>
          <p:cNvSpPr/>
          <p:nvPr userDrawn="1"/>
        </p:nvSpPr>
        <p:spPr>
          <a:xfrm>
            <a:off x="70452" y="6841018"/>
            <a:ext cx="16961" cy="16982"/>
          </a:xfrm>
          <a:custGeom>
            <a:avLst/>
            <a:gdLst>
              <a:gd name="connsiteX0" fmla="*/ 16940 w 16961"/>
              <a:gd name="connsiteY0" fmla="*/ 0 h 16982"/>
              <a:gd name="connsiteX1" fmla="*/ 16961 w 16961"/>
              <a:gd name="connsiteY1" fmla="*/ 16982 h 16982"/>
              <a:gd name="connsiteX2" fmla="*/ 0 w 16961"/>
              <a:gd name="connsiteY2" fmla="*/ 16982 h 16982"/>
              <a:gd name="connsiteX3" fmla="*/ 16940 w 16961"/>
              <a:gd name="connsiteY3" fmla="*/ 0 h 16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61" h="16982">
                <a:moveTo>
                  <a:pt x="16940" y="0"/>
                </a:moveTo>
                <a:lnTo>
                  <a:pt x="16961" y="16982"/>
                </a:lnTo>
                <a:lnTo>
                  <a:pt x="0" y="16982"/>
                </a:lnTo>
                <a:lnTo>
                  <a:pt x="1694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566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4"/>
            <a:ext cx="633984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46EB74-3A91-4DAA-ACF3-FF090B2F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93623" y="-983359"/>
            <a:ext cx="5242592" cy="7843456"/>
            <a:chOff x="-193623" y="-983359"/>
            <a:chExt cx="5242592" cy="7843456"/>
          </a:xfrm>
        </p:grpSpPr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E1BC9BFE-80C0-4DA9-92DB-070C41E41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8097646">
              <a:off x="1569916" y="-983359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5ED01E4-35BF-4165-86B2-E3BDFD91D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3508190">
              <a:off x="141725" y="458228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B7E6DD28-C71B-4484-973A-D12A27730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8902533">
              <a:off x="1574706" y="1900474"/>
              <a:ext cx="2029968" cy="2029968"/>
            </a:xfrm>
            <a:prstGeom prst="rect">
              <a:avLst/>
            </a:prstGeom>
          </p:spPr>
        </p:pic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AB403917-256D-4254-A12F-F8BD19470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8900000">
              <a:off x="1580257" y="1923515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EB06A536-5FCB-4761-9EFF-D54BE44B1F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2708786">
              <a:off x="145529" y="3355869"/>
              <a:ext cx="2029968" cy="2029968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B73C61F-3D48-4791-8280-D98D2C01E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3489227">
              <a:off x="3019001" y="3357927"/>
              <a:ext cx="2029968" cy="2029968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4213EEF-F759-4045-9F53-49C1B4ECE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1159403" y="5806395"/>
              <a:ext cx="2870810" cy="1000774"/>
              <a:chOff x="-13699" y="5839164"/>
              <a:chExt cx="2862790" cy="1000774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2EA4D38A-6ACD-4296-B454-E5BD7EAC7990}"/>
                  </a:ext>
                </a:extLst>
              </p:cNvPr>
              <p:cNvSpPr/>
              <p:nvPr userDrawn="1"/>
            </p:nvSpPr>
            <p:spPr>
              <a:xfrm>
                <a:off x="-13699" y="5839164"/>
                <a:ext cx="2862790" cy="28868"/>
              </a:xfrm>
              <a:custGeom>
                <a:avLst/>
                <a:gdLst>
                  <a:gd name="connsiteX0" fmla="*/ 0 w 2862790"/>
                  <a:gd name="connsiteY0" fmla="*/ 0 h 28868"/>
                  <a:gd name="connsiteX1" fmla="*/ 2862790 w 2862790"/>
                  <a:gd name="connsiteY1" fmla="*/ 0 h 28868"/>
                  <a:gd name="connsiteX2" fmla="*/ 2833921 w 2862790"/>
                  <a:gd name="connsiteY2" fmla="*/ 28868 h 28868"/>
                  <a:gd name="connsiteX3" fmla="*/ 28868 w 2862790"/>
                  <a:gd name="connsiteY3" fmla="*/ 28868 h 28868"/>
                  <a:gd name="connsiteX4" fmla="*/ 0 w 2862790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2790" h="28868">
                    <a:moveTo>
                      <a:pt x="0" y="0"/>
                    </a:moveTo>
                    <a:lnTo>
                      <a:pt x="2862790" y="0"/>
                    </a:lnTo>
                    <a:lnTo>
                      <a:pt x="2833921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4E32D04-F635-443B-B642-A509F0473CB5}"/>
                  </a:ext>
                </a:extLst>
              </p:cNvPr>
              <p:cNvSpPr/>
              <p:nvPr userDrawn="1"/>
            </p:nvSpPr>
            <p:spPr>
              <a:xfrm>
                <a:off x="47246" y="5900109"/>
                <a:ext cx="2740900" cy="28868"/>
              </a:xfrm>
              <a:custGeom>
                <a:avLst/>
                <a:gdLst>
                  <a:gd name="connsiteX0" fmla="*/ 0 w 2740900"/>
                  <a:gd name="connsiteY0" fmla="*/ 0 h 28868"/>
                  <a:gd name="connsiteX1" fmla="*/ 2740900 w 2740900"/>
                  <a:gd name="connsiteY1" fmla="*/ 0 h 28868"/>
                  <a:gd name="connsiteX2" fmla="*/ 2712032 w 2740900"/>
                  <a:gd name="connsiteY2" fmla="*/ 28868 h 28868"/>
                  <a:gd name="connsiteX3" fmla="*/ 28868 w 2740900"/>
                  <a:gd name="connsiteY3" fmla="*/ 28868 h 28868"/>
                  <a:gd name="connsiteX4" fmla="*/ 0 w 2740900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0900" h="28868">
                    <a:moveTo>
                      <a:pt x="0" y="0"/>
                    </a:moveTo>
                    <a:lnTo>
                      <a:pt x="2740900" y="0"/>
                    </a:lnTo>
                    <a:lnTo>
                      <a:pt x="2712032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C95F7659-0C0B-4798-8392-E6B36B62DEA4}"/>
                  </a:ext>
                </a:extLst>
              </p:cNvPr>
              <p:cNvSpPr/>
              <p:nvPr userDrawn="1"/>
            </p:nvSpPr>
            <p:spPr>
              <a:xfrm>
                <a:off x="108992" y="5960251"/>
                <a:ext cx="2619012" cy="29671"/>
              </a:xfrm>
              <a:custGeom>
                <a:avLst/>
                <a:gdLst>
                  <a:gd name="connsiteX0" fmla="*/ 0 w 2619012"/>
                  <a:gd name="connsiteY0" fmla="*/ 0 h 29671"/>
                  <a:gd name="connsiteX1" fmla="*/ 2619012 w 2619012"/>
                  <a:gd name="connsiteY1" fmla="*/ 0 h 29671"/>
                  <a:gd name="connsiteX2" fmla="*/ 2590143 w 2619012"/>
                  <a:gd name="connsiteY2" fmla="*/ 28868 h 29671"/>
                  <a:gd name="connsiteX3" fmla="*/ 28067 w 2619012"/>
                  <a:gd name="connsiteY3" fmla="*/ 29671 h 29671"/>
                  <a:gd name="connsiteX4" fmla="*/ 28869 w 2619012"/>
                  <a:gd name="connsiteY4" fmla="*/ 28869 h 29671"/>
                  <a:gd name="connsiteX5" fmla="*/ 0 w 2619012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9012" h="29671">
                    <a:moveTo>
                      <a:pt x="0" y="0"/>
                    </a:moveTo>
                    <a:lnTo>
                      <a:pt x="2619012" y="0"/>
                    </a:lnTo>
                    <a:lnTo>
                      <a:pt x="2590143" y="28868"/>
                    </a:lnTo>
                    <a:lnTo>
                      <a:pt x="28067" y="29671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ABB69ABA-A9D2-4649-A1AB-E12AA2D2C8E7}"/>
                  </a:ext>
                </a:extLst>
              </p:cNvPr>
              <p:cNvSpPr/>
              <p:nvPr userDrawn="1"/>
            </p:nvSpPr>
            <p:spPr>
              <a:xfrm>
                <a:off x="169937" y="6021196"/>
                <a:ext cx="2497122" cy="29670"/>
              </a:xfrm>
              <a:custGeom>
                <a:avLst/>
                <a:gdLst>
                  <a:gd name="connsiteX0" fmla="*/ 0 w 2497122"/>
                  <a:gd name="connsiteY0" fmla="*/ 0 h 29670"/>
                  <a:gd name="connsiteX1" fmla="*/ 2497122 w 2497122"/>
                  <a:gd name="connsiteY1" fmla="*/ 0 h 29670"/>
                  <a:gd name="connsiteX2" fmla="*/ 2468254 w 2497122"/>
                  <a:gd name="connsiteY2" fmla="*/ 28868 h 29670"/>
                  <a:gd name="connsiteX3" fmla="*/ 28066 w 2497122"/>
                  <a:gd name="connsiteY3" fmla="*/ 29670 h 29670"/>
                  <a:gd name="connsiteX4" fmla="*/ 28868 w 2497122"/>
                  <a:gd name="connsiteY4" fmla="*/ 28868 h 29670"/>
                  <a:gd name="connsiteX5" fmla="*/ 0 w 2497122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97122" h="29670">
                    <a:moveTo>
                      <a:pt x="0" y="0"/>
                    </a:moveTo>
                    <a:lnTo>
                      <a:pt x="2497122" y="0"/>
                    </a:lnTo>
                    <a:lnTo>
                      <a:pt x="2468254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8B88CE23-E34F-470C-8C56-46C08322365F}"/>
                  </a:ext>
                </a:extLst>
              </p:cNvPr>
              <p:cNvSpPr/>
              <p:nvPr userDrawn="1"/>
            </p:nvSpPr>
            <p:spPr>
              <a:xfrm>
                <a:off x="229279" y="6082140"/>
                <a:ext cx="2376837" cy="28869"/>
              </a:xfrm>
              <a:custGeom>
                <a:avLst/>
                <a:gdLst>
                  <a:gd name="connsiteX0" fmla="*/ 0 w 2376837"/>
                  <a:gd name="connsiteY0" fmla="*/ 0 h 28869"/>
                  <a:gd name="connsiteX1" fmla="*/ 2376837 w 2376837"/>
                  <a:gd name="connsiteY1" fmla="*/ 0 h 28869"/>
                  <a:gd name="connsiteX2" fmla="*/ 2347968 w 2376837"/>
                  <a:gd name="connsiteY2" fmla="*/ 28868 h 28869"/>
                  <a:gd name="connsiteX3" fmla="*/ 28868 w 2376837"/>
                  <a:gd name="connsiteY3" fmla="*/ 28869 h 28869"/>
                  <a:gd name="connsiteX4" fmla="*/ 0 w 2376837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837" h="28869">
                    <a:moveTo>
                      <a:pt x="0" y="0"/>
                    </a:moveTo>
                    <a:lnTo>
                      <a:pt x="2376837" y="0"/>
                    </a:lnTo>
                    <a:lnTo>
                      <a:pt x="2347968" y="28868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5BCEDE2-961E-42E0-AF9C-3D070C974007}"/>
                  </a:ext>
                </a:extLst>
              </p:cNvPr>
              <p:cNvSpPr/>
              <p:nvPr userDrawn="1"/>
            </p:nvSpPr>
            <p:spPr>
              <a:xfrm>
                <a:off x="290222" y="6143085"/>
                <a:ext cx="2254948" cy="28868"/>
              </a:xfrm>
              <a:custGeom>
                <a:avLst/>
                <a:gdLst>
                  <a:gd name="connsiteX0" fmla="*/ 0 w 2254948"/>
                  <a:gd name="connsiteY0" fmla="*/ 0 h 28868"/>
                  <a:gd name="connsiteX1" fmla="*/ 2254948 w 2254948"/>
                  <a:gd name="connsiteY1" fmla="*/ 0 h 28868"/>
                  <a:gd name="connsiteX2" fmla="*/ 2226080 w 2254948"/>
                  <a:gd name="connsiteY2" fmla="*/ 28868 h 28868"/>
                  <a:gd name="connsiteX3" fmla="*/ 28868 w 2254948"/>
                  <a:gd name="connsiteY3" fmla="*/ 28868 h 28868"/>
                  <a:gd name="connsiteX4" fmla="*/ 0 w 2254948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4948" h="28868">
                    <a:moveTo>
                      <a:pt x="0" y="0"/>
                    </a:moveTo>
                    <a:lnTo>
                      <a:pt x="2254948" y="0"/>
                    </a:lnTo>
                    <a:lnTo>
                      <a:pt x="2226080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FB930397-7A2A-4C50-9EC9-7E3107D065D2}"/>
                  </a:ext>
                </a:extLst>
              </p:cNvPr>
              <p:cNvSpPr/>
              <p:nvPr userDrawn="1"/>
            </p:nvSpPr>
            <p:spPr>
              <a:xfrm>
                <a:off x="351970" y="6203227"/>
                <a:ext cx="2133059" cy="29671"/>
              </a:xfrm>
              <a:custGeom>
                <a:avLst/>
                <a:gdLst>
                  <a:gd name="connsiteX0" fmla="*/ 2133059 w 2133059"/>
                  <a:gd name="connsiteY0" fmla="*/ 0 h 29671"/>
                  <a:gd name="connsiteX1" fmla="*/ 2104190 w 2133059"/>
                  <a:gd name="connsiteY1" fmla="*/ 28869 h 29671"/>
                  <a:gd name="connsiteX2" fmla="*/ 28066 w 2133059"/>
                  <a:gd name="connsiteY2" fmla="*/ 29671 h 29671"/>
                  <a:gd name="connsiteX3" fmla="*/ 28868 w 2133059"/>
                  <a:gd name="connsiteY3" fmla="*/ 28869 h 29671"/>
                  <a:gd name="connsiteX4" fmla="*/ 0 w 2133059"/>
                  <a:gd name="connsiteY4" fmla="*/ 1 h 29671"/>
                  <a:gd name="connsiteX5" fmla="*/ 2133059 w 2133059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3059" h="29671">
                    <a:moveTo>
                      <a:pt x="2133059" y="0"/>
                    </a:moveTo>
                    <a:lnTo>
                      <a:pt x="2104190" y="28869"/>
                    </a:lnTo>
                    <a:lnTo>
                      <a:pt x="28066" y="29671"/>
                    </a:lnTo>
                    <a:lnTo>
                      <a:pt x="28868" y="28869"/>
                    </a:lnTo>
                    <a:lnTo>
                      <a:pt x="0" y="1"/>
                    </a:lnTo>
                    <a:lnTo>
                      <a:pt x="213305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CA98174-D81B-4241-92F9-D0D2028FFEA9}"/>
                  </a:ext>
                </a:extLst>
              </p:cNvPr>
              <p:cNvSpPr/>
              <p:nvPr userDrawn="1"/>
            </p:nvSpPr>
            <p:spPr>
              <a:xfrm>
                <a:off x="411310" y="6264172"/>
                <a:ext cx="2012774" cy="28868"/>
              </a:xfrm>
              <a:custGeom>
                <a:avLst/>
                <a:gdLst>
                  <a:gd name="connsiteX0" fmla="*/ 0 w 2012774"/>
                  <a:gd name="connsiteY0" fmla="*/ 0 h 28868"/>
                  <a:gd name="connsiteX1" fmla="*/ 2012774 w 2012774"/>
                  <a:gd name="connsiteY1" fmla="*/ 0 h 28868"/>
                  <a:gd name="connsiteX2" fmla="*/ 1983905 w 2012774"/>
                  <a:gd name="connsiteY2" fmla="*/ 28868 h 28868"/>
                  <a:gd name="connsiteX3" fmla="*/ 28868 w 2012774"/>
                  <a:gd name="connsiteY3" fmla="*/ 28868 h 28868"/>
                  <a:gd name="connsiteX4" fmla="*/ 0 w 2012774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2774" h="28868">
                    <a:moveTo>
                      <a:pt x="0" y="0"/>
                    </a:moveTo>
                    <a:lnTo>
                      <a:pt x="2012774" y="0"/>
                    </a:lnTo>
                    <a:lnTo>
                      <a:pt x="1983905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E4CE4FB8-5E60-4288-B2FA-CF9316ED449F}"/>
                  </a:ext>
                </a:extLst>
              </p:cNvPr>
              <p:cNvSpPr/>
              <p:nvPr userDrawn="1"/>
            </p:nvSpPr>
            <p:spPr>
              <a:xfrm>
                <a:off x="472255" y="6325117"/>
                <a:ext cx="1890884" cy="28868"/>
              </a:xfrm>
              <a:custGeom>
                <a:avLst/>
                <a:gdLst>
                  <a:gd name="connsiteX0" fmla="*/ 0 w 1890884"/>
                  <a:gd name="connsiteY0" fmla="*/ 0 h 28868"/>
                  <a:gd name="connsiteX1" fmla="*/ 1890884 w 1890884"/>
                  <a:gd name="connsiteY1" fmla="*/ 0 h 28868"/>
                  <a:gd name="connsiteX2" fmla="*/ 1862016 w 1890884"/>
                  <a:gd name="connsiteY2" fmla="*/ 28868 h 28868"/>
                  <a:gd name="connsiteX3" fmla="*/ 28868 w 1890884"/>
                  <a:gd name="connsiteY3" fmla="*/ 28868 h 28868"/>
                  <a:gd name="connsiteX4" fmla="*/ 0 w 1890884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0884" h="28868">
                    <a:moveTo>
                      <a:pt x="0" y="0"/>
                    </a:moveTo>
                    <a:lnTo>
                      <a:pt x="1890884" y="0"/>
                    </a:lnTo>
                    <a:lnTo>
                      <a:pt x="1862016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6F69FE5C-0AF0-42F6-A721-9E2244C967AA}"/>
                  </a:ext>
                </a:extLst>
              </p:cNvPr>
              <p:cNvSpPr/>
              <p:nvPr userDrawn="1"/>
            </p:nvSpPr>
            <p:spPr>
              <a:xfrm>
                <a:off x="533199" y="6386061"/>
                <a:ext cx="1768996" cy="28869"/>
              </a:xfrm>
              <a:custGeom>
                <a:avLst/>
                <a:gdLst>
                  <a:gd name="connsiteX0" fmla="*/ 0 w 1768996"/>
                  <a:gd name="connsiteY0" fmla="*/ 0 h 28869"/>
                  <a:gd name="connsiteX1" fmla="*/ 1768996 w 1768996"/>
                  <a:gd name="connsiteY1" fmla="*/ 0 h 28869"/>
                  <a:gd name="connsiteX2" fmla="*/ 1740128 w 1768996"/>
                  <a:gd name="connsiteY2" fmla="*/ 28868 h 28869"/>
                  <a:gd name="connsiteX3" fmla="*/ 28869 w 1768996"/>
                  <a:gd name="connsiteY3" fmla="*/ 28869 h 28869"/>
                  <a:gd name="connsiteX4" fmla="*/ 0 w 1768996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68996" h="28869">
                    <a:moveTo>
                      <a:pt x="0" y="0"/>
                    </a:moveTo>
                    <a:lnTo>
                      <a:pt x="1768996" y="0"/>
                    </a:lnTo>
                    <a:lnTo>
                      <a:pt x="1740128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8311083-D41B-4770-B6A9-AFA83AAF2885}"/>
                  </a:ext>
                </a:extLst>
              </p:cNvPr>
              <p:cNvSpPr/>
              <p:nvPr userDrawn="1"/>
            </p:nvSpPr>
            <p:spPr>
              <a:xfrm>
                <a:off x="594946" y="6446204"/>
                <a:ext cx="1647106" cy="29670"/>
              </a:xfrm>
              <a:custGeom>
                <a:avLst/>
                <a:gdLst>
                  <a:gd name="connsiteX0" fmla="*/ 0 w 1647106"/>
                  <a:gd name="connsiteY0" fmla="*/ 0 h 29670"/>
                  <a:gd name="connsiteX1" fmla="*/ 1647106 w 1647106"/>
                  <a:gd name="connsiteY1" fmla="*/ 0 h 29670"/>
                  <a:gd name="connsiteX2" fmla="*/ 1618238 w 1647106"/>
                  <a:gd name="connsiteY2" fmla="*/ 28868 h 29670"/>
                  <a:gd name="connsiteX3" fmla="*/ 28066 w 1647106"/>
                  <a:gd name="connsiteY3" fmla="*/ 29670 h 29670"/>
                  <a:gd name="connsiteX4" fmla="*/ 28868 w 1647106"/>
                  <a:gd name="connsiteY4" fmla="*/ 28868 h 29670"/>
                  <a:gd name="connsiteX5" fmla="*/ 0 w 1647106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47106" h="29670">
                    <a:moveTo>
                      <a:pt x="0" y="0"/>
                    </a:moveTo>
                    <a:lnTo>
                      <a:pt x="1647106" y="0"/>
                    </a:lnTo>
                    <a:lnTo>
                      <a:pt x="1618238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30A62EE-9416-445D-B0B2-018F008614B8}"/>
                  </a:ext>
                </a:extLst>
              </p:cNvPr>
              <p:cNvSpPr/>
              <p:nvPr userDrawn="1"/>
            </p:nvSpPr>
            <p:spPr>
              <a:xfrm>
                <a:off x="654287" y="6507148"/>
                <a:ext cx="1526821" cy="28869"/>
              </a:xfrm>
              <a:custGeom>
                <a:avLst/>
                <a:gdLst>
                  <a:gd name="connsiteX0" fmla="*/ 0 w 1526821"/>
                  <a:gd name="connsiteY0" fmla="*/ 0 h 28869"/>
                  <a:gd name="connsiteX1" fmla="*/ 1526821 w 1526821"/>
                  <a:gd name="connsiteY1" fmla="*/ 0 h 28869"/>
                  <a:gd name="connsiteX2" fmla="*/ 1497952 w 1526821"/>
                  <a:gd name="connsiteY2" fmla="*/ 28868 h 28869"/>
                  <a:gd name="connsiteX3" fmla="*/ 28868 w 1526821"/>
                  <a:gd name="connsiteY3" fmla="*/ 28869 h 28869"/>
                  <a:gd name="connsiteX4" fmla="*/ 0 w 1526821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821" h="28869">
                    <a:moveTo>
                      <a:pt x="0" y="0"/>
                    </a:moveTo>
                    <a:lnTo>
                      <a:pt x="1526821" y="0"/>
                    </a:lnTo>
                    <a:lnTo>
                      <a:pt x="1497952" y="28868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A92E211-EBEF-4E62-97FD-46ECC42436DF}"/>
                  </a:ext>
                </a:extLst>
              </p:cNvPr>
              <p:cNvSpPr/>
              <p:nvPr userDrawn="1"/>
            </p:nvSpPr>
            <p:spPr>
              <a:xfrm>
                <a:off x="715231" y="6568093"/>
                <a:ext cx="1404932" cy="28868"/>
              </a:xfrm>
              <a:custGeom>
                <a:avLst/>
                <a:gdLst>
                  <a:gd name="connsiteX0" fmla="*/ 0 w 1404932"/>
                  <a:gd name="connsiteY0" fmla="*/ 0 h 28868"/>
                  <a:gd name="connsiteX1" fmla="*/ 1404932 w 1404932"/>
                  <a:gd name="connsiteY1" fmla="*/ 0 h 28868"/>
                  <a:gd name="connsiteX2" fmla="*/ 1376064 w 1404932"/>
                  <a:gd name="connsiteY2" fmla="*/ 28868 h 28868"/>
                  <a:gd name="connsiteX3" fmla="*/ 28868 w 1404932"/>
                  <a:gd name="connsiteY3" fmla="*/ 28868 h 28868"/>
                  <a:gd name="connsiteX4" fmla="*/ 0 w 1404932"/>
                  <a:gd name="connsiteY4" fmla="*/ 0 h 28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4932" h="28868">
                    <a:moveTo>
                      <a:pt x="0" y="0"/>
                    </a:moveTo>
                    <a:lnTo>
                      <a:pt x="1404932" y="0"/>
                    </a:lnTo>
                    <a:lnTo>
                      <a:pt x="1376064" y="28868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C8A63A1-564C-478A-B490-96E1C76014CC}"/>
                  </a:ext>
                </a:extLst>
              </p:cNvPr>
              <p:cNvSpPr/>
              <p:nvPr userDrawn="1"/>
            </p:nvSpPr>
            <p:spPr>
              <a:xfrm>
                <a:off x="776977" y="6628235"/>
                <a:ext cx="1283044" cy="29671"/>
              </a:xfrm>
              <a:custGeom>
                <a:avLst/>
                <a:gdLst>
                  <a:gd name="connsiteX0" fmla="*/ 1283044 w 1283044"/>
                  <a:gd name="connsiteY0" fmla="*/ 0 h 29671"/>
                  <a:gd name="connsiteX1" fmla="*/ 1254175 w 1283044"/>
                  <a:gd name="connsiteY1" fmla="*/ 28869 h 29671"/>
                  <a:gd name="connsiteX2" fmla="*/ 28067 w 1283044"/>
                  <a:gd name="connsiteY2" fmla="*/ 29671 h 29671"/>
                  <a:gd name="connsiteX3" fmla="*/ 28869 w 1283044"/>
                  <a:gd name="connsiteY3" fmla="*/ 28869 h 29671"/>
                  <a:gd name="connsiteX4" fmla="*/ 0 w 1283044"/>
                  <a:gd name="connsiteY4" fmla="*/ 1 h 29671"/>
                  <a:gd name="connsiteX5" fmla="*/ 1283044 w 1283044"/>
                  <a:gd name="connsiteY5" fmla="*/ 0 h 2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83044" h="29671">
                    <a:moveTo>
                      <a:pt x="1283044" y="0"/>
                    </a:moveTo>
                    <a:lnTo>
                      <a:pt x="1254175" y="28869"/>
                    </a:lnTo>
                    <a:lnTo>
                      <a:pt x="28067" y="29671"/>
                    </a:lnTo>
                    <a:lnTo>
                      <a:pt x="28869" y="28869"/>
                    </a:lnTo>
                    <a:lnTo>
                      <a:pt x="0" y="1"/>
                    </a:lnTo>
                    <a:lnTo>
                      <a:pt x="128304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162FC41-462F-4E99-AACA-F5B9C804FB14}"/>
                  </a:ext>
                </a:extLst>
              </p:cNvPr>
              <p:cNvSpPr/>
              <p:nvPr userDrawn="1"/>
            </p:nvSpPr>
            <p:spPr>
              <a:xfrm>
                <a:off x="837922" y="6689180"/>
                <a:ext cx="1161154" cy="29670"/>
              </a:xfrm>
              <a:custGeom>
                <a:avLst/>
                <a:gdLst>
                  <a:gd name="connsiteX0" fmla="*/ 0 w 1161154"/>
                  <a:gd name="connsiteY0" fmla="*/ 0 h 29670"/>
                  <a:gd name="connsiteX1" fmla="*/ 1161154 w 1161154"/>
                  <a:gd name="connsiteY1" fmla="*/ 0 h 29670"/>
                  <a:gd name="connsiteX2" fmla="*/ 1132285 w 1161154"/>
                  <a:gd name="connsiteY2" fmla="*/ 28868 h 29670"/>
                  <a:gd name="connsiteX3" fmla="*/ 28066 w 1161154"/>
                  <a:gd name="connsiteY3" fmla="*/ 29670 h 29670"/>
                  <a:gd name="connsiteX4" fmla="*/ 28868 w 1161154"/>
                  <a:gd name="connsiteY4" fmla="*/ 28868 h 29670"/>
                  <a:gd name="connsiteX5" fmla="*/ 0 w 1161154"/>
                  <a:gd name="connsiteY5" fmla="*/ 0 h 29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1154" h="29670">
                    <a:moveTo>
                      <a:pt x="0" y="0"/>
                    </a:moveTo>
                    <a:lnTo>
                      <a:pt x="1161154" y="0"/>
                    </a:lnTo>
                    <a:lnTo>
                      <a:pt x="1132285" y="28868"/>
                    </a:lnTo>
                    <a:lnTo>
                      <a:pt x="28066" y="29670"/>
                    </a:lnTo>
                    <a:lnTo>
                      <a:pt x="28868" y="288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F9B61AC-B03D-4064-9DE6-9818F53F333C}"/>
                  </a:ext>
                </a:extLst>
              </p:cNvPr>
              <p:cNvSpPr/>
              <p:nvPr userDrawn="1"/>
            </p:nvSpPr>
            <p:spPr>
              <a:xfrm>
                <a:off x="897263" y="6750124"/>
                <a:ext cx="1040868" cy="28869"/>
              </a:xfrm>
              <a:custGeom>
                <a:avLst/>
                <a:gdLst>
                  <a:gd name="connsiteX0" fmla="*/ 0 w 1040868"/>
                  <a:gd name="connsiteY0" fmla="*/ 0 h 28869"/>
                  <a:gd name="connsiteX1" fmla="*/ 1040868 w 1040868"/>
                  <a:gd name="connsiteY1" fmla="*/ 0 h 28869"/>
                  <a:gd name="connsiteX2" fmla="*/ 1012000 w 1040868"/>
                  <a:gd name="connsiteY2" fmla="*/ 28869 h 28869"/>
                  <a:gd name="connsiteX3" fmla="*/ 28868 w 1040868"/>
                  <a:gd name="connsiteY3" fmla="*/ 28869 h 28869"/>
                  <a:gd name="connsiteX4" fmla="*/ 0 w 1040868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0868" h="28869">
                    <a:moveTo>
                      <a:pt x="0" y="0"/>
                    </a:moveTo>
                    <a:lnTo>
                      <a:pt x="1040868" y="0"/>
                    </a:lnTo>
                    <a:lnTo>
                      <a:pt x="1012000" y="28869"/>
                    </a:lnTo>
                    <a:lnTo>
                      <a:pt x="28868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C104BA00-790F-438D-AC93-117E23CF2099}"/>
                  </a:ext>
                </a:extLst>
              </p:cNvPr>
              <p:cNvSpPr/>
              <p:nvPr userDrawn="1"/>
            </p:nvSpPr>
            <p:spPr>
              <a:xfrm>
                <a:off x="958207" y="6811069"/>
                <a:ext cx="918980" cy="28869"/>
              </a:xfrm>
              <a:custGeom>
                <a:avLst/>
                <a:gdLst>
                  <a:gd name="connsiteX0" fmla="*/ 0 w 918980"/>
                  <a:gd name="connsiteY0" fmla="*/ 0 h 28869"/>
                  <a:gd name="connsiteX1" fmla="*/ 918980 w 918980"/>
                  <a:gd name="connsiteY1" fmla="*/ 0 h 28869"/>
                  <a:gd name="connsiteX2" fmla="*/ 890112 w 918980"/>
                  <a:gd name="connsiteY2" fmla="*/ 28868 h 28869"/>
                  <a:gd name="connsiteX3" fmla="*/ 28869 w 918980"/>
                  <a:gd name="connsiteY3" fmla="*/ 28869 h 28869"/>
                  <a:gd name="connsiteX4" fmla="*/ 0 w 918980"/>
                  <a:gd name="connsiteY4" fmla="*/ 0 h 28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8980" h="28869">
                    <a:moveTo>
                      <a:pt x="0" y="0"/>
                    </a:moveTo>
                    <a:lnTo>
                      <a:pt x="918980" y="0"/>
                    </a:lnTo>
                    <a:lnTo>
                      <a:pt x="890112" y="28868"/>
                    </a:lnTo>
                    <a:lnTo>
                      <a:pt x="28869" y="288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88A3CD7-1915-41CF-9FB5-E6FEDCA8F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960473" y="5801762"/>
              <a:ext cx="1075475" cy="1058335"/>
            </a:xfrm>
            <a:custGeom>
              <a:avLst/>
              <a:gdLst>
                <a:gd name="connsiteX0" fmla="*/ 1062720 w 1062720"/>
                <a:gd name="connsiteY0" fmla="*/ 0 h 1062720"/>
                <a:gd name="connsiteX1" fmla="*/ 1062720 w 1062720"/>
                <a:gd name="connsiteY1" fmla="*/ 1062720 h 1062720"/>
                <a:gd name="connsiteX2" fmla="*/ 0 w 1062720"/>
                <a:gd name="connsiteY2" fmla="*/ 1062720 h 1062720"/>
                <a:gd name="connsiteX3" fmla="*/ 1062720 w 1062720"/>
                <a:gd name="connsiteY3" fmla="*/ 0 h 106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2720" h="1062720">
                  <a:moveTo>
                    <a:pt x="1062720" y="0"/>
                  </a:moveTo>
                  <a:lnTo>
                    <a:pt x="1062720" y="1062720"/>
                  </a:lnTo>
                  <a:lnTo>
                    <a:pt x="0" y="1062720"/>
                  </a:lnTo>
                  <a:lnTo>
                    <a:pt x="10627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3591DEB5-C98C-4EF8-AA57-B8F45C484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-7601" y="2930958"/>
              <a:ext cx="1128311" cy="2870805"/>
            </a:xfrm>
            <a:custGeom>
              <a:avLst/>
              <a:gdLst>
                <a:gd name="connsiteX0" fmla="*/ 1128311 w 1128311"/>
                <a:gd name="connsiteY0" fmla="*/ 0 h 2870805"/>
                <a:gd name="connsiteX1" fmla="*/ 1123909 w 1128311"/>
                <a:gd name="connsiteY1" fmla="*/ 2870805 h 2870805"/>
                <a:gd name="connsiteX2" fmla="*/ 0 w 1128311"/>
                <a:gd name="connsiteY2" fmla="*/ 1743443 h 2870805"/>
                <a:gd name="connsiteX3" fmla="*/ 0 w 1128311"/>
                <a:gd name="connsiteY3" fmla="*/ 1124856 h 2870805"/>
                <a:gd name="connsiteX4" fmla="*/ 1128311 w 1128311"/>
                <a:gd name="connsiteY4" fmla="*/ 0 h 287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8311" h="2870805">
                  <a:moveTo>
                    <a:pt x="1128311" y="0"/>
                  </a:moveTo>
                  <a:lnTo>
                    <a:pt x="1123909" y="2870805"/>
                  </a:lnTo>
                  <a:lnTo>
                    <a:pt x="0" y="1743443"/>
                  </a:lnTo>
                  <a:lnTo>
                    <a:pt x="0" y="1124856"/>
                  </a:lnTo>
                  <a:lnTo>
                    <a:pt x="11283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6FFCF0CF-3167-4E3E-BD4A-236ACC247E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26341" y="458327"/>
              <a:ext cx="2024298" cy="2024298"/>
            </a:xfrm>
            <a:custGeom>
              <a:avLst/>
              <a:gdLst>
                <a:gd name="connsiteX0" fmla="*/ 2024298 w 2024298"/>
                <a:gd name="connsiteY0" fmla="*/ 2024298 h 2024298"/>
                <a:gd name="connsiteX1" fmla="*/ 0 w 2024298"/>
                <a:gd name="connsiteY1" fmla="*/ 0 h 2024298"/>
                <a:gd name="connsiteX2" fmla="*/ 40826 w 2024298"/>
                <a:gd name="connsiteY2" fmla="*/ 0 h 2024298"/>
                <a:gd name="connsiteX3" fmla="*/ 2024298 w 2024298"/>
                <a:gd name="connsiteY3" fmla="*/ 1983472 h 2024298"/>
                <a:gd name="connsiteX4" fmla="*/ 2024298 w 2024298"/>
                <a:gd name="connsiteY4" fmla="*/ 2024298 h 202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4298" h="2024298">
                  <a:moveTo>
                    <a:pt x="2024298" y="2024298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2024298" y="1983472"/>
                  </a:lnTo>
                  <a:lnTo>
                    <a:pt x="2024298" y="202429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B47A61A-6E4C-49A5-A2E8-2410A107C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08491" y="501416"/>
              <a:ext cx="1938109" cy="1938109"/>
            </a:xfrm>
            <a:custGeom>
              <a:avLst/>
              <a:gdLst>
                <a:gd name="connsiteX0" fmla="*/ 1938109 w 1938109"/>
                <a:gd name="connsiteY0" fmla="*/ 1938109 h 1938109"/>
                <a:gd name="connsiteX1" fmla="*/ 0 w 1938109"/>
                <a:gd name="connsiteY1" fmla="*/ 0 h 1938109"/>
                <a:gd name="connsiteX2" fmla="*/ 40826 w 1938109"/>
                <a:gd name="connsiteY2" fmla="*/ 0 h 1938109"/>
                <a:gd name="connsiteX3" fmla="*/ 1938109 w 1938109"/>
                <a:gd name="connsiteY3" fmla="*/ 1897283 h 1938109"/>
                <a:gd name="connsiteX4" fmla="*/ 1938109 w 1938109"/>
                <a:gd name="connsiteY4" fmla="*/ 1938109 h 193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109" h="1938109">
                  <a:moveTo>
                    <a:pt x="1938109" y="1938109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938109" y="1897283"/>
                  </a:lnTo>
                  <a:lnTo>
                    <a:pt x="1938109" y="193810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FC8CDBA7-BF04-4719-8D66-513A71ECC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90475" y="544906"/>
              <a:ext cx="1853055" cy="1851921"/>
            </a:xfrm>
            <a:custGeom>
              <a:avLst/>
              <a:gdLst>
                <a:gd name="connsiteX0" fmla="*/ 1851921 w 1853055"/>
                <a:gd name="connsiteY0" fmla="*/ 1851921 h 1851921"/>
                <a:gd name="connsiteX1" fmla="*/ 0 w 1853055"/>
                <a:gd name="connsiteY1" fmla="*/ 0 h 1851921"/>
                <a:gd name="connsiteX2" fmla="*/ 40826 w 1853055"/>
                <a:gd name="connsiteY2" fmla="*/ 0 h 1851921"/>
                <a:gd name="connsiteX3" fmla="*/ 1853055 w 1853055"/>
                <a:gd name="connsiteY3" fmla="*/ 1811094 h 1851921"/>
                <a:gd name="connsiteX4" fmla="*/ 1851920 w 1853055"/>
                <a:gd name="connsiteY4" fmla="*/ 1811094 h 1851921"/>
                <a:gd name="connsiteX5" fmla="*/ 1851921 w 1853055"/>
                <a:gd name="connsiteY5" fmla="*/ 1851921 h 185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3055" h="1851921">
                  <a:moveTo>
                    <a:pt x="1851921" y="1851921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853055" y="1811094"/>
                  </a:lnTo>
                  <a:lnTo>
                    <a:pt x="1851920" y="1811094"/>
                  </a:lnTo>
                  <a:lnTo>
                    <a:pt x="1851921" y="1851921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79CDC826-71AB-4245-AC5F-8DC9DB2BBC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72624" y="587994"/>
              <a:ext cx="1766866" cy="1765732"/>
            </a:xfrm>
            <a:custGeom>
              <a:avLst/>
              <a:gdLst>
                <a:gd name="connsiteX0" fmla="*/ 1765732 w 1766866"/>
                <a:gd name="connsiteY0" fmla="*/ 1765732 h 1765732"/>
                <a:gd name="connsiteX1" fmla="*/ 0 w 1766866"/>
                <a:gd name="connsiteY1" fmla="*/ 0 h 1765732"/>
                <a:gd name="connsiteX2" fmla="*/ 40826 w 1766866"/>
                <a:gd name="connsiteY2" fmla="*/ 0 h 1765732"/>
                <a:gd name="connsiteX3" fmla="*/ 1766866 w 1766866"/>
                <a:gd name="connsiteY3" fmla="*/ 1724906 h 1765732"/>
                <a:gd name="connsiteX4" fmla="*/ 1765731 w 1766866"/>
                <a:gd name="connsiteY4" fmla="*/ 1724906 h 1765732"/>
                <a:gd name="connsiteX5" fmla="*/ 1765732 w 1766866"/>
                <a:gd name="connsiteY5" fmla="*/ 1765732 h 176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6866" h="1765732">
                  <a:moveTo>
                    <a:pt x="1765732" y="1765732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766866" y="1724906"/>
                  </a:lnTo>
                  <a:lnTo>
                    <a:pt x="1765731" y="1724906"/>
                  </a:lnTo>
                  <a:lnTo>
                    <a:pt x="1765732" y="1765732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DE1670F-43B8-4EA8-878C-AC3FF1921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55175" y="630117"/>
              <a:ext cx="1680678" cy="1680677"/>
            </a:xfrm>
            <a:custGeom>
              <a:avLst/>
              <a:gdLst>
                <a:gd name="connsiteX0" fmla="*/ 1680678 w 1680678"/>
                <a:gd name="connsiteY0" fmla="*/ 1680677 h 1680677"/>
                <a:gd name="connsiteX1" fmla="*/ 0 w 1680678"/>
                <a:gd name="connsiteY1" fmla="*/ 0 h 1680677"/>
                <a:gd name="connsiteX2" fmla="*/ 40826 w 1680678"/>
                <a:gd name="connsiteY2" fmla="*/ 0 h 1680677"/>
                <a:gd name="connsiteX3" fmla="*/ 1680678 w 1680678"/>
                <a:gd name="connsiteY3" fmla="*/ 1639851 h 1680677"/>
                <a:gd name="connsiteX4" fmla="*/ 1680678 w 1680678"/>
                <a:gd name="connsiteY4" fmla="*/ 1680677 h 168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0678" h="1680677">
                  <a:moveTo>
                    <a:pt x="1680678" y="168067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680678" y="1639851"/>
                  </a:lnTo>
                  <a:lnTo>
                    <a:pt x="1680678" y="168067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AE780ED-EF51-4AD7-A73F-01E563D0E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37325" y="673206"/>
              <a:ext cx="1594489" cy="1594489"/>
            </a:xfrm>
            <a:custGeom>
              <a:avLst/>
              <a:gdLst>
                <a:gd name="connsiteX0" fmla="*/ 1594489 w 1594489"/>
                <a:gd name="connsiteY0" fmla="*/ 1594489 h 1594489"/>
                <a:gd name="connsiteX1" fmla="*/ 0 w 1594489"/>
                <a:gd name="connsiteY1" fmla="*/ 0 h 1594489"/>
                <a:gd name="connsiteX2" fmla="*/ 40826 w 1594489"/>
                <a:gd name="connsiteY2" fmla="*/ 0 h 1594489"/>
                <a:gd name="connsiteX3" fmla="*/ 1594489 w 1594489"/>
                <a:gd name="connsiteY3" fmla="*/ 1553663 h 1594489"/>
                <a:gd name="connsiteX4" fmla="*/ 1594489 w 1594489"/>
                <a:gd name="connsiteY4" fmla="*/ 1594489 h 1594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4489" h="1594489">
                  <a:moveTo>
                    <a:pt x="1594489" y="1594489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594489" y="1553663"/>
                  </a:lnTo>
                  <a:lnTo>
                    <a:pt x="1594489" y="159448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E269AE3-65CE-4B86-B8B1-413783695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9309" y="716696"/>
              <a:ext cx="1509435" cy="1508300"/>
            </a:xfrm>
            <a:custGeom>
              <a:avLst/>
              <a:gdLst>
                <a:gd name="connsiteX0" fmla="*/ 1508301 w 1509435"/>
                <a:gd name="connsiteY0" fmla="*/ 1508300 h 1508300"/>
                <a:gd name="connsiteX1" fmla="*/ 0 w 1509435"/>
                <a:gd name="connsiteY1" fmla="*/ 0 h 1508300"/>
                <a:gd name="connsiteX2" fmla="*/ 40826 w 1509435"/>
                <a:gd name="connsiteY2" fmla="*/ 0 h 1508300"/>
                <a:gd name="connsiteX3" fmla="*/ 1509435 w 1509435"/>
                <a:gd name="connsiteY3" fmla="*/ 1467474 h 1508300"/>
                <a:gd name="connsiteX4" fmla="*/ 1508301 w 1509435"/>
                <a:gd name="connsiteY4" fmla="*/ 1467474 h 1508300"/>
                <a:gd name="connsiteX5" fmla="*/ 1508301 w 1509435"/>
                <a:gd name="connsiteY5" fmla="*/ 1508300 h 150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09435" h="1508300">
                  <a:moveTo>
                    <a:pt x="1508301" y="1508300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509435" y="1467474"/>
                  </a:lnTo>
                  <a:lnTo>
                    <a:pt x="1508301" y="1467474"/>
                  </a:lnTo>
                  <a:lnTo>
                    <a:pt x="1508301" y="150830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35E0649-74BB-4271-BE7D-1F2ED09475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1859" y="758817"/>
              <a:ext cx="1423246" cy="1423247"/>
            </a:xfrm>
            <a:custGeom>
              <a:avLst/>
              <a:gdLst>
                <a:gd name="connsiteX0" fmla="*/ 1423246 w 1423246"/>
                <a:gd name="connsiteY0" fmla="*/ 1423247 h 1423247"/>
                <a:gd name="connsiteX1" fmla="*/ 0 w 1423246"/>
                <a:gd name="connsiteY1" fmla="*/ 0 h 1423247"/>
                <a:gd name="connsiteX2" fmla="*/ 40825 w 1423246"/>
                <a:gd name="connsiteY2" fmla="*/ 0 h 1423247"/>
                <a:gd name="connsiteX3" fmla="*/ 1423246 w 1423246"/>
                <a:gd name="connsiteY3" fmla="*/ 1382420 h 1423247"/>
                <a:gd name="connsiteX4" fmla="*/ 1423246 w 1423246"/>
                <a:gd name="connsiteY4" fmla="*/ 1423247 h 142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3246" h="1423247">
                  <a:moveTo>
                    <a:pt x="1423246" y="1423247"/>
                  </a:moveTo>
                  <a:lnTo>
                    <a:pt x="0" y="0"/>
                  </a:lnTo>
                  <a:lnTo>
                    <a:pt x="40825" y="0"/>
                  </a:lnTo>
                  <a:lnTo>
                    <a:pt x="1423246" y="1382420"/>
                  </a:lnTo>
                  <a:lnTo>
                    <a:pt x="1423246" y="142324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6C2D71F3-0A7A-4745-A34F-CE00E95F9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5991" y="801908"/>
              <a:ext cx="1337057" cy="1337057"/>
            </a:xfrm>
            <a:custGeom>
              <a:avLst/>
              <a:gdLst>
                <a:gd name="connsiteX0" fmla="*/ 1337057 w 1337057"/>
                <a:gd name="connsiteY0" fmla="*/ 1337057 h 1337057"/>
                <a:gd name="connsiteX1" fmla="*/ 0 w 1337057"/>
                <a:gd name="connsiteY1" fmla="*/ 0 h 1337057"/>
                <a:gd name="connsiteX2" fmla="*/ 40826 w 1337057"/>
                <a:gd name="connsiteY2" fmla="*/ 0 h 1337057"/>
                <a:gd name="connsiteX3" fmla="*/ 1337057 w 1337057"/>
                <a:gd name="connsiteY3" fmla="*/ 1296231 h 1337057"/>
                <a:gd name="connsiteX4" fmla="*/ 1337057 w 1337057"/>
                <a:gd name="connsiteY4" fmla="*/ 1337057 h 1337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057" h="1337057">
                  <a:moveTo>
                    <a:pt x="1337057" y="133705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1337057" y="1296231"/>
                  </a:lnTo>
                  <a:lnTo>
                    <a:pt x="1337057" y="133705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1BF2AB6-6873-4ED8-98DB-4A9398AF7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33841" y="844997"/>
              <a:ext cx="1250869" cy="1250869"/>
            </a:xfrm>
            <a:custGeom>
              <a:avLst/>
              <a:gdLst>
                <a:gd name="connsiteX0" fmla="*/ 1250869 w 1250869"/>
                <a:gd name="connsiteY0" fmla="*/ 1250869 h 1250869"/>
                <a:gd name="connsiteX1" fmla="*/ 0 w 1250869"/>
                <a:gd name="connsiteY1" fmla="*/ 0 h 1250869"/>
                <a:gd name="connsiteX2" fmla="*/ 40825 w 1250869"/>
                <a:gd name="connsiteY2" fmla="*/ 0 h 1250869"/>
                <a:gd name="connsiteX3" fmla="*/ 1250869 w 1250869"/>
                <a:gd name="connsiteY3" fmla="*/ 1210042 h 1250869"/>
                <a:gd name="connsiteX4" fmla="*/ 1250869 w 1250869"/>
                <a:gd name="connsiteY4" fmla="*/ 1250869 h 125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869" h="1250869">
                  <a:moveTo>
                    <a:pt x="1250869" y="1250869"/>
                  </a:moveTo>
                  <a:lnTo>
                    <a:pt x="0" y="0"/>
                  </a:lnTo>
                  <a:lnTo>
                    <a:pt x="40825" y="0"/>
                  </a:lnTo>
                  <a:lnTo>
                    <a:pt x="1250869" y="1210042"/>
                  </a:lnTo>
                  <a:lnTo>
                    <a:pt x="1250869" y="1250869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38BEE1DC-3180-496F-B9F2-0541143A9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51857" y="888486"/>
              <a:ext cx="1165814" cy="1164680"/>
            </a:xfrm>
            <a:custGeom>
              <a:avLst/>
              <a:gdLst>
                <a:gd name="connsiteX0" fmla="*/ 1164680 w 1165814"/>
                <a:gd name="connsiteY0" fmla="*/ 1164680 h 1164680"/>
                <a:gd name="connsiteX1" fmla="*/ 0 w 1165814"/>
                <a:gd name="connsiteY1" fmla="*/ 1 h 1164680"/>
                <a:gd name="connsiteX2" fmla="*/ 40825 w 1165814"/>
                <a:gd name="connsiteY2" fmla="*/ 0 h 1164680"/>
                <a:gd name="connsiteX3" fmla="*/ 1165814 w 1165814"/>
                <a:gd name="connsiteY3" fmla="*/ 1123854 h 1164680"/>
                <a:gd name="connsiteX4" fmla="*/ 1164680 w 1165814"/>
                <a:gd name="connsiteY4" fmla="*/ 1123854 h 1164680"/>
                <a:gd name="connsiteX5" fmla="*/ 1164680 w 1165814"/>
                <a:gd name="connsiteY5" fmla="*/ 1164680 h 116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5814" h="1164680">
                  <a:moveTo>
                    <a:pt x="1164680" y="1164680"/>
                  </a:moveTo>
                  <a:lnTo>
                    <a:pt x="0" y="1"/>
                  </a:lnTo>
                  <a:lnTo>
                    <a:pt x="40825" y="0"/>
                  </a:lnTo>
                  <a:lnTo>
                    <a:pt x="1165814" y="1123854"/>
                  </a:lnTo>
                  <a:lnTo>
                    <a:pt x="1164680" y="1123854"/>
                  </a:lnTo>
                  <a:lnTo>
                    <a:pt x="1164680" y="116468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D39D863D-C379-4E72-B276-53F62D7E2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69307" y="930608"/>
              <a:ext cx="1079626" cy="1079626"/>
            </a:xfrm>
            <a:custGeom>
              <a:avLst/>
              <a:gdLst>
                <a:gd name="connsiteX0" fmla="*/ 1079626 w 1079626"/>
                <a:gd name="connsiteY0" fmla="*/ 1079626 h 1079626"/>
                <a:gd name="connsiteX1" fmla="*/ 0 w 1079626"/>
                <a:gd name="connsiteY1" fmla="*/ 1 h 1079626"/>
                <a:gd name="connsiteX2" fmla="*/ 40826 w 1079626"/>
                <a:gd name="connsiteY2" fmla="*/ 0 h 1079626"/>
                <a:gd name="connsiteX3" fmla="*/ 1079626 w 1079626"/>
                <a:gd name="connsiteY3" fmla="*/ 1038800 h 1079626"/>
                <a:gd name="connsiteX4" fmla="*/ 1079626 w 1079626"/>
                <a:gd name="connsiteY4" fmla="*/ 1079626 h 107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626" h="1079626">
                  <a:moveTo>
                    <a:pt x="1079626" y="1079626"/>
                  </a:moveTo>
                  <a:lnTo>
                    <a:pt x="0" y="1"/>
                  </a:lnTo>
                  <a:lnTo>
                    <a:pt x="40826" y="0"/>
                  </a:lnTo>
                  <a:lnTo>
                    <a:pt x="1079626" y="1038800"/>
                  </a:lnTo>
                  <a:lnTo>
                    <a:pt x="1079626" y="1079626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9079BA6D-6450-46A6-9874-663ABFE497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87157" y="973697"/>
              <a:ext cx="993437" cy="993438"/>
            </a:xfrm>
            <a:custGeom>
              <a:avLst/>
              <a:gdLst>
                <a:gd name="connsiteX0" fmla="*/ 993437 w 993437"/>
                <a:gd name="connsiteY0" fmla="*/ 993438 h 993438"/>
                <a:gd name="connsiteX1" fmla="*/ 0 w 993437"/>
                <a:gd name="connsiteY1" fmla="*/ 0 h 993438"/>
                <a:gd name="connsiteX2" fmla="*/ 40825 w 993437"/>
                <a:gd name="connsiteY2" fmla="*/ 1 h 993438"/>
                <a:gd name="connsiteX3" fmla="*/ 993437 w 993437"/>
                <a:gd name="connsiteY3" fmla="*/ 952612 h 993438"/>
                <a:gd name="connsiteX4" fmla="*/ 993437 w 993437"/>
                <a:gd name="connsiteY4" fmla="*/ 993438 h 99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3437" h="993438">
                  <a:moveTo>
                    <a:pt x="993437" y="993438"/>
                  </a:moveTo>
                  <a:lnTo>
                    <a:pt x="0" y="0"/>
                  </a:lnTo>
                  <a:lnTo>
                    <a:pt x="40825" y="1"/>
                  </a:lnTo>
                  <a:lnTo>
                    <a:pt x="993437" y="952612"/>
                  </a:lnTo>
                  <a:lnTo>
                    <a:pt x="993437" y="99343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4CFFBA8-B565-42FA-9C0D-4FC6525B0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05173" y="1017188"/>
              <a:ext cx="908383" cy="907248"/>
            </a:xfrm>
            <a:custGeom>
              <a:avLst/>
              <a:gdLst>
                <a:gd name="connsiteX0" fmla="*/ 907249 w 908383"/>
                <a:gd name="connsiteY0" fmla="*/ 907248 h 907248"/>
                <a:gd name="connsiteX1" fmla="*/ 0 w 908383"/>
                <a:gd name="connsiteY1" fmla="*/ 0 h 907248"/>
                <a:gd name="connsiteX2" fmla="*/ 40827 w 908383"/>
                <a:gd name="connsiteY2" fmla="*/ 0 h 907248"/>
                <a:gd name="connsiteX3" fmla="*/ 908383 w 908383"/>
                <a:gd name="connsiteY3" fmla="*/ 866422 h 907248"/>
                <a:gd name="connsiteX4" fmla="*/ 907249 w 908383"/>
                <a:gd name="connsiteY4" fmla="*/ 866422 h 907248"/>
                <a:gd name="connsiteX5" fmla="*/ 907249 w 908383"/>
                <a:gd name="connsiteY5" fmla="*/ 907248 h 90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383" h="907248">
                  <a:moveTo>
                    <a:pt x="907249" y="907248"/>
                  </a:moveTo>
                  <a:lnTo>
                    <a:pt x="0" y="0"/>
                  </a:lnTo>
                  <a:lnTo>
                    <a:pt x="40827" y="0"/>
                  </a:lnTo>
                  <a:lnTo>
                    <a:pt x="908383" y="866422"/>
                  </a:lnTo>
                  <a:lnTo>
                    <a:pt x="907249" y="866422"/>
                  </a:lnTo>
                  <a:lnTo>
                    <a:pt x="907249" y="90724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8016DB4-3354-4E78-B07E-1D722297B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23024" y="1060277"/>
              <a:ext cx="822195" cy="821061"/>
            </a:xfrm>
            <a:custGeom>
              <a:avLst/>
              <a:gdLst>
                <a:gd name="connsiteX0" fmla="*/ 821060 w 822195"/>
                <a:gd name="connsiteY0" fmla="*/ 821061 h 821061"/>
                <a:gd name="connsiteX1" fmla="*/ 0 w 822195"/>
                <a:gd name="connsiteY1" fmla="*/ 0 h 821061"/>
                <a:gd name="connsiteX2" fmla="*/ 40826 w 822195"/>
                <a:gd name="connsiteY2" fmla="*/ 1 h 821061"/>
                <a:gd name="connsiteX3" fmla="*/ 822195 w 822195"/>
                <a:gd name="connsiteY3" fmla="*/ 780235 h 821061"/>
                <a:gd name="connsiteX4" fmla="*/ 821060 w 822195"/>
                <a:gd name="connsiteY4" fmla="*/ 780235 h 821061"/>
                <a:gd name="connsiteX5" fmla="*/ 821060 w 822195"/>
                <a:gd name="connsiteY5" fmla="*/ 821061 h 8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2195" h="821061">
                  <a:moveTo>
                    <a:pt x="821060" y="821061"/>
                  </a:moveTo>
                  <a:lnTo>
                    <a:pt x="0" y="0"/>
                  </a:lnTo>
                  <a:lnTo>
                    <a:pt x="40826" y="1"/>
                  </a:lnTo>
                  <a:lnTo>
                    <a:pt x="822195" y="780235"/>
                  </a:lnTo>
                  <a:lnTo>
                    <a:pt x="821060" y="780235"/>
                  </a:lnTo>
                  <a:lnTo>
                    <a:pt x="821060" y="821061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CB1EA35-0D05-4F13-871D-0CAB5CECD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40475" y="1102398"/>
              <a:ext cx="736006" cy="736005"/>
            </a:xfrm>
            <a:custGeom>
              <a:avLst/>
              <a:gdLst>
                <a:gd name="connsiteX0" fmla="*/ 736005 w 736006"/>
                <a:gd name="connsiteY0" fmla="*/ 736005 h 736005"/>
                <a:gd name="connsiteX1" fmla="*/ 0 w 736006"/>
                <a:gd name="connsiteY1" fmla="*/ 0 h 736005"/>
                <a:gd name="connsiteX2" fmla="*/ 40826 w 736006"/>
                <a:gd name="connsiteY2" fmla="*/ 0 h 736005"/>
                <a:gd name="connsiteX3" fmla="*/ 736006 w 736006"/>
                <a:gd name="connsiteY3" fmla="*/ 695179 h 736005"/>
                <a:gd name="connsiteX4" fmla="*/ 736005 w 736006"/>
                <a:gd name="connsiteY4" fmla="*/ 736005 h 736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006" h="736005">
                  <a:moveTo>
                    <a:pt x="736005" y="736005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736006" y="695179"/>
                  </a:lnTo>
                  <a:lnTo>
                    <a:pt x="736005" y="736005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7F84AF5-3C7F-4D42-92A9-CCA3CDB8E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58323" y="1145488"/>
              <a:ext cx="649817" cy="649817"/>
            </a:xfrm>
            <a:custGeom>
              <a:avLst/>
              <a:gdLst>
                <a:gd name="connsiteX0" fmla="*/ 649817 w 649817"/>
                <a:gd name="connsiteY0" fmla="*/ 649817 h 649817"/>
                <a:gd name="connsiteX1" fmla="*/ 0 w 649817"/>
                <a:gd name="connsiteY1" fmla="*/ 0 h 649817"/>
                <a:gd name="connsiteX2" fmla="*/ 40826 w 649817"/>
                <a:gd name="connsiteY2" fmla="*/ 0 h 649817"/>
                <a:gd name="connsiteX3" fmla="*/ 649817 w 649817"/>
                <a:gd name="connsiteY3" fmla="*/ 608990 h 649817"/>
                <a:gd name="connsiteX4" fmla="*/ 649817 w 649817"/>
                <a:gd name="connsiteY4" fmla="*/ 649817 h 64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9817" h="649817">
                  <a:moveTo>
                    <a:pt x="649817" y="649817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649817" y="608990"/>
                  </a:lnTo>
                  <a:lnTo>
                    <a:pt x="649817" y="649817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FA8E90CE-90F4-42ED-AAAF-0F139BE4E3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3500280">
              <a:off x="-176338" y="1188978"/>
              <a:ext cx="564761" cy="563628"/>
            </a:xfrm>
            <a:custGeom>
              <a:avLst/>
              <a:gdLst>
                <a:gd name="connsiteX0" fmla="*/ 563628 w 564761"/>
                <a:gd name="connsiteY0" fmla="*/ 563628 h 563628"/>
                <a:gd name="connsiteX1" fmla="*/ 0 w 564761"/>
                <a:gd name="connsiteY1" fmla="*/ 0 h 563628"/>
                <a:gd name="connsiteX2" fmla="*/ 40826 w 564761"/>
                <a:gd name="connsiteY2" fmla="*/ 0 h 563628"/>
                <a:gd name="connsiteX3" fmla="*/ 564761 w 564761"/>
                <a:gd name="connsiteY3" fmla="*/ 522802 h 563628"/>
                <a:gd name="connsiteX4" fmla="*/ 563629 w 564761"/>
                <a:gd name="connsiteY4" fmla="*/ 522802 h 563628"/>
                <a:gd name="connsiteX5" fmla="*/ 563628 w 564761"/>
                <a:gd name="connsiteY5" fmla="*/ 563628 h 563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4761" h="563628">
                  <a:moveTo>
                    <a:pt x="563628" y="563628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564761" y="522802"/>
                  </a:lnTo>
                  <a:lnTo>
                    <a:pt x="563629" y="522802"/>
                  </a:lnTo>
                  <a:lnTo>
                    <a:pt x="563628" y="563628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7C1C105E-FE0D-4A36-AE5B-BBA110F6E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3500280">
              <a:off x="-194190" y="1232066"/>
              <a:ext cx="478574" cy="477440"/>
            </a:xfrm>
            <a:custGeom>
              <a:avLst/>
              <a:gdLst>
                <a:gd name="connsiteX0" fmla="*/ 478574 w 478574"/>
                <a:gd name="connsiteY0" fmla="*/ 477440 h 477440"/>
                <a:gd name="connsiteX1" fmla="*/ 0 w 478574"/>
                <a:gd name="connsiteY1" fmla="*/ 0 h 477440"/>
                <a:gd name="connsiteX2" fmla="*/ 40826 w 478574"/>
                <a:gd name="connsiteY2" fmla="*/ 0 h 477440"/>
                <a:gd name="connsiteX3" fmla="*/ 478573 w 478574"/>
                <a:gd name="connsiteY3" fmla="*/ 437747 h 477440"/>
                <a:gd name="connsiteX4" fmla="*/ 478574 w 478574"/>
                <a:gd name="connsiteY4" fmla="*/ 477440 h 4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574" h="477440">
                  <a:moveTo>
                    <a:pt x="478574" y="477440"/>
                  </a:moveTo>
                  <a:lnTo>
                    <a:pt x="0" y="0"/>
                  </a:lnTo>
                  <a:lnTo>
                    <a:pt x="40826" y="0"/>
                  </a:lnTo>
                  <a:lnTo>
                    <a:pt x="478573" y="437747"/>
                  </a:lnTo>
                  <a:lnTo>
                    <a:pt x="478574" y="477440"/>
                  </a:lnTo>
                  <a:close/>
                </a:path>
              </a:pathLst>
            </a:custGeom>
            <a:solidFill>
              <a:schemeClr val="tx2"/>
            </a:solidFill>
            <a:ln w="11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FEE07693-1822-40D4-88A4-0F663C787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202360" y="6829131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D282910-ECE9-4B26-9656-AD1D41D44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89323" y="5806086"/>
              <a:ext cx="30139" cy="1051915"/>
            </a:xfrm>
            <a:custGeom>
              <a:avLst/>
              <a:gdLst>
                <a:gd name="connsiteX0" fmla="*/ 28833 w 30139"/>
                <a:gd name="connsiteY0" fmla="*/ 0 h 1051915"/>
                <a:gd name="connsiteX1" fmla="*/ 30139 w 30139"/>
                <a:gd name="connsiteY1" fmla="*/ 1051915 h 1051915"/>
                <a:gd name="connsiteX2" fmla="*/ 1271 w 30139"/>
                <a:gd name="connsiteY2" fmla="*/ 1051915 h 1051915"/>
                <a:gd name="connsiteX3" fmla="*/ 0 w 30139"/>
                <a:gd name="connsiteY3" fmla="*/ 28904 h 1051915"/>
                <a:gd name="connsiteX4" fmla="*/ 28833 w 30139"/>
                <a:gd name="connsiteY4" fmla="*/ 0 h 105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39" h="1051915">
                  <a:moveTo>
                    <a:pt x="28833" y="0"/>
                  </a:moveTo>
                  <a:lnTo>
                    <a:pt x="30139" y="1051915"/>
                  </a:lnTo>
                  <a:lnTo>
                    <a:pt x="1271" y="1051915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7C7A453C-4565-4652-9781-F14880097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28453" y="5867106"/>
              <a:ext cx="30064" cy="990894"/>
            </a:xfrm>
            <a:custGeom>
              <a:avLst/>
              <a:gdLst>
                <a:gd name="connsiteX0" fmla="*/ 28833 w 30064"/>
                <a:gd name="connsiteY0" fmla="*/ 0 h 990894"/>
                <a:gd name="connsiteX1" fmla="*/ 30064 w 30064"/>
                <a:gd name="connsiteY1" fmla="*/ 990894 h 990894"/>
                <a:gd name="connsiteX2" fmla="*/ 1195 w 30064"/>
                <a:gd name="connsiteY2" fmla="*/ 990894 h 990894"/>
                <a:gd name="connsiteX3" fmla="*/ 0 w 30064"/>
                <a:gd name="connsiteY3" fmla="*/ 28904 h 990894"/>
                <a:gd name="connsiteX4" fmla="*/ 28833 w 30064"/>
                <a:gd name="connsiteY4" fmla="*/ 0 h 990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64" h="990894">
                  <a:moveTo>
                    <a:pt x="28833" y="0"/>
                  </a:moveTo>
                  <a:lnTo>
                    <a:pt x="30064" y="990894"/>
                  </a:lnTo>
                  <a:lnTo>
                    <a:pt x="1195" y="990894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E479407-B0BB-45F1-A93D-05ED5B41F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67584" y="5928926"/>
              <a:ext cx="30790" cy="929074"/>
            </a:xfrm>
            <a:custGeom>
              <a:avLst/>
              <a:gdLst>
                <a:gd name="connsiteX0" fmla="*/ 29636 w 30790"/>
                <a:gd name="connsiteY0" fmla="*/ 0 h 929074"/>
                <a:gd name="connsiteX1" fmla="*/ 30790 w 30790"/>
                <a:gd name="connsiteY1" fmla="*/ 929074 h 929074"/>
                <a:gd name="connsiteX2" fmla="*/ 1401 w 30790"/>
                <a:gd name="connsiteY2" fmla="*/ 929074 h 929074"/>
                <a:gd name="connsiteX3" fmla="*/ 0 w 30790"/>
                <a:gd name="connsiteY3" fmla="*/ 28104 h 929074"/>
                <a:gd name="connsiteX4" fmla="*/ 803 w 30790"/>
                <a:gd name="connsiteY4" fmla="*/ 28905 h 929074"/>
                <a:gd name="connsiteX5" fmla="*/ 29636 w 30790"/>
                <a:gd name="connsiteY5" fmla="*/ 0 h 929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90" h="929074">
                  <a:moveTo>
                    <a:pt x="29636" y="0"/>
                  </a:moveTo>
                  <a:lnTo>
                    <a:pt x="30790" y="929074"/>
                  </a:lnTo>
                  <a:lnTo>
                    <a:pt x="1401" y="929074"/>
                  </a:lnTo>
                  <a:lnTo>
                    <a:pt x="0" y="28104"/>
                  </a:lnTo>
                  <a:lnTo>
                    <a:pt x="803" y="28905"/>
                  </a:lnTo>
                  <a:lnTo>
                    <a:pt x="2963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0271515D-B4B7-4502-B24F-DC5480444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06717" y="5989948"/>
              <a:ext cx="30713" cy="868053"/>
            </a:xfrm>
            <a:custGeom>
              <a:avLst/>
              <a:gdLst>
                <a:gd name="connsiteX0" fmla="*/ 29635 w 30713"/>
                <a:gd name="connsiteY0" fmla="*/ 0 h 868053"/>
                <a:gd name="connsiteX1" fmla="*/ 30713 w 30713"/>
                <a:gd name="connsiteY1" fmla="*/ 868053 h 868053"/>
                <a:gd name="connsiteX2" fmla="*/ 1319 w 30713"/>
                <a:gd name="connsiteY2" fmla="*/ 868053 h 868053"/>
                <a:gd name="connsiteX3" fmla="*/ 0 w 30713"/>
                <a:gd name="connsiteY3" fmla="*/ 28103 h 868053"/>
                <a:gd name="connsiteX4" fmla="*/ 802 w 30713"/>
                <a:gd name="connsiteY4" fmla="*/ 28904 h 868053"/>
                <a:gd name="connsiteX5" fmla="*/ 29635 w 30713"/>
                <a:gd name="connsiteY5" fmla="*/ 0 h 86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713" h="868053">
                  <a:moveTo>
                    <a:pt x="29635" y="0"/>
                  </a:moveTo>
                  <a:lnTo>
                    <a:pt x="30713" y="868053"/>
                  </a:lnTo>
                  <a:lnTo>
                    <a:pt x="1319" y="868053"/>
                  </a:lnTo>
                  <a:lnTo>
                    <a:pt x="0" y="28103"/>
                  </a:lnTo>
                  <a:lnTo>
                    <a:pt x="802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DB364732-EC14-4416-964A-13F3D77CDB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846647" y="6049364"/>
              <a:ext cx="29838" cy="808636"/>
            </a:xfrm>
            <a:custGeom>
              <a:avLst/>
              <a:gdLst>
                <a:gd name="connsiteX0" fmla="*/ 28833 w 29838"/>
                <a:gd name="connsiteY0" fmla="*/ 0 h 808636"/>
                <a:gd name="connsiteX1" fmla="*/ 29838 w 29838"/>
                <a:gd name="connsiteY1" fmla="*/ 808636 h 808636"/>
                <a:gd name="connsiteX2" fmla="*/ 969 w 29838"/>
                <a:gd name="connsiteY2" fmla="*/ 808636 h 808636"/>
                <a:gd name="connsiteX3" fmla="*/ 0 w 29838"/>
                <a:gd name="connsiteY3" fmla="*/ 28904 h 808636"/>
                <a:gd name="connsiteX4" fmla="*/ 28833 w 29838"/>
                <a:gd name="connsiteY4" fmla="*/ 0 h 808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8" h="808636">
                  <a:moveTo>
                    <a:pt x="28833" y="0"/>
                  </a:moveTo>
                  <a:lnTo>
                    <a:pt x="29838" y="808636"/>
                  </a:lnTo>
                  <a:lnTo>
                    <a:pt x="969" y="808636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619347B5-2692-4514-B67B-159C25FA49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85780" y="6110384"/>
              <a:ext cx="29761" cy="747617"/>
            </a:xfrm>
            <a:custGeom>
              <a:avLst/>
              <a:gdLst>
                <a:gd name="connsiteX0" fmla="*/ 28832 w 29761"/>
                <a:gd name="connsiteY0" fmla="*/ 0 h 747617"/>
                <a:gd name="connsiteX1" fmla="*/ 29761 w 29761"/>
                <a:gd name="connsiteY1" fmla="*/ 747617 h 747617"/>
                <a:gd name="connsiteX2" fmla="*/ 893 w 29761"/>
                <a:gd name="connsiteY2" fmla="*/ 747617 h 747617"/>
                <a:gd name="connsiteX3" fmla="*/ 0 w 29761"/>
                <a:gd name="connsiteY3" fmla="*/ 28905 h 747617"/>
                <a:gd name="connsiteX4" fmla="*/ 28832 w 29761"/>
                <a:gd name="connsiteY4" fmla="*/ 0 h 74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61" h="747617">
                  <a:moveTo>
                    <a:pt x="28832" y="0"/>
                  </a:moveTo>
                  <a:lnTo>
                    <a:pt x="29761" y="747617"/>
                  </a:lnTo>
                  <a:lnTo>
                    <a:pt x="893" y="747617"/>
                  </a:lnTo>
                  <a:lnTo>
                    <a:pt x="0" y="28905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1746638-BCA2-4B8F-A315-9514E1973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24911" y="6172206"/>
              <a:ext cx="30487" cy="685795"/>
            </a:xfrm>
            <a:custGeom>
              <a:avLst/>
              <a:gdLst>
                <a:gd name="connsiteX0" fmla="*/ 29635 w 30487"/>
                <a:gd name="connsiteY0" fmla="*/ 0 h 685795"/>
                <a:gd name="connsiteX1" fmla="*/ 30487 w 30487"/>
                <a:gd name="connsiteY1" fmla="*/ 685795 h 685795"/>
                <a:gd name="connsiteX2" fmla="*/ 1071 w 30487"/>
                <a:gd name="connsiteY2" fmla="*/ 685795 h 685795"/>
                <a:gd name="connsiteX3" fmla="*/ 0 w 30487"/>
                <a:gd name="connsiteY3" fmla="*/ 28103 h 685795"/>
                <a:gd name="connsiteX4" fmla="*/ 803 w 30487"/>
                <a:gd name="connsiteY4" fmla="*/ 28904 h 685795"/>
                <a:gd name="connsiteX5" fmla="*/ 29635 w 30487"/>
                <a:gd name="connsiteY5" fmla="*/ 0 h 68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87" h="685795">
                  <a:moveTo>
                    <a:pt x="29635" y="0"/>
                  </a:moveTo>
                  <a:lnTo>
                    <a:pt x="30487" y="685795"/>
                  </a:lnTo>
                  <a:lnTo>
                    <a:pt x="1071" y="685795"/>
                  </a:lnTo>
                  <a:lnTo>
                    <a:pt x="0" y="28103"/>
                  </a:lnTo>
                  <a:lnTo>
                    <a:pt x="803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7F56D6B-560F-4123-9E05-11ACF383DF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64843" y="6231622"/>
              <a:ext cx="29611" cy="626379"/>
            </a:xfrm>
            <a:custGeom>
              <a:avLst/>
              <a:gdLst>
                <a:gd name="connsiteX0" fmla="*/ 28833 w 29611"/>
                <a:gd name="connsiteY0" fmla="*/ 0 h 626379"/>
                <a:gd name="connsiteX1" fmla="*/ 29611 w 29611"/>
                <a:gd name="connsiteY1" fmla="*/ 626379 h 626379"/>
                <a:gd name="connsiteX2" fmla="*/ 742 w 29611"/>
                <a:gd name="connsiteY2" fmla="*/ 626379 h 626379"/>
                <a:gd name="connsiteX3" fmla="*/ 0 w 29611"/>
                <a:gd name="connsiteY3" fmla="*/ 28904 h 626379"/>
                <a:gd name="connsiteX4" fmla="*/ 28833 w 29611"/>
                <a:gd name="connsiteY4" fmla="*/ 0 h 626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11" h="626379">
                  <a:moveTo>
                    <a:pt x="28833" y="0"/>
                  </a:moveTo>
                  <a:lnTo>
                    <a:pt x="29611" y="626379"/>
                  </a:lnTo>
                  <a:lnTo>
                    <a:pt x="742" y="626379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2FD3A4D4-C05F-4057-8408-6FF0887E0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3974" y="6292642"/>
              <a:ext cx="29535" cy="565359"/>
            </a:xfrm>
            <a:custGeom>
              <a:avLst/>
              <a:gdLst>
                <a:gd name="connsiteX0" fmla="*/ 28833 w 29535"/>
                <a:gd name="connsiteY0" fmla="*/ 0 h 565359"/>
                <a:gd name="connsiteX1" fmla="*/ 29535 w 29535"/>
                <a:gd name="connsiteY1" fmla="*/ 565359 h 565359"/>
                <a:gd name="connsiteX2" fmla="*/ 666 w 29535"/>
                <a:gd name="connsiteY2" fmla="*/ 565359 h 565359"/>
                <a:gd name="connsiteX3" fmla="*/ 0 w 29535"/>
                <a:gd name="connsiteY3" fmla="*/ 28904 h 565359"/>
                <a:gd name="connsiteX4" fmla="*/ 28833 w 29535"/>
                <a:gd name="connsiteY4" fmla="*/ 0 h 565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35" h="565359">
                  <a:moveTo>
                    <a:pt x="28833" y="0"/>
                  </a:moveTo>
                  <a:lnTo>
                    <a:pt x="29535" y="565359"/>
                  </a:lnTo>
                  <a:lnTo>
                    <a:pt x="666" y="565359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32EAC669-BA43-4F58-9784-4CCDFE4D6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43104" y="6353662"/>
              <a:ext cx="29460" cy="504339"/>
            </a:xfrm>
            <a:custGeom>
              <a:avLst/>
              <a:gdLst>
                <a:gd name="connsiteX0" fmla="*/ 28833 w 29460"/>
                <a:gd name="connsiteY0" fmla="*/ 0 h 504339"/>
                <a:gd name="connsiteX1" fmla="*/ 29460 w 29460"/>
                <a:gd name="connsiteY1" fmla="*/ 504339 h 504339"/>
                <a:gd name="connsiteX2" fmla="*/ 591 w 29460"/>
                <a:gd name="connsiteY2" fmla="*/ 504339 h 504339"/>
                <a:gd name="connsiteX3" fmla="*/ 0 w 29460"/>
                <a:gd name="connsiteY3" fmla="*/ 28905 h 504339"/>
                <a:gd name="connsiteX4" fmla="*/ 28833 w 29460"/>
                <a:gd name="connsiteY4" fmla="*/ 0 h 504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60" h="504339">
                  <a:moveTo>
                    <a:pt x="28833" y="0"/>
                  </a:moveTo>
                  <a:lnTo>
                    <a:pt x="29460" y="504339"/>
                  </a:lnTo>
                  <a:lnTo>
                    <a:pt x="591" y="504339"/>
                  </a:lnTo>
                  <a:lnTo>
                    <a:pt x="0" y="28905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73CAE3B4-689F-4EC3-8CC9-EB6D360E38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2237" y="6415482"/>
              <a:ext cx="30185" cy="442518"/>
            </a:xfrm>
            <a:custGeom>
              <a:avLst/>
              <a:gdLst>
                <a:gd name="connsiteX0" fmla="*/ 29635 w 30185"/>
                <a:gd name="connsiteY0" fmla="*/ 0 h 442518"/>
                <a:gd name="connsiteX1" fmla="*/ 30185 w 30185"/>
                <a:gd name="connsiteY1" fmla="*/ 442518 h 442518"/>
                <a:gd name="connsiteX2" fmla="*/ 724 w 30185"/>
                <a:gd name="connsiteY2" fmla="*/ 442518 h 442518"/>
                <a:gd name="connsiteX3" fmla="*/ 0 w 30185"/>
                <a:gd name="connsiteY3" fmla="*/ 28104 h 442518"/>
                <a:gd name="connsiteX4" fmla="*/ 803 w 30185"/>
                <a:gd name="connsiteY4" fmla="*/ 28905 h 442518"/>
                <a:gd name="connsiteX5" fmla="*/ 29635 w 30185"/>
                <a:gd name="connsiteY5" fmla="*/ 0 h 44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185" h="442518">
                  <a:moveTo>
                    <a:pt x="29635" y="0"/>
                  </a:moveTo>
                  <a:lnTo>
                    <a:pt x="30185" y="442518"/>
                  </a:lnTo>
                  <a:lnTo>
                    <a:pt x="724" y="442518"/>
                  </a:lnTo>
                  <a:lnTo>
                    <a:pt x="0" y="28104"/>
                  </a:lnTo>
                  <a:lnTo>
                    <a:pt x="803" y="28905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665978C-1CDF-4EF9-9A5C-4C6C0B3BE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22168" y="6474900"/>
              <a:ext cx="29308" cy="383101"/>
            </a:xfrm>
            <a:custGeom>
              <a:avLst/>
              <a:gdLst>
                <a:gd name="connsiteX0" fmla="*/ 28832 w 29308"/>
                <a:gd name="connsiteY0" fmla="*/ 0 h 383101"/>
                <a:gd name="connsiteX1" fmla="*/ 29308 w 29308"/>
                <a:gd name="connsiteY1" fmla="*/ 383101 h 383101"/>
                <a:gd name="connsiteX2" fmla="*/ 440 w 29308"/>
                <a:gd name="connsiteY2" fmla="*/ 383101 h 383101"/>
                <a:gd name="connsiteX3" fmla="*/ 0 w 29308"/>
                <a:gd name="connsiteY3" fmla="*/ 28904 h 383101"/>
                <a:gd name="connsiteX4" fmla="*/ 28832 w 29308"/>
                <a:gd name="connsiteY4" fmla="*/ 0 h 38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08" h="383101">
                  <a:moveTo>
                    <a:pt x="28832" y="0"/>
                  </a:moveTo>
                  <a:lnTo>
                    <a:pt x="29308" y="383101"/>
                  </a:lnTo>
                  <a:lnTo>
                    <a:pt x="440" y="383101"/>
                  </a:lnTo>
                  <a:lnTo>
                    <a:pt x="0" y="28904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97F81447-DAE2-4092-B156-2723E1806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61300" y="6535920"/>
              <a:ext cx="29233" cy="322081"/>
            </a:xfrm>
            <a:custGeom>
              <a:avLst/>
              <a:gdLst>
                <a:gd name="connsiteX0" fmla="*/ 28833 w 29233"/>
                <a:gd name="connsiteY0" fmla="*/ 0 h 322081"/>
                <a:gd name="connsiteX1" fmla="*/ 29233 w 29233"/>
                <a:gd name="connsiteY1" fmla="*/ 322081 h 322081"/>
                <a:gd name="connsiteX2" fmla="*/ 364 w 29233"/>
                <a:gd name="connsiteY2" fmla="*/ 322081 h 322081"/>
                <a:gd name="connsiteX3" fmla="*/ 0 w 29233"/>
                <a:gd name="connsiteY3" fmla="*/ 28904 h 322081"/>
                <a:gd name="connsiteX4" fmla="*/ 28833 w 29233"/>
                <a:gd name="connsiteY4" fmla="*/ 0 h 322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33" h="322081">
                  <a:moveTo>
                    <a:pt x="28833" y="0"/>
                  </a:moveTo>
                  <a:lnTo>
                    <a:pt x="29233" y="322081"/>
                  </a:lnTo>
                  <a:lnTo>
                    <a:pt x="364" y="322081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B0C8140-456A-4593-9DC3-5A53E63B0C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300431" y="6597740"/>
              <a:ext cx="29959" cy="260260"/>
            </a:xfrm>
            <a:custGeom>
              <a:avLst/>
              <a:gdLst>
                <a:gd name="connsiteX0" fmla="*/ 29636 w 29959"/>
                <a:gd name="connsiteY0" fmla="*/ 0 h 260260"/>
                <a:gd name="connsiteX1" fmla="*/ 29959 w 29959"/>
                <a:gd name="connsiteY1" fmla="*/ 260260 h 260260"/>
                <a:gd name="connsiteX2" fmla="*/ 440 w 29959"/>
                <a:gd name="connsiteY2" fmla="*/ 260260 h 260260"/>
                <a:gd name="connsiteX3" fmla="*/ 0 w 29959"/>
                <a:gd name="connsiteY3" fmla="*/ 28104 h 260260"/>
                <a:gd name="connsiteX4" fmla="*/ 803 w 29959"/>
                <a:gd name="connsiteY4" fmla="*/ 28904 h 260260"/>
                <a:gd name="connsiteX5" fmla="*/ 29636 w 29959"/>
                <a:gd name="connsiteY5" fmla="*/ 0 h 26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959" h="260260">
                  <a:moveTo>
                    <a:pt x="29636" y="0"/>
                  </a:moveTo>
                  <a:lnTo>
                    <a:pt x="29959" y="260260"/>
                  </a:lnTo>
                  <a:lnTo>
                    <a:pt x="440" y="260260"/>
                  </a:lnTo>
                  <a:lnTo>
                    <a:pt x="0" y="28104"/>
                  </a:lnTo>
                  <a:lnTo>
                    <a:pt x="803" y="28904"/>
                  </a:lnTo>
                  <a:lnTo>
                    <a:pt x="29636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1411ED6-803D-4C5A-8E92-8EAC28ACA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239562" y="6658760"/>
              <a:ext cx="29882" cy="199240"/>
            </a:xfrm>
            <a:custGeom>
              <a:avLst/>
              <a:gdLst>
                <a:gd name="connsiteX0" fmla="*/ 29635 w 29882"/>
                <a:gd name="connsiteY0" fmla="*/ 0 h 199240"/>
                <a:gd name="connsiteX1" fmla="*/ 29882 w 29882"/>
                <a:gd name="connsiteY1" fmla="*/ 199240 h 199240"/>
                <a:gd name="connsiteX2" fmla="*/ 337 w 29882"/>
                <a:gd name="connsiteY2" fmla="*/ 199240 h 199240"/>
                <a:gd name="connsiteX3" fmla="*/ 0 w 29882"/>
                <a:gd name="connsiteY3" fmla="*/ 28103 h 199240"/>
                <a:gd name="connsiteX4" fmla="*/ 803 w 29882"/>
                <a:gd name="connsiteY4" fmla="*/ 28904 h 199240"/>
                <a:gd name="connsiteX5" fmla="*/ 29635 w 29882"/>
                <a:gd name="connsiteY5" fmla="*/ 0 h 19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2" h="199240">
                  <a:moveTo>
                    <a:pt x="29635" y="0"/>
                  </a:moveTo>
                  <a:lnTo>
                    <a:pt x="29882" y="199240"/>
                  </a:lnTo>
                  <a:lnTo>
                    <a:pt x="337" y="199240"/>
                  </a:lnTo>
                  <a:lnTo>
                    <a:pt x="0" y="28103"/>
                  </a:lnTo>
                  <a:lnTo>
                    <a:pt x="803" y="28904"/>
                  </a:lnTo>
                  <a:lnTo>
                    <a:pt x="2963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D3F198DF-8521-45A1-8BAE-4FC70FC42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79494" y="6718178"/>
              <a:ext cx="29006" cy="139823"/>
            </a:xfrm>
            <a:custGeom>
              <a:avLst/>
              <a:gdLst>
                <a:gd name="connsiteX0" fmla="*/ 28832 w 29006"/>
                <a:gd name="connsiteY0" fmla="*/ 0 h 139823"/>
                <a:gd name="connsiteX1" fmla="*/ 29006 w 29006"/>
                <a:gd name="connsiteY1" fmla="*/ 139823 h 139823"/>
                <a:gd name="connsiteX2" fmla="*/ 138 w 29006"/>
                <a:gd name="connsiteY2" fmla="*/ 139823 h 139823"/>
                <a:gd name="connsiteX3" fmla="*/ 0 w 29006"/>
                <a:gd name="connsiteY3" fmla="*/ 28904 h 139823"/>
                <a:gd name="connsiteX4" fmla="*/ 28832 w 29006"/>
                <a:gd name="connsiteY4" fmla="*/ 0 h 1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06" h="139823">
                  <a:moveTo>
                    <a:pt x="28832" y="0"/>
                  </a:moveTo>
                  <a:lnTo>
                    <a:pt x="29006" y="139823"/>
                  </a:lnTo>
                  <a:lnTo>
                    <a:pt x="138" y="139823"/>
                  </a:lnTo>
                  <a:lnTo>
                    <a:pt x="0" y="28904"/>
                  </a:lnTo>
                  <a:lnTo>
                    <a:pt x="2883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AA80212-BA6E-448F-BA91-287462E1D3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8626" y="6779198"/>
              <a:ext cx="28931" cy="78803"/>
            </a:xfrm>
            <a:custGeom>
              <a:avLst/>
              <a:gdLst>
                <a:gd name="connsiteX0" fmla="*/ 28833 w 28931"/>
                <a:gd name="connsiteY0" fmla="*/ 0 h 78803"/>
                <a:gd name="connsiteX1" fmla="*/ 28931 w 28931"/>
                <a:gd name="connsiteY1" fmla="*/ 78803 h 78803"/>
                <a:gd name="connsiteX2" fmla="*/ 62 w 28931"/>
                <a:gd name="connsiteY2" fmla="*/ 78803 h 78803"/>
                <a:gd name="connsiteX3" fmla="*/ 0 w 28931"/>
                <a:gd name="connsiteY3" fmla="*/ 28904 h 78803"/>
                <a:gd name="connsiteX4" fmla="*/ 28833 w 28931"/>
                <a:gd name="connsiteY4" fmla="*/ 0 h 7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31" h="78803">
                  <a:moveTo>
                    <a:pt x="28833" y="0"/>
                  </a:moveTo>
                  <a:lnTo>
                    <a:pt x="28931" y="78803"/>
                  </a:lnTo>
                  <a:lnTo>
                    <a:pt x="62" y="78803"/>
                  </a:lnTo>
                  <a:lnTo>
                    <a:pt x="0" y="28904"/>
                  </a:lnTo>
                  <a:lnTo>
                    <a:pt x="2883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5B8EBCCB-B7E3-4837-AA61-44D0A400EC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0452" y="6841018"/>
              <a:ext cx="16961" cy="16982"/>
            </a:xfrm>
            <a:custGeom>
              <a:avLst/>
              <a:gdLst>
                <a:gd name="connsiteX0" fmla="*/ 16940 w 16961"/>
                <a:gd name="connsiteY0" fmla="*/ 0 h 16982"/>
                <a:gd name="connsiteX1" fmla="*/ 16961 w 16961"/>
                <a:gd name="connsiteY1" fmla="*/ 16982 h 16982"/>
                <a:gd name="connsiteX2" fmla="*/ 0 w 16961"/>
                <a:gd name="connsiteY2" fmla="*/ 16982 h 16982"/>
                <a:gd name="connsiteX3" fmla="*/ 16940 w 16961"/>
                <a:gd name="connsiteY3" fmla="*/ 0 h 16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61" h="16982">
                  <a:moveTo>
                    <a:pt x="16940" y="0"/>
                  </a:moveTo>
                  <a:lnTo>
                    <a:pt x="16961" y="16982"/>
                  </a:lnTo>
                  <a:lnTo>
                    <a:pt x="0" y="16982"/>
                  </a:lnTo>
                  <a:lnTo>
                    <a:pt x="1694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96" name="Text Placeholder 9">
            <a:extLst>
              <a:ext uri="{FF2B5EF4-FFF2-40B4-BE49-F238E27FC236}">
                <a16:creationId xmlns:a16="http://schemas.microsoft.com/office/drawing/2014/main" id="{31DFD331-AE9E-4D35-BC5E-89A51E7CC6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080153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5" name="Text Placeholder 9">
            <a:extLst>
              <a:ext uri="{FF2B5EF4-FFF2-40B4-BE49-F238E27FC236}">
                <a16:creationId xmlns:a16="http://schemas.microsoft.com/office/drawing/2014/main" id="{E4B2F207-6068-4806-A6CC-5A7FCB66A2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491866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ext Placeholder 9">
            <a:extLst>
              <a:ext uri="{FF2B5EF4-FFF2-40B4-BE49-F238E27FC236}">
                <a16:creationId xmlns:a16="http://schemas.microsoft.com/office/drawing/2014/main" id="{8F52AD35-565E-4B3E-B63D-69F6C62E56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37760" y="341708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7" name="Text Placeholder 9">
            <a:extLst>
              <a:ext uri="{FF2B5EF4-FFF2-40B4-BE49-F238E27FC236}">
                <a16:creationId xmlns:a16="http://schemas.microsoft.com/office/drawing/2014/main" id="{62E32947-70DC-4299-A3C0-D8CFA75718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37760" y="3837939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0" name="Text Placeholder 9">
            <a:extLst>
              <a:ext uri="{FF2B5EF4-FFF2-40B4-BE49-F238E27FC236}">
                <a16:creationId xmlns:a16="http://schemas.microsoft.com/office/drawing/2014/main" id="{15906F94-3E6E-4731-9975-FE2377DBDC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747" y="4790587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9" name="Text Placeholder 9">
            <a:extLst>
              <a:ext uri="{FF2B5EF4-FFF2-40B4-BE49-F238E27FC236}">
                <a16:creationId xmlns:a16="http://schemas.microsoft.com/office/drawing/2014/main" id="{F592EC28-81D2-494E-AD5C-BC4F4FCD30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3747" y="5203301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3" name="Text Placeholder 9">
            <a:extLst>
              <a:ext uri="{FF2B5EF4-FFF2-40B4-BE49-F238E27FC236}">
                <a16:creationId xmlns:a16="http://schemas.microsoft.com/office/drawing/2014/main" id="{6B4E489F-EE15-4460-875A-2FB75B72C5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86217" y="2080153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2" name="Text Placeholder 9">
            <a:extLst>
              <a:ext uri="{FF2B5EF4-FFF2-40B4-BE49-F238E27FC236}">
                <a16:creationId xmlns:a16="http://schemas.microsoft.com/office/drawing/2014/main" id="{41D6DC40-2E7F-4703-B810-A9DF12E8CA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86217" y="2486550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5" name="Text Placeholder 9">
            <a:extLst>
              <a:ext uri="{FF2B5EF4-FFF2-40B4-BE49-F238E27FC236}">
                <a16:creationId xmlns:a16="http://schemas.microsoft.com/office/drawing/2014/main" id="{8D1334C0-9B97-4769-8EC5-505D553AD5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86217" y="341708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4" name="Text Placeholder 9">
            <a:extLst>
              <a:ext uri="{FF2B5EF4-FFF2-40B4-BE49-F238E27FC236}">
                <a16:creationId xmlns:a16="http://schemas.microsoft.com/office/drawing/2014/main" id="{77627840-21B3-4981-A379-398FD9F5B7E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486217" y="3832623"/>
            <a:ext cx="3200400" cy="731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9" name="Date Placeholder 3">
            <a:extLst>
              <a:ext uri="{FF2B5EF4-FFF2-40B4-BE49-F238E27FC236}">
                <a16:creationId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10" name="Footer Placeholder 4">
            <a:extLst>
              <a:ext uri="{FF2B5EF4-FFF2-40B4-BE49-F238E27FC236}">
                <a16:creationId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211" name="Slide Number Placeholder 5">
            <a:extLst>
              <a:ext uri="{FF2B5EF4-FFF2-40B4-BE49-F238E27FC236}">
                <a16:creationId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0" y="898525"/>
            <a:ext cx="68008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962441-913E-484B-806B-8AD5CE673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3209" y="-16980"/>
            <a:ext cx="4096193" cy="6874980"/>
            <a:chOff x="-33209" y="-16980"/>
            <a:chExt cx="4096193" cy="687498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11888" y="0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0" y="4814860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>
              <a:off x="2033016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2033016" y="40596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5" name="Picture 34" descr="A black and white striped pattern&#10;&#10;Description automatically generated with low confidence">
              <a:extLst>
                <a:ext uri="{FF2B5EF4-FFF2-40B4-BE49-F238E27FC236}">
                  <a16:creationId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6980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9384" y="4828032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837D25D-BADF-40E0-B7F9-1288B53AA656}"/>
                </a:ext>
              </a:extLst>
            </p:cNvPr>
            <p:cNvSpPr/>
            <p:nvPr userDrawn="1"/>
          </p:nvSpPr>
          <p:spPr>
            <a:xfrm flipH="1">
              <a:off x="-9868" y="2000264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0" y="4052952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-33209" y="199954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33209" y="2009066"/>
              <a:ext cx="3017520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2923530" y="1871237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5" name="Text Placeholder 9">
            <a:extLst>
              <a:ext uri="{FF2B5EF4-FFF2-40B4-BE49-F238E27FC236}">
                <a16:creationId xmlns:a16="http://schemas.microsoft.com/office/drawing/2014/main" id="{4416EFAA-C2FD-4F04-91E3-9F1FA3533A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7760" y="208483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0BAC0AED-8273-498E-ABB8-65CD10B007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14900" y="2496312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2" name="Text Placeholder 9">
            <a:extLst>
              <a:ext uri="{FF2B5EF4-FFF2-40B4-BE49-F238E27FC236}">
                <a16:creationId xmlns:a16="http://schemas.microsoft.com/office/drawing/2014/main" id="{0FACFED0-6B1D-4868-929E-C9101D8B7D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38777" y="208483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A3276736-0B83-4D4F-B7D9-AAEF95E38A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5924" y="2496312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ext Placeholder 9">
            <a:extLst>
              <a:ext uri="{FF2B5EF4-FFF2-40B4-BE49-F238E27FC236}">
                <a16:creationId xmlns:a16="http://schemas.microsoft.com/office/drawing/2014/main" id="{B57AD20F-1E1B-4FD3-8A76-E07A91002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7760" y="3838956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3" name="Text Placeholder 9">
            <a:extLst>
              <a:ext uri="{FF2B5EF4-FFF2-40B4-BE49-F238E27FC236}">
                <a16:creationId xmlns:a16="http://schemas.microsoft.com/office/drawing/2014/main" id="{6688431F-3AD3-44AD-A5DF-E032B167CC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7760" y="4255479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6" name="Text Placeholder 9">
            <a:extLst>
              <a:ext uri="{FF2B5EF4-FFF2-40B4-BE49-F238E27FC236}">
                <a16:creationId xmlns:a16="http://schemas.microsoft.com/office/drawing/2014/main" id="{F1B1DAAB-37E2-4803-8DF8-A56E6FFF05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35924" y="3838956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94" name="Text Placeholder 9">
            <a:extLst>
              <a:ext uri="{FF2B5EF4-FFF2-40B4-BE49-F238E27FC236}">
                <a16:creationId xmlns:a16="http://schemas.microsoft.com/office/drawing/2014/main" id="{E9E9B407-35B1-4B56-BB6A-4895E5AC4C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35924" y="4252806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overview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68008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A6A8D4-352A-4CDF-8E34-3A3E06402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094267" y="-12136"/>
            <a:ext cx="4100169" cy="6878956"/>
            <a:chOff x="8094267" y="-12136"/>
            <a:chExt cx="4100169" cy="687895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CDCB077-A12F-4FE0-AD96-924BF98DB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138160" y="-7084"/>
              <a:ext cx="4053840" cy="4061621"/>
              <a:chOff x="8138160" y="-7084"/>
              <a:chExt cx="4053840" cy="4061621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837D25D-BADF-40E0-B7F9-1288B53AA656}"/>
                  </a:ext>
                </a:extLst>
              </p:cNvPr>
              <p:cNvSpPr/>
              <p:nvPr userDrawn="1"/>
            </p:nvSpPr>
            <p:spPr>
              <a:xfrm flipH="1">
                <a:off x="8138160" y="2017039"/>
                <a:ext cx="2032942" cy="202996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FADCD25-4CC2-4A9A-B033-132F3DA6D2F5}"/>
                  </a:ext>
                </a:extLst>
              </p:cNvPr>
              <p:cNvSpPr/>
              <p:nvPr userDrawn="1"/>
            </p:nvSpPr>
            <p:spPr>
              <a:xfrm>
                <a:off x="10162032" y="2014436"/>
                <a:ext cx="2029968" cy="202996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Rectangle 23">
                <a:extLst>
                  <a:ext uri="{FF2B5EF4-FFF2-40B4-BE49-F238E27FC236}">
                    <a16:creationId xmlns:a16="http://schemas.microsoft.com/office/drawing/2014/main" id="{D2F68DA8-1D58-42B0-A2C9-046E92884BC1}"/>
                  </a:ext>
                </a:extLst>
              </p:cNvPr>
              <p:cNvSpPr/>
              <p:nvPr userDrawn="1"/>
            </p:nvSpPr>
            <p:spPr>
              <a:xfrm rot="5400000">
                <a:off x="10160492" y="2024569"/>
                <a:ext cx="2029968" cy="2029968"/>
              </a:xfrm>
              <a:custGeom>
                <a:avLst/>
                <a:gdLst>
                  <a:gd name="connsiteX0" fmla="*/ 0 w 2029968"/>
                  <a:gd name="connsiteY0" fmla="*/ 0 h 2029968"/>
                  <a:gd name="connsiteX1" fmla="*/ 2029968 w 2029968"/>
                  <a:gd name="connsiteY1" fmla="*/ 0 h 2029968"/>
                  <a:gd name="connsiteX2" fmla="*/ 2029968 w 2029968"/>
                  <a:gd name="connsiteY2" fmla="*/ 2029968 h 2029968"/>
                  <a:gd name="connsiteX3" fmla="*/ 0 w 2029968"/>
                  <a:gd name="connsiteY3" fmla="*/ 2029968 h 2029968"/>
                  <a:gd name="connsiteX4" fmla="*/ 0 w 2029968"/>
                  <a:gd name="connsiteY4" fmla="*/ 0 h 2029968"/>
                  <a:gd name="connsiteX0" fmla="*/ 0 w 2029968"/>
                  <a:gd name="connsiteY0" fmla="*/ 0 h 2029968"/>
                  <a:gd name="connsiteX1" fmla="*/ 2029968 w 2029968"/>
                  <a:gd name="connsiteY1" fmla="*/ 2029968 h 2029968"/>
                  <a:gd name="connsiteX2" fmla="*/ 0 w 2029968"/>
                  <a:gd name="connsiteY2" fmla="*/ 2029968 h 2029968"/>
                  <a:gd name="connsiteX3" fmla="*/ 0 w 2029968"/>
                  <a:gd name="connsiteY3" fmla="*/ 0 h 2029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9968" h="2029968">
                    <a:moveTo>
                      <a:pt x="0" y="0"/>
                    </a:moveTo>
                    <a:lnTo>
                      <a:pt x="2029968" y="2029968"/>
                    </a:lnTo>
                    <a:lnTo>
                      <a:pt x="0" y="20299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DB232A4-4F4E-48E9-9E61-BE51F716635C}"/>
                  </a:ext>
                </a:extLst>
              </p:cNvPr>
              <p:cNvSpPr/>
              <p:nvPr userDrawn="1"/>
            </p:nvSpPr>
            <p:spPr>
              <a:xfrm>
                <a:off x="10162032" y="0"/>
                <a:ext cx="2029968" cy="202996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4CB66576-218C-4236-B125-DD7B03A784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rot="10800000">
                <a:off x="10162032" y="0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557D1F3-8C55-47FE-B39A-86D30F8FFEA1}"/>
                  </a:ext>
                </a:extLst>
              </p:cNvPr>
              <p:cNvSpPr/>
              <p:nvPr userDrawn="1"/>
            </p:nvSpPr>
            <p:spPr>
              <a:xfrm>
                <a:off x="8139364" y="-7084"/>
                <a:ext cx="2029968" cy="2029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7B41BF2-DA71-4B06-A2F0-757A5EF70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94267" y="-12136"/>
              <a:ext cx="4100169" cy="6878956"/>
              <a:chOff x="8094267" y="-12136"/>
              <a:chExt cx="4100169" cy="6878956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4EB6F2E-2621-4EB5-A04D-906FD08CED87}"/>
                  </a:ext>
                </a:extLst>
              </p:cNvPr>
              <p:cNvSpPr/>
              <p:nvPr userDrawn="1"/>
            </p:nvSpPr>
            <p:spPr>
              <a:xfrm flipH="1">
                <a:off x="8138160" y="4868828"/>
                <a:ext cx="2032942" cy="19979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CC28908-2548-441C-BE9D-8728E1FC84C0}"/>
                  </a:ext>
                </a:extLst>
              </p:cNvPr>
              <p:cNvSpPr/>
              <p:nvPr userDrawn="1"/>
            </p:nvSpPr>
            <p:spPr>
              <a:xfrm>
                <a:off x="10164468" y="4044603"/>
                <a:ext cx="2029968" cy="202996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5" name="Picture 34" descr="A black and white striped pattern&#10;&#10;Description automatically generated with low confidence">
                <a:extLst>
                  <a:ext uri="{FF2B5EF4-FFF2-40B4-BE49-F238E27FC236}">
                    <a16:creationId xmlns:a16="http://schemas.microsoft.com/office/drawing/2014/main" id="{731DC170-FB16-45F8-B62C-DCAB2B9AC31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2419" y="5079562"/>
                <a:ext cx="2019299" cy="999451"/>
              </a:xfrm>
              <a:prstGeom prst="rect">
                <a:avLst/>
              </a:prstGeom>
            </p:spPr>
          </p:pic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6529D2A7-ABB3-4E2D-88CA-F813997011F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0800000">
                <a:off x="8137489" y="-12136"/>
                <a:ext cx="2029968" cy="2029968"/>
              </a:xfrm>
              <a:prstGeom prst="rect">
                <a:avLst/>
              </a:prstGeom>
            </p:spPr>
          </p:pic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CDB6750E-735F-4906-8BCA-E0BD4F029617}"/>
                  </a:ext>
                </a:extLst>
              </p:cNvPr>
              <p:cNvSpPr/>
              <p:nvPr userDrawn="1"/>
            </p:nvSpPr>
            <p:spPr>
              <a:xfrm>
                <a:off x="10162032" y="6020759"/>
                <a:ext cx="2029968" cy="8372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051ECE99-ACA6-46AF-98D5-81FBD3F834A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8138160" y="4863676"/>
                <a:ext cx="2029968" cy="1997992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A847BA4-24DF-47BE-BE28-02415C2A2D3C}"/>
                  </a:ext>
                </a:extLst>
              </p:cNvPr>
              <p:cNvGrpSpPr/>
              <p:nvPr userDrawn="1"/>
            </p:nvGrpSpPr>
            <p:grpSpPr>
              <a:xfrm>
                <a:off x="8227718" y="2092719"/>
                <a:ext cx="1920240" cy="1920240"/>
                <a:chOff x="5361924" y="7472790"/>
                <a:chExt cx="1828800" cy="1828800"/>
              </a:xfrm>
            </p:grpSpPr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882CC485-8A14-4767-80E8-8FB0A9991D2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61924" y="7472790"/>
                  <a:chExt cx="1828800" cy="1828800"/>
                </a:xfrm>
              </p:grpSpPr>
              <p:grpSp>
                <p:nvGrpSpPr>
                  <p:cNvPr id="43" name="Group 42">
                    <a:extLst>
                      <a:ext uri="{FF2B5EF4-FFF2-40B4-BE49-F238E27FC236}">
                        <a16:creationId xmlns:a16="http://schemas.microsoft.com/office/drawing/2014/main" id="{E119FAB2-4AF3-4EC9-98C6-E69760D0281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61924" y="7472790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49" name="Group 48">
                      <a:extLst>
                        <a:ext uri="{FF2B5EF4-FFF2-40B4-BE49-F238E27FC236}">
                          <a16:creationId xmlns:a16="http://schemas.microsoft.com/office/drawing/2014/main" id="{E2A21525-E952-4F39-A9B2-2CA7C5B14B8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388428" y="7173291"/>
                      <a:chExt cx="1828800" cy="1828800"/>
                    </a:xfrm>
                  </p:grpSpPr>
                  <p:grpSp>
                    <p:nvGrpSpPr>
                      <p:cNvPr id="51" name="Group 50">
                        <a:extLst>
                          <a:ext uri="{FF2B5EF4-FFF2-40B4-BE49-F238E27FC236}">
                            <a16:creationId xmlns:a16="http://schemas.microsoft.com/office/drawing/2014/main" id="{53BFFD34-0142-4185-8790-1D792CB2F5DD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388428" y="7173291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3" name="Group 52">
                          <a:extLst>
                            <a:ext uri="{FF2B5EF4-FFF2-40B4-BE49-F238E27FC236}">
                              <a16:creationId xmlns:a16="http://schemas.microsoft.com/office/drawing/2014/main" id="{00D3FC75-8C07-4B5B-A025-3CCC5DC458D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5" name="Group 54">
                            <a:extLst>
                              <a:ext uri="{FF2B5EF4-FFF2-40B4-BE49-F238E27FC236}">
                                <a16:creationId xmlns:a16="http://schemas.microsoft.com/office/drawing/2014/main" id="{393D2F91-0E6A-4541-843C-1FC0CC2A024A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grpSp>
                          <p:nvGrpSpPr>
                            <p:cNvPr id="57" name="Group 56">
                              <a:extLst>
                                <a:ext uri="{FF2B5EF4-FFF2-40B4-BE49-F238E27FC236}">
                                  <a16:creationId xmlns:a16="http://schemas.microsoft.com/office/drawing/2014/main" id="{7C9F80E2-6A88-44DC-B048-7178CAA61DAF}"/>
                                </a:ext>
                              </a:extLst>
                            </p:cNvPr>
                            <p:cNvGrpSpPr/>
                            <p:nvPr userDrawn="1"/>
                          </p:nvGrpSpPr>
                          <p:grpSpPr>
                            <a:xfrm>
                              <a:off x="5579044" y="7049770"/>
                              <a:ext cx="1828800" cy="1828800"/>
                              <a:chOff x="5579044" y="7049770"/>
                              <a:chExt cx="1828800" cy="1828800"/>
                            </a:xfrm>
                          </p:grpSpPr>
                          <p:sp>
                            <p:nvSpPr>
                              <p:cNvPr id="59" name="Oval 58">
                                <a:extLst>
                                  <a:ext uri="{FF2B5EF4-FFF2-40B4-BE49-F238E27FC236}">
                                    <a16:creationId xmlns:a16="http://schemas.microsoft.com/office/drawing/2014/main" id="{1D9D5420-70BE-477D-A17F-A86F19AD3FAC}"/>
                                  </a:ext>
                                </a:extLst>
                              </p:cNvPr>
                              <p:cNvSpPr/>
                              <p:nvPr userDrawn="1"/>
                            </p:nvSpPr>
                            <p:spPr>
                              <a:xfrm>
                                <a:off x="5579044" y="7049770"/>
                                <a:ext cx="1828800" cy="1828800"/>
                              </a:xfrm>
                              <a:prstGeom prst="ellipse">
                                <a:avLst/>
                              </a:prstGeom>
                              <a:noFill/>
                              <a:ln w="25400">
                                <a:solidFill>
                                  <a:schemeClr val="accent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r>
                                  <a:rPr lang="en-US" dirty="0"/>
                                  <a:t> </a:t>
                                </a:r>
                              </a:p>
                            </p:txBody>
                          </p:sp>
                          <p:sp>
                            <p:nvSpPr>
                              <p:cNvPr id="60" name="Oval 59">
                                <a:extLst>
                                  <a:ext uri="{FF2B5EF4-FFF2-40B4-BE49-F238E27FC236}">
                                    <a16:creationId xmlns:a16="http://schemas.microsoft.com/office/drawing/2014/main" id="{0BBACECF-9AE7-40B5-90D0-AE2CF1FBE0BD}"/>
                                  </a:ext>
                                </a:extLst>
                              </p:cNvPr>
                              <p:cNvSpPr/>
                              <p:nvPr userDrawn="1"/>
                            </p:nvSpPr>
                            <p:spPr>
                              <a:xfrm>
                                <a:off x="5647624" y="7118350"/>
                                <a:ext cx="1691640" cy="1691640"/>
                              </a:xfrm>
                              <a:prstGeom prst="ellipse">
                                <a:avLst/>
                              </a:prstGeom>
                              <a:noFill/>
                              <a:ln w="25400">
                                <a:solidFill>
                                  <a:schemeClr val="accent1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r>
                                  <a:rPr lang="en-US" dirty="0"/>
                                  <a:t> 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58" name="Oval 57">
                              <a:extLst>
                                <a:ext uri="{FF2B5EF4-FFF2-40B4-BE49-F238E27FC236}">
                                  <a16:creationId xmlns:a16="http://schemas.microsoft.com/office/drawing/2014/main" id="{1A76BEA0-888E-41CD-9B30-B128A39F781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716204" y="7186930"/>
                              <a:ext cx="1554480" cy="155448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6" name="Oval 55">
                            <a:extLst>
                              <a:ext uri="{FF2B5EF4-FFF2-40B4-BE49-F238E27FC236}">
                                <a16:creationId xmlns:a16="http://schemas.microsoft.com/office/drawing/2014/main" id="{2EA36045-2F1D-402B-A951-B9957D5C145A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84784" y="7255510"/>
                            <a:ext cx="1417320" cy="141732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4" name="Oval 53">
                          <a:extLst>
                            <a:ext uri="{FF2B5EF4-FFF2-40B4-BE49-F238E27FC236}">
                              <a16:creationId xmlns:a16="http://schemas.microsoft.com/office/drawing/2014/main" id="{AAF58CB3-363E-4156-8148-52E0B9CB634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853364" y="7324090"/>
                          <a:ext cx="1280160" cy="128016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2" name="Oval 51">
                        <a:extLst>
                          <a:ext uri="{FF2B5EF4-FFF2-40B4-BE49-F238E27FC236}">
                            <a16:creationId xmlns:a16="http://schemas.microsoft.com/office/drawing/2014/main" id="{BDC4E05B-A602-483A-B19B-B907358D4629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31328" y="7516191"/>
                        <a:ext cx="1143000" cy="114300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0" name="Oval 49">
                      <a:extLst>
                        <a:ext uri="{FF2B5EF4-FFF2-40B4-BE49-F238E27FC236}">
                          <a16:creationId xmlns:a16="http://schemas.microsoft.com/office/drawing/2014/main" id="{55AC54D8-2C27-49A7-B1CE-C865E629499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99908" y="7584771"/>
                      <a:ext cx="1005840" cy="100584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44" name="Oval 43">
                    <a:extLst>
                      <a:ext uri="{FF2B5EF4-FFF2-40B4-BE49-F238E27FC236}">
                        <a16:creationId xmlns:a16="http://schemas.microsoft.com/office/drawing/2014/main" id="{C9753262-9BA1-4716-B4B5-AAFE232A72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841984" y="7952850"/>
                    <a:ext cx="868680" cy="86868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  <p:sp>
                <p:nvSpPr>
                  <p:cNvPr id="45" name="Oval 44">
                    <a:extLst>
                      <a:ext uri="{FF2B5EF4-FFF2-40B4-BE49-F238E27FC236}">
                        <a16:creationId xmlns:a16="http://schemas.microsoft.com/office/drawing/2014/main" id="{5B2AD932-98DF-4DA1-B19E-E38A4DD270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910564" y="8021430"/>
                    <a:ext cx="731520" cy="73152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DE13C879-BB42-4F2C-9413-A1322DE588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979144" y="8090010"/>
                    <a:ext cx="594360" cy="59436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  <p:sp>
                <p:nvSpPr>
                  <p:cNvPr id="47" name="Oval 46">
                    <a:extLst>
                      <a:ext uri="{FF2B5EF4-FFF2-40B4-BE49-F238E27FC236}">
                        <a16:creationId xmlns:a16="http://schemas.microsoft.com/office/drawing/2014/main" id="{28B4D2F2-9DD5-4B23-A2F2-7DBEE9E61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047724" y="8158590"/>
                    <a:ext cx="457200" cy="4572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C1A2F663-A8A7-4337-9C39-489B4C45711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116304" y="8227170"/>
                    <a:ext cx="320040" cy="3200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1609761D-150A-4DE0-9604-CC3953C108D0}"/>
                    </a:ext>
                  </a:extLst>
                </p:cNvPr>
                <p:cNvSpPr/>
                <p:nvPr userDrawn="1"/>
              </p:nvSpPr>
              <p:spPr>
                <a:xfrm>
                  <a:off x="6184884" y="8295750"/>
                  <a:ext cx="182880" cy="1828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D1189D1C-85ED-4EF1-A384-7C4590ED50FD}"/>
                  </a:ext>
                </a:extLst>
              </p:cNvPr>
              <p:cNvSpPr/>
              <p:nvPr userDrawn="1"/>
            </p:nvSpPr>
            <p:spPr>
              <a:xfrm>
                <a:off x="8138160" y="4045868"/>
                <a:ext cx="2029968" cy="82296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445306C5-E470-4A93-9C9F-5D066F760D16}"/>
                  </a:ext>
                </a:extLst>
              </p:cNvPr>
              <p:cNvSpPr/>
              <p:nvPr userDrawn="1"/>
            </p:nvSpPr>
            <p:spPr>
              <a:xfrm>
                <a:off x="8138160" y="2028241"/>
                <a:ext cx="1014984" cy="2011680"/>
              </a:xfrm>
              <a:custGeom>
                <a:avLst/>
                <a:gdLst>
                  <a:gd name="connsiteX0" fmla="*/ 1248 w 915648"/>
                  <a:gd name="connsiteY0" fmla="*/ 0 h 1828800"/>
                  <a:gd name="connsiteX1" fmla="*/ 915648 w 915648"/>
                  <a:gd name="connsiteY1" fmla="*/ 914400 h 1828800"/>
                  <a:gd name="connsiteX2" fmla="*/ 1248 w 915648"/>
                  <a:gd name="connsiteY2" fmla="*/ 1828800 h 1828800"/>
                  <a:gd name="connsiteX3" fmla="*/ 0 w 915648"/>
                  <a:gd name="connsiteY3" fmla="*/ 1828737 h 1828800"/>
                  <a:gd name="connsiteX4" fmla="*/ 0 w 915648"/>
                  <a:gd name="connsiteY4" fmla="*/ 63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5648" h="1828800">
                    <a:moveTo>
                      <a:pt x="1248" y="0"/>
                    </a:moveTo>
                    <a:cubicBezTo>
                      <a:pt x="506257" y="0"/>
                      <a:pt x="915648" y="409391"/>
                      <a:pt x="915648" y="914400"/>
                    </a:cubicBezTo>
                    <a:cubicBezTo>
                      <a:pt x="915648" y="1419409"/>
                      <a:pt x="506257" y="1828800"/>
                      <a:pt x="1248" y="1828800"/>
                    </a:cubicBezTo>
                    <a:lnTo>
                      <a:pt x="0" y="1828737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31C374B-40F2-4B1E-A9D8-6E5C932FF1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8094267" y="2005958"/>
                <a:ext cx="3017520" cy="7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1C668341-39BE-4448-B29D-2594AE6D75C2}"/>
                  </a:ext>
                </a:extLst>
              </p:cNvPr>
              <p:cNvSpPr/>
              <p:nvPr userDrawn="1"/>
            </p:nvSpPr>
            <p:spPr>
              <a:xfrm>
                <a:off x="11051006" y="1868129"/>
                <a:ext cx="274320" cy="274320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EE368EA-C32D-4066-8292-11EB5B67AB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208483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496312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Text Placeholder 9">
            <a:extLst>
              <a:ext uri="{FF2B5EF4-FFF2-40B4-BE49-F238E27FC236}">
                <a16:creationId xmlns:a16="http://schemas.microsoft.com/office/drawing/2014/main" id="{C3E5ADF3-741C-452B-9B49-005E753E6E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8277" y="2084832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2C541281-49BC-4F14-B167-DE14FE3A62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35424" y="2496312"/>
            <a:ext cx="3200400" cy="11887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Text Placeholder 9">
            <a:extLst>
              <a:ext uri="{FF2B5EF4-FFF2-40B4-BE49-F238E27FC236}">
                <a16:creationId xmlns:a16="http://schemas.microsoft.com/office/drawing/2014/main" id="{3B7B080D-47B1-4B65-8638-AD5E3240ED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400" y="3840480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AA51BCEC-2845-4DF6-8F9A-2B163EC16D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00" y="4251960"/>
            <a:ext cx="3200400" cy="114300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9">
            <a:extLst>
              <a:ext uri="{FF2B5EF4-FFF2-40B4-BE49-F238E27FC236}">
                <a16:creationId xmlns:a16="http://schemas.microsoft.com/office/drawing/2014/main" id="{5B98F8C8-0931-4E43-ABDE-8A700DD26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35424" y="3840480"/>
            <a:ext cx="3200400" cy="36576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126E196B-9448-4FBE-A134-65735F8ED9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35424" y="4251960"/>
            <a:ext cx="3200400" cy="114300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Date Placeholder 3">
            <a:extLst>
              <a:ext uri="{FF2B5EF4-FFF2-40B4-BE49-F238E27FC236}">
                <a16:creationId xmlns:a16="http://schemas.microsoft.com/office/drawing/2014/main" id="{405B8744-A7AF-461F-9103-708D9BFE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6" name="Footer Placeholder 4">
            <a:extLst>
              <a:ext uri="{FF2B5EF4-FFF2-40B4-BE49-F238E27FC236}">
                <a16:creationId xmlns:a16="http://schemas.microsoft.com/office/drawing/2014/main" id="{C902A11D-5CD4-4561-882F-26EA89AD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7" name="Slide Number Placeholder 5">
            <a:extLst>
              <a:ext uri="{FF2B5EF4-FFF2-40B4-BE49-F238E27FC236}">
                <a16:creationId xmlns:a16="http://schemas.microsoft.com/office/drawing/2014/main" id="{F0739A04-E734-4FCE-954E-0C4FB1A4C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404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ef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FADCD25-4CC2-4A9A-B033-132F3DA6D2F5}"/>
              </a:ext>
            </a:extLst>
          </p:cNvPr>
          <p:cNvSpPr/>
          <p:nvPr userDrawn="1"/>
        </p:nvSpPr>
        <p:spPr>
          <a:xfrm>
            <a:off x="10162032" y="2014436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D2F68DA8-1D58-42B0-A2C9-046E92884BC1}"/>
              </a:ext>
            </a:extLst>
          </p:cNvPr>
          <p:cNvSpPr/>
          <p:nvPr userDrawn="1"/>
        </p:nvSpPr>
        <p:spPr>
          <a:xfrm rot="5400000">
            <a:off x="10160492" y="202456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B232A4-4F4E-48E9-9E61-BE51F716635C}"/>
              </a:ext>
            </a:extLst>
          </p:cNvPr>
          <p:cNvSpPr/>
          <p:nvPr userDrawn="1"/>
        </p:nvSpPr>
        <p:spPr>
          <a:xfrm>
            <a:off x="10162032" y="0"/>
            <a:ext cx="2029968" cy="20299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CB66576-218C-4236-B125-DD7B03A784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162032" y="0"/>
            <a:ext cx="2029968" cy="20299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557D1F3-8C55-47FE-B39A-86D30F8FFEA1}"/>
              </a:ext>
            </a:extLst>
          </p:cNvPr>
          <p:cNvSpPr/>
          <p:nvPr userDrawn="1"/>
        </p:nvSpPr>
        <p:spPr>
          <a:xfrm>
            <a:off x="8139364" y="-7084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896112"/>
            <a:ext cx="6800850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CA33B9-D0BA-4ED1-B10C-9961E1B54F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2206377"/>
            <a:ext cx="6800850" cy="384048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4EB6F2E-2621-4EB5-A04D-906FD08CED87}"/>
              </a:ext>
            </a:extLst>
          </p:cNvPr>
          <p:cNvSpPr/>
          <p:nvPr userDrawn="1"/>
        </p:nvSpPr>
        <p:spPr>
          <a:xfrm flipH="1">
            <a:off x="8127476" y="4807776"/>
            <a:ext cx="2032942" cy="2029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28908-2548-441C-BE9D-8728E1FC84C0}"/>
              </a:ext>
            </a:extLst>
          </p:cNvPr>
          <p:cNvSpPr/>
          <p:nvPr userDrawn="1"/>
        </p:nvSpPr>
        <p:spPr>
          <a:xfrm>
            <a:off x="10160492" y="4041539"/>
            <a:ext cx="2029968" cy="20299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 descr="A black and white striped pattern&#10;&#10;Description automatically generated with low confidence">
            <a:extLst>
              <a:ext uri="{FF2B5EF4-FFF2-40B4-BE49-F238E27FC236}">
                <a16:creationId xmlns:a16="http://schemas.microsoft.com/office/drawing/2014/main" id="{731DC170-FB16-45F8-B62C-DCAB2B9AC3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272" y="5079562"/>
            <a:ext cx="2019299" cy="999451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6529D2A7-ABB3-4E2D-88CA-F813997011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8139640" y="-9144"/>
            <a:ext cx="2029968" cy="202996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DB6750E-735F-4906-8BCA-E0BD4F029617}"/>
              </a:ext>
            </a:extLst>
          </p:cNvPr>
          <p:cNvSpPr/>
          <p:nvPr userDrawn="1"/>
        </p:nvSpPr>
        <p:spPr>
          <a:xfrm>
            <a:off x="10158984" y="6016751"/>
            <a:ext cx="2029968" cy="8412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051ECE99-ACA6-46AF-98D5-81FBD3F83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31156" y="4828032"/>
            <a:ext cx="2029968" cy="202996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3A847BA4-24DF-47BE-BE28-02415C2A2D3C}"/>
              </a:ext>
            </a:extLst>
          </p:cNvPr>
          <p:cNvGrpSpPr/>
          <p:nvPr userDrawn="1"/>
        </p:nvGrpSpPr>
        <p:grpSpPr>
          <a:xfrm>
            <a:off x="8227718" y="2092719"/>
            <a:ext cx="1920240" cy="1920240"/>
            <a:chOff x="5361924" y="7472790"/>
            <a:chExt cx="1828800" cy="182880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82CC485-8A14-4767-80E8-8FB0A9991D20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E119FAB2-4AF3-4EC9-98C6-E69760D0281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E2A21525-E952-4F39-A9B2-2CA7C5B14B85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51" name="Group 50">
                    <a:extLst>
                      <a:ext uri="{FF2B5EF4-FFF2-40B4-BE49-F238E27FC236}">
                        <a16:creationId xmlns:a16="http://schemas.microsoft.com/office/drawing/2014/main" id="{53BFFD34-0142-4185-8790-1D792CB2F5D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53" name="Group 52">
                      <a:extLst>
                        <a:ext uri="{FF2B5EF4-FFF2-40B4-BE49-F238E27FC236}">
                          <a16:creationId xmlns:a16="http://schemas.microsoft.com/office/drawing/2014/main" id="{00D3FC75-8C07-4B5B-A025-3CCC5DC458DA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5" name="Group 54">
                        <a:extLst>
                          <a:ext uri="{FF2B5EF4-FFF2-40B4-BE49-F238E27FC236}">
                            <a16:creationId xmlns:a16="http://schemas.microsoft.com/office/drawing/2014/main" id="{393D2F91-0E6A-4541-843C-1FC0CC2A024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7" name="Group 56">
                          <a:extLst>
                            <a:ext uri="{FF2B5EF4-FFF2-40B4-BE49-F238E27FC236}">
                              <a16:creationId xmlns:a16="http://schemas.microsoft.com/office/drawing/2014/main" id="{7C9F80E2-6A88-44DC-B048-7178CAA61DAF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59" name="Oval 58">
                            <a:extLst>
                              <a:ext uri="{FF2B5EF4-FFF2-40B4-BE49-F238E27FC236}">
                                <a16:creationId xmlns:a16="http://schemas.microsoft.com/office/drawing/2014/main" id="{1D9D5420-70BE-477D-A17F-A86F19AD3FAC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60" name="Oval 59">
                            <a:extLst>
                              <a:ext uri="{FF2B5EF4-FFF2-40B4-BE49-F238E27FC236}">
                                <a16:creationId xmlns:a16="http://schemas.microsoft.com/office/drawing/2014/main" id="{0BBACECF-9AE7-40B5-90D0-AE2CF1FBE0BD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8" name="Oval 57">
                          <a:extLst>
                            <a:ext uri="{FF2B5EF4-FFF2-40B4-BE49-F238E27FC236}">
                              <a16:creationId xmlns:a16="http://schemas.microsoft.com/office/drawing/2014/main" id="{1A76BEA0-888E-41CD-9B30-B128A39F781E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6" name="Oval 55">
                        <a:extLst>
                          <a:ext uri="{FF2B5EF4-FFF2-40B4-BE49-F238E27FC236}">
                            <a16:creationId xmlns:a16="http://schemas.microsoft.com/office/drawing/2014/main" id="{2EA36045-2F1D-402B-A951-B9957D5C145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4" name="Oval 53">
                      <a:extLst>
                        <a:ext uri="{FF2B5EF4-FFF2-40B4-BE49-F238E27FC236}">
                          <a16:creationId xmlns:a16="http://schemas.microsoft.com/office/drawing/2014/main" id="{AAF58CB3-363E-4156-8148-52E0B9CB63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BDC4E05B-A602-483A-B19B-B907358D462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50" name="Oval 49">
                  <a:extLst>
                    <a:ext uri="{FF2B5EF4-FFF2-40B4-BE49-F238E27FC236}">
                      <a16:creationId xmlns:a16="http://schemas.microsoft.com/office/drawing/2014/main" id="{55AC54D8-2C27-49A7-B1CE-C865E629499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9753262-9BA1-4716-B4B5-AAFE232A72A2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B2AD932-98DF-4DA1-B19E-E38A4DD270F0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E13C879-BB42-4F2C-9413-A1322DE58809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28B4D2F2-9DD5-4B23-A2F2-7DBEE9E61F6C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1A2F663-A8A7-4337-9C39-489B4C457111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609761D-150A-4DE0-9604-CC3953C108D0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D1189D1C-85ED-4EF1-A384-7C4590ED50FD}"/>
              </a:ext>
            </a:extLst>
          </p:cNvPr>
          <p:cNvSpPr/>
          <p:nvPr userDrawn="1"/>
        </p:nvSpPr>
        <p:spPr>
          <a:xfrm>
            <a:off x="8138160" y="4045868"/>
            <a:ext cx="2029968" cy="8229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445306C5-E470-4A93-9C9F-5D066F760D16}"/>
              </a:ext>
            </a:extLst>
          </p:cNvPr>
          <p:cNvSpPr/>
          <p:nvPr userDrawn="1"/>
        </p:nvSpPr>
        <p:spPr>
          <a:xfrm>
            <a:off x="8138160" y="2029968"/>
            <a:ext cx="1014984" cy="2011680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B31C374B-40F2-4B1E-A9D8-6E5C932FF170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8160" y="2012062"/>
            <a:ext cx="3044952" cy="7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1C668341-39BE-4448-B29D-2594AE6D75C2}"/>
              </a:ext>
            </a:extLst>
          </p:cNvPr>
          <p:cNvSpPr/>
          <p:nvPr userDrawn="1"/>
        </p:nvSpPr>
        <p:spPr>
          <a:xfrm>
            <a:off x="11055096" y="1874902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Date Placeholder 3">
            <a:extLst>
              <a:ext uri="{FF2B5EF4-FFF2-40B4-BE49-F238E27FC236}">
                <a16:creationId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8" name="Footer Placeholder 4">
            <a:extLst>
              <a:ext uri="{FF2B5EF4-FFF2-40B4-BE49-F238E27FC236}">
                <a16:creationId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9" name="Slide Number Placeholder 5">
            <a:extLst>
              <a:ext uri="{FF2B5EF4-FFF2-40B4-BE49-F238E27FC236}">
                <a16:creationId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D629CA98-D89C-4A69-9A55-8D6C17DCDDF0}"/>
              </a:ext>
            </a:extLst>
          </p:cNvPr>
          <p:cNvSpPr/>
          <p:nvPr userDrawn="1"/>
        </p:nvSpPr>
        <p:spPr>
          <a:xfrm>
            <a:off x="2029040" y="4775407"/>
            <a:ext cx="2029968" cy="20775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05937" y="1098339"/>
            <a:ext cx="5099392" cy="2264112"/>
          </a:xfrm>
        </p:spPr>
        <p:txBody>
          <a:bodyPr anchor="b"/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68" name="Rectangle 9">
            <a:extLst>
              <a:ext uri="{FF2B5EF4-FFF2-40B4-BE49-F238E27FC236}">
                <a16:creationId xmlns:a16="http://schemas.microsoft.com/office/drawing/2014/main" id="{D0B57759-E007-4FD0-9C6B-356DC53050C4}"/>
              </a:ext>
            </a:extLst>
          </p:cNvPr>
          <p:cNvSpPr/>
          <p:nvPr userDrawn="1"/>
        </p:nvSpPr>
        <p:spPr>
          <a:xfrm>
            <a:off x="0" y="4056331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DA30E2-82DB-4AA1-B134-9482F5CD7689}"/>
              </a:ext>
            </a:extLst>
          </p:cNvPr>
          <p:cNvSpPr/>
          <p:nvPr userDrawn="1"/>
        </p:nvSpPr>
        <p:spPr>
          <a:xfrm>
            <a:off x="0" y="0"/>
            <a:ext cx="2029968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7FF8CD3D-0C64-4277-97B2-200B96EE22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0" y="4069288"/>
            <a:ext cx="2029968" cy="202996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12C5F573-21FC-4A6F-B46F-5583E20C99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2027141" y="-4303"/>
            <a:ext cx="2029968" cy="202996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C9BCCD2C-CC79-48FF-A486-98ECEAC4798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2029968" cy="2029968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03CEE5D2-51CF-4C1A-9AF9-A5B47F445229}"/>
              </a:ext>
            </a:extLst>
          </p:cNvPr>
          <p:cNvSpPr/>
          <p:nvPr userDrawn="1"/>
        </p:nvSpPr>
        <p:spPr>
          <a:xfrm>
            <a:off x="0" y="6098433"/>
            <a:ext cx="2029968" cy="7595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D276EF4-F1D1-402C-B97B-0FC1233B73CD}"/>
              </a:ext>
            </a:extLst>
          </p:cNvPr>
          <p:cNvSpPr/>
          <p:nvPr userDrawn="1"/>
        </p:nvSpPr>
        <p:spPr>
          <a:xfrm flipH="1">
            <a:off x="0" y="2027186"/>
            <a:ext cx="2032942" cy="20299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3D46E3B0-0F8F-4E75-AD2A-BF3A1C38F037}"/>
              </a:ext>
            </a:extLst>
          </p:cNvPr>
          <p:cNvGrpSpPr/>
          <p:nvPr userDrawn="1"/>
        </p:nvGrpSpPr>
        <p:grpSpPr>
          <a:xfrm>
            <a:off x="23853" y="2069719"/>
            <a:ext cx="1965960" cy="1965960"/>
            <a:chOff x="5361924" y="7472790"/>
            <a:chExt cx="1828800" cy="1828800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B53A840E-AAAC-4D05-88B2-8B4C8FD1EB81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EC1BCB15-E86F-40CB-912C-0693B61651B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5B5D7ECD-062C-480C-A3E0-D2E37B0077AB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CCCE649A-9FBD-4E7D-921B-CA0C2263A34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151" name="Group 150">
                      <a:extLst>
                        <a:ext uri="{FF2B5EF4-FFF2-40B4-BE49-F238E27FC236}">
                          <a16:creationId xmlns:a16="http://schemas.microsoft.com/office/drawing/2014/main" id="{992A05A5-83FF-4AE4-B0EF-FE1964334873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53" name="Group 152">
                        <a:extLst>
                          <a:ext uri="{FF2B5EF4-FFF2-40B4-BE49-F238E27FC236}">
                            <a16:creationId xmlns:a16="http://schemas.microsoft.com/office/drawing/2014/main" id="{D56D5269-FA99-4E96-A20D-0DE0E3856751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55" name="Group 154">
                          <a:extLst>
                            <a:ext uri="{FF2B5EF4-FFF2-40B4-BE49-F238E27FC236}">
                              <a16:creationId xmlns:a16="http://schemas.microsoft.com/office/drawing/2014/main" id="{87498AF2-DD8D-4309-8328-2E756E3C44E8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157" name="Oval 156">
                            <a:extLst>
                              <a:ext uri="{FF2B5EF4-FFF2-40B4-BE49-F238E27FC236}">
                                <a16:creationId xmlns:a16="http://schemas.microsoft.com/office/drawing/2014/main" id="{ACC35BE0-4D6C-4986-AD7D-BD7C1E25B83D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5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158" name="Oval 157">
                            <a:extLst>
                              <a:ext uri="{FF2B5EF4-FFF2-40B4-BE49-F238E27FC236}">
                                <a16:creationId xmlns:a16="http://schemas.microsoft.com/office/drawing/2014/main" id="{7B9715F0-8B83-459F-9ABA-77381FF568DF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5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56" name="Oval 155">
                          <a:extLst>
                            <a:ext uri="{FF2B5EF4-FFF2-40B4-BE49-F238E27FC236}">
                              <a16:creationId xmlns:a16="http://schemas.microsoft.com/office/drawing/2014/main" id="{27230BAF-E9FF-4746-8F48-B39560E1B202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5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54" name="Oval 153">
                        <a:extLst>
                          <a:ext uri="{FF2B5EF4-FFF2-40B4-BE49-F238E27FC236}">
                            <a16:creationId xmlns:a16="http://schemas.microsoft.com/office/drawing/2014/main" id="{1085FE6C-E5E9-494C-8FA8-625B1312B9A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5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52" name="Oval 151">
                      <a:extLst>
                        <a:ext uri="{FF2B5EF4-FFF2-40B4-BE49-F238E27FC236}">
                          <a16:creationId xmlns:a16="http://schemas.microsoft.com/office/drawing/2014/main" id="{B8D77279-E4F6-4D92-9B0B-8D62F9FE1E8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50" name="Oval 149">
                    <a:extLst>
                      <a:ext uri="{FF2B5EF4-FFF2-40B4-BE49-F238E27FC236}">
                        <a16:creationId xmlns:a16="http://schemas.microsoft.com/office/drawing/2014/main" id="{E74AC325-3B12-4159-8AED-4E3E710DAE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EC1B4FD8-2FC5-40DA-8440-404078550805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DDE43C9A-47FE-47FA-B683-4BEFC34DFA56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D323EF77-802B-4532-87E0-12D961E906AE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5845FD57-5942-47C9-B349-B3937BE5A454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7C426FE0-2810-40DD-934D-F291980CBDE9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97A62AD5-3E4C-4375-A938-C7DC05A7F250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264E16F-857A-4567-9C09-01F8BA03FE22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3657794-F7A3-4030-9C54-38517D2C6C61}"/>
              </a:ext>
            </a:extLst>
          </p:cNvPr>
          <p:cNvSpPr/>
          <p:nvPr userDrawn="1"/>
        </p:nvSpPr>
        <p:spPr>
          <a:xfrm>
            <a:off x="0" y="2025665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A65556A-38A5-4BA5-9A40-33F02F960B1E}"/>
              </a:ext>
            </a:extLst>
          </p:cNvPr>
          <p:cNvSpPr/>
          <p:nvPr userDrawn="1"/>
        </p:nvSpPr>
        <p:spPr>
          <a:xfrm>
            <a:off x="2033943" y="2033993"/>
            <a:ext cx="2029968" cy="2029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7900790-71B8-45C8-9B6D-07E23CEA7632}"/>
              </a:ext>
            </a:extLst>
          </p:cNvPr>
          <p:cNvSpPr/>
          <p:nvPr userDrawn="1"/>
        </p:nvSpPr>
        <p:spPr>
          <a:xfrm>
            <a:off x="2029968" y="4059798"/>
            <a:ext cx="2029968" cy="7595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8AC969-4FA2-44AD-A273-2A0B7839749F}"/>
              </a:ext>
            </a:extLst>
          </p:cNvPr>
          <p:cNvSpPr/>
          <p:nvPr userDrawn="1"/>
        </p:nvSpPr>
        <p:spPr>
          <a:xfrm>
            <a:off x="6101628" y="4053385"/>
            <a:ext cx="3178103" cy="2799549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1CB31D0-C621-4EF7-AE25-5C3BCD5882C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68239" y="2029625"/>
            <a:ext cx="2029878" cy="202376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B2CC2F02-F98F-4E69-AA01-CCF96A602E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64220" y="4055808"/>
            <a:ext cx="2029968" cy="2029968"/>
          </a:xfrm>
          <a:prstGeom prst="rect">
            <a:avLst/>
          </a:prstGeom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FE05B395-CB62-452B-A84F-936AD8EDDA92}"/>
              </a:ext>
            </a:extLst>
          </p:cNvPr>
          <p:cNvSpPr/>
          <p:nvPr userDrawn="1"/>
        </p:nvSpPr>
        <p:spPr>
          <a:xfrm>
            <a:off x="4058754" y="4060579"/>
            <a:ext cx="2029968" cy="2029968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  <a:gd name="connsiteX4" fmla="*/ 0 w 1828800"/>
              <a:gd name="connsiteY4" fmla="*/ 0 h 1828800"/>
              <a:gd name="connsiteX0" fmla="*/ 0 w 1828800"/>
              <a:gd name="connsiteY0" fmla="*/ 0 h 1828800"/>
              <a:gd name="connsiteX1" fmla="*/ 1828800 w 1828800"/>
              <a:gd name="connsiteY1" fmla="*/ 1828800 h 1828800"/>
              <a:gd name="connsiteX2" fmla="*/ 0 w 1828800"/>
              <a:gd name="connsiteY2" fmla="*/ 1828800 h 1828800"/>
              <a:gd name="connsiteX3" fmla="*/ 0 w 1828800"/>
              <a:gd name="connsiteY3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2622C30D-68C5-43FD-997F-CFD4DD72E16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4074136" y="4059923"/>
            <a:ext cx="2029968" cy="2029968"/>
          </a:xfrm>
          <a:prstGeom prst="rect">
            <a:avLst/>
          </a:prstGeom>
        </p:spPr>
      </p:pic>
      <p:pic>
        <p:nvPicPr>
          <p:cNvPr id="35" name="Picture 34" descr="A black and white striped pattern&#10;&#10;Description automatically generated with low confidence">
            <a:extLst>
              <a:ext uri="{FF2B5EF4-FFF2-40B4-BE49-F238E27FC236}">
                <a16:creationId xmlns:a16="http://schemas.microsoft.com/office/drawing/2014/main" id="{AC3CDBDC-6EB4-4B7D-A9F6-4CFA748349B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92" y="3062893"/>
            <a:ext cx="2019299" cy="999451"/>
          </a:xfrm>
          <a:prstGeom prst="rect">
            <a:avLst/>
          </a:prstGeom>
        </p:spPr>
      </p:pic>
      <p:grpSp>
        <p:nvGrpSpPr>
          <p:cNvPr id="162" name="Group 161">
            <a:extLst>
              <a:ext uri="{FF2B5EF4-FFF2-40B4-BE49-F238E27FC236}">
                <a16:creationId xmlns:a16="http://schemas.microsoft.com/office/drawing/2014/main" id="{34457344-691C-417A-9C29-5AD8ABC43E5A}"/>
              </a:ext>
            </a:extLst>
          </p:cNvPr>
          <p:cNvGrpSpPr/>
          <p:nvPr userDrawn="1"/>
        </p:nvGrpSpPr>
        <p:grpSpPr>
          <a:xfrm>
            <a:off x="2034619" y="4836676"/>
            <a:ext cx="1965960" cy="1965960"/>
            <a:chOff x="5361924" y="7472790"/>
            <a:chExt cx="1828800" cy="1828800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68DDC918-5A9B-4D14-98A4-9002D8520FD4}"/>
                </a:ext>
              </a:extLst>
            </p:cNvPr>
            <p:cNvGrpSpPr/>
            <p:nvPr userDrawn="1"/>
          </p:nvGrpSpPr>
          <p:grpSpPr>
            <a:xfrm>
              <a:off x="5361924" y="7472790"/>
              <a:ext cx="1828800" cy="1828800"/>
              <a:chOff x="5361924" y="7472790"/>
              <a:chExt cx="1828800" cy="1828800"/>
            </a:xfrm>
          </p:grpSpPr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2366D07F-988F-459E-BBD3-15126F92902E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88428" y="7173291"/>
                <a:chExt cx="1828800" cy="1828800"/>
              </a:xfrm>
            </p:grpSpPr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6CCACE8C-699F-4B10-BA84-94167BA05CC5}"/>
                    </a:ext>
                  </a:extLst>
                </p:cNvPr>
                <p:cNvGrpSpPr/>
                <p:nvPr userDrawn="1"/>
              </p:nvGrpSpPr>
              <p:grpSpPr>
                <a:xfrm>
                  <a:off x="5388428" y="7173291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6" name="Group 175">
                    <a:extLst>
                      <a:ext uri="{FF2B5EF4-FFF2-40B4-BE49-F238E27FC236}">
                        <a16:creationId xmlns:a16="http://schemas.microsoft.com/office/drawing/2014/main" id="{59F49E32-0B71-4676-8012-BA971DA2100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579044" y="7049770"/>
                    <a:chExt cx="1828800" cy="1828800"/>
                  </a:xfrm>
                </p:grpSpPr>
                <p:grpSp>
                  <p:nvGrpSpPr>
                    <p:cNvPr id="178" name="Group 177">
                      <a:extLst>
                        <a:ext uri="{FF2B5EF4-FFF2-40B4-BE49-F238E27FC236}">
                          <a16:creationId xmlns:a16="http://schemas.microsoft.com/office/drawing/2014/main" id="{DF41FA5A-1504-4DC4-B514-00C377423E7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579044" y="7049770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80" name="Group 179">
                        <a:extLst>
                          <a:ext uri="{FF2B5EF4-FFF2-40B4-BE49-F238E27FC236}">
                            <a16:creationId xmlns:a16="http://schemas.microsoft.com/office/drawing/2014/main" id="{68B4610A-A91F-459F-A9C5-9FC624665516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2" name="Group 181">
                          <a:extLst>
                            <a:ext uri="{FF2B5EF4-FFF2-40B4-BE49-F238E27FC236}">
                              <a16:creationId xmlns:a16="http://schemas.microsoft.com/office/drawing/2014/main" id="{D794F6E3-A9E3-42A9-93AA-7B9E20AD922D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sp>
                        <p:nvSpPr>
                          <p:cNvPr id="184" name="Oval 183">
                            <a:extLst>
                              <a:ext uri="{FF2B5EF4-FFF2-40B4-BE49-F238E27FC236}">
                                <a16:creationId xmlns:a16="http://schemas.microsoft.com/office/drawing/2014/main" id="{90B634B0-4792-4A28-B92A-ACA35F177675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579044" y="7049770"/>
                            <a:ext cx="1828800" cy="182880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  <p:sp>
                        <p:nvSpPr>
                          <p:cNvPr id="185" name="Oval 184">
                            <a:extLst>
                              <a:ext uri="{FF2B5EF4-FFF2-40B4-BE49-F238E27FC236}">
                                <a16:creationId xmlns:a16="http://schemas.microsoft.com/office/drawing/2014/main" id="{1B466310-2C61-42F1-81EB-2B5BF01B2267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647624" y="7118350"/>
                            <a:ext cx="1691640" cy="169164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3" name="Oval 182">
                          <a:extLst>
                            <a:ext uri="{FF2B5EF4-FFF2-40B4-BE49-F238E27FC236}">
                              <a16:creationId xmlns:a16="http://schemas.microsoft.com/office/drawing/2014/main" id="{53A72A9A-79AE-4A89-8938-7A85E2248DE6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16204" y="7186930"/>
                          <a:ext cx="1554480" cy="155448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81" name="Oval 180">
                        <a:extLst>
                          <a:ext uri="{FF2B5EF4-FFF2-40B4-BE49-F238E27FC236}">
                            <a16:creationId xmlns:a16="http://schemas.microsoft.com/office/drawing/2014/main" id="{02618DCD-5B83-4412-9D1A-968C246DCAC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784784" y="7255510"/>
                        <a:ext cx="1417320" cy="141732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179" name="Oval 178">
                      <a:extLst>
                        <a:ext uri="{FF2B5EF4-FFF2-40B4-BE49-F238E27FC236}">
                          <a16:creationId xmlns:a16="http://schemas.microsoft.com/office/drawing/2014/main" id="{29B173F9-A6EA-4B31-B4C6-3C8DE08F2F1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853364" y="7324090"/>
                      <a:ext cx="1280160" cy="128016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177" name="Oval 176">
                    <a:extLst>
                      <a:ext uri="{FF2B5EF4-FFF2-40B4-BE49-F238E27FC236}">
                        <a16:creationId xmlns:a16="http://schemas.microsoft.com/office/drawing/2014/main" id="{466DB0E2-4B80-4A09-8BCA-9432E1E1DAE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31328" y="7516191"/>
                    <a:ext cx="1143000" cy="114300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174" name="Oval 173">
                  <a:extLst>
                    <a:ext uri="{FF2B5EF4-FFF2-40B4-BE49-F238E27FC236}">
                      <a16:creationId xmlns:a16="http://schemas.microsoft.com/office/drawing/2014/main" id="{20D2F087-D77F-4913-922E-014FB9DEE63E}"/>
                    </a:ext>
                  </a:extLst>
                </p:cNvPr>
                <p:cNvSpPr/>
                <p:nvPr userDrawn="1"/>
              </p:nvSpPr>
              <p:spPr>
                <a:xfrm>
                  <a:off x="5799908" y="7584771"/>
                  <a:ext cx="1005840" cy="10058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DD44EC19-A244-4489-9CB8-0361CFBFD02F}"/>
                  </a:ext>
                </a:extLst>
              </p:cNvPr>
              <p:cNvSpPr/>
              <p:nvPr userDrawn="1"/>
            </p:nvSpPr>
            <p:spPr>
              <a:xfrm>
                <a:off x="5841984" y="7952850"/>
                <a:ext cx="868680" cy="8686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C5C029E7-6D6D-4D14-8D8E-E407011AF097}"/>
                  </a:ext>
                </a:extLst>
              </p:cNvPr>
              <p:cNvSpPr/>
              <p:nvPr userDrawn="1"/>
            </p:nvSpPr>
            <p:spPr>
              <a:xfrm>
                <a:off x="5910564" y="8021430"/>
                <a:ext cx="731520" cy="73152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4A74D8A7-ACD3-40A3-918D-46DF99BF9F3E}"/>
                  </a:ext>
                </a:extLst>
              </p:cNvPr>
              <p:cNvSpPr/>
              <p:nvPr userDrawn="1"/>
            </p:nvSpPr>
            <p:spPr>
              <a:xfrm>
                <a:off x="5979144" y="8090010"/>
                <a:ext cx="594360" cy="59436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9C994ED9-5124-452B-986B-4782056BCFB3}"/>
                  </a:ext>
                </a:extLst>
              </p:cNvPr>
              <p:cNvSpPr/>
              <p:nvPr userDrawn="1"/>
            </p:nvSpPr>
            <p:spPr>
              <a:xfrm>
                <a:off x="6047724" y="8158590"/>
                <a:ext cx="457200" cy="45720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8ADCBFB4-9F0A-40FB-A585-2728254E0A7C}"/>
                  </a:ext>
                </a:extLst>
              </p:cNvPr>
              <p:cNvSpPr/>
              <p:nvPr userDrawn="1"/>
            </p:nvSpPr>
            <p:spPr>
              <a:xfrm>
                <a:off x="6116304" y="8227170"/>
                <a:ext cx="320040" cy="32004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42E049E2-81A6-45F8-BA9F-DEA21400B1AD}"/>
                </a:ext>
              </a:extLst>
            </p:cNvPr>
            <p:cNvSpPr/>
            <p:nvPr userDrawn="1"/>
          </p:nvSpPr>
          <p:spPr>
            <a:xfrm>
              <a:off x="6184884" y="8295750"/>
              <a:ext cx="182880" cy="182880"/>
            </a:xfrm>
            <a:prstGeom prst="ellipse">
              <a:avLst/>
            </a:pr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75F20D6C-6085-4D3F-9186-6895908C97B9}"/>
              </a:ext>
            </a:extLst>
          </p:cNvPr>
          <p:cNvSpPr/>
          <p:nvPr userDrawn="1"/>
        </p:nvSpPr>
        <p:spPr>
          <a:xfrm rot="16200000">
            <a:off x="2537077" y="5335524"/>
            <a:ext cx="1014984" cy="2029968"/>
          </a:xfrm>
          <a:custGeom>
            <a:avLst/>
            <a:gdLst>
              <a:gd name="connsiteX0" fmla="*/ 1248 w 915648"/>
              <a:gd name="connsiteY0" fmla="*/ 0 h 1828800"/>
              <a:gd name="connsiteX1" fmla="*/ 915648 w 915648"/>
              <a:gd name="connsiteY1" fmla="*/ 914400 h 1828800"/>
              <a:gd name="connsiteX2" fmla="*/ 1248 w 915648"/>
              <a:gd name="connsiteY2" fmla="*/ 1828800 h 1828800"/>
              <a:gd name="connsiteX3" fmla="*/ 0 w 915648"/>
              <a:gd name="connsiteY3" fmla="*/ 1828737 h 1828800"/>
              <a:gd name="connsiteX4" fmla="*/ 0 w 915648"/>
              <a:gd name="connsiteY4" fmla="*/ 63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648" h="1828800">
                <a:moveTo>
                  <a:pt x="1248" y="0"/>
                </a:moveTo>
                <a:cubicBezTo>
                  <a:pt x="506257" y="0"/>
                  <a:pt x="915648" y="409391"/>
                  <a:pt x="915648" y="914400"/>
                </a:cubicBezTo>
                <a:cubicBezTo>
                  <a:pt x="915648" y="1419409"/>
                  <a:pt x="506257" y="1828800"/>
                  <a:pt x="1248" y="1828800"/>
                </a:cubicBezTo>
                <a:lnTo>
                  <a:pt x="0" y="1828737"/>
                </a:lnTo>
                <a:lnTo>
                  <a:pt x="0" y="6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C56BE23-DE49-4D55-A6A0-DFE2A870120D}"/>
              </a:ext>
            </a:extLst>
          </p:cNvPr>
          <p:cNvSpPr/>
          <p:nvPr userDrawn="1"/>
        </p:nvSpPr>
        <p:spPr>
          <a:xfrm>
            <a:off x="4058844" y="6089528"/>
            <a:ext cx="2049251" cy="768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Date Placeholder 3">
            <a:extLst>
              <a:ext uri="{FF2B5EF4-FFF2-40B4-BE49-F238E27FC236}">
                <a16:creationId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2" y="6353175"/>
            <a:ext cx="109728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93" name="Footer Placeholder 4">
            <a:extLst>
              <a:ext uri="{FF2B5EF4-FFF2-40B4-BE49-F238E27FC236}">
                <a16:creationId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194" name="Slide Number Placeholder 5">
            <a:extLst>
              <a:ext uri="{FF2B5EF4-FFF2-40B4-BE49-F238E27FC236}">
                <a16:creationId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BCF3BD55-FF25-4CA9-8016-81AEB8AA43E8}"/>
              </a:ext>
            </a:extLst>
          </p:cNvPr>
          <p:cNvSpPr/>
          <p:nvPr userDrawn="1"/>
        </p:nvSpPr>
        <p:spPr>
          <a:xfrm>
            <a:off x="5868264" y="1859479"/>
            <a:ext cx="274320" cy="27432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E09EA6C-7AC2-47BE-95B8-4D3412867BA5}"/>
              </a:ext>
            </a:extLst>
          </p:cNvPr>
          <p:cNvCxnSpPr>
            <a:cxnSpLocks/>
            <a:stCxn id="38" idx="4"/>
          </p:cNvCxnSpPr>
          <p:nvPr userDrawn="1"/>
        </p:nvCxnSpPr>
        <p:spPr>
          <a:xfrm flipV="1">
            <a:off x="0" y="1991841"/>
            <a:ext cx="5931799" cy="33894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layout with icon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2"/>
            <a:ext cx="9725026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0" name="Online Image Placeholder 59">
            <a:extLst>
              <a:ext uri="{FF2B5EF4-FFF2-40B4-BE49-F238E27FC236}">
                <a16:creationId xmlns:a16="http://schemas.microsoft.com/office/drawing/2014/main" id="{F2FF0A87-B95D-4E75-86C6-E701CBFD4305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2469641" y="2184400"/>
            <a:ext cx="914400" cy="9144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online image</a:t>
            </a:r>
            <a:endParaRPr lang="en-US" dirty="0"/>
          </a:p>
        </p:txBody>
      </p:sp>
      <p:sp>
        <p:nvSpPr>
          <p:cNvPr id="61" name="Online Image Placeholder 59">
            <a:extLst>
              <a:ext uri="{FF2B5EF4-FFF2-40B4-BE49-F238E27FC236}">
                <a16:creationId xmlns:a16="http://schemas.microsoft.com/office/drawing/2014/main" id="{EFF0D2F8-0092-4566-A98C-DE7F11F1CC35}"/>
              </a:ext>
            </a:extLst>
          </p:cNvPr>
          <p:cNvSpPr>
            <a:spLocks noGrp="1"/>
          </p:cNvSpPr>
          <p:nvPr>
            <p:ph type="clipArt" sz="quarter" idx="19"/>
          </p:nvPr>
        </p:nvSpPr>
        <p:spPr>
          <a:xfrm>
            <a:off x="5960930" y="2184654"/>
            <a:ext cx="914400" cy="9144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online image</a:t>
            </a:r>
            <a:endParaRPr lang="en-US" dirty="0"/>
          </a:p>
        </p:txBody>
      </p:sp>
      <p:sp>
        <p:nvSpPr>
          <p:cNvPr id="62" name="Online Image Placeholder 59">
            <a:extLst>
              <a:ext uri="{FF2B5EF4-FFF2-40B4-BE49-F238E27FC236}">
                <a16:creationId xmlns:a16="http://schemas.microsoft.com/office/drawing/2014/main" id="{C673B15F-D120-4C48-8834-4E87C6CCDE2C}"/>
              </a:ext>
            </a:extLst>
          </p:cNvPr>
          <p:cNvSpPr>
            <a:spLocks noGrp="1"/>
          </p:cNvSpPr>
          <p:nvPr>
            <p:ph type="clipArt" sz="quarter" idx="20"/>
          </p:nvPr>
        </p:nvSpPr>
        <p:spPr>
          <a:xfrm>
            <a:off x="9439445" y="2184400"/>
            <a:ext cx="914400" cy="914400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en-US"/>
              <a:t>Click icon to add online image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AD81DC-207F-4541-B02D-802D3D5B281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555241" y="3366741"/>
            <a:ext cx="2743200" cy="4572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F6510-D603-481E-B685-9095150A2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5241" y="3901419"/>
            <a:ext cx="2743200" cy="2103120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600"/>
            </a:lvl1pPr>
            <a:lvl2pPr marL="457200" indent="0" algn="ctr">
              <a:lnSpc>
                <a:spcPts val="2000"/>
              </a:lnSpc>
              <a:buNone/>
              <a:defRPr sz="1600"/>
            </a:lvl2pPr>
            <a:lvl3pPr marL="914400" indent="0" algn="ctr">
              <a:lnSpc>
                <a:spcPts val="2000"/>
              </a:lnSpc>
              <a:buNone/>
              <a:defRPr sz="1600"/>
            </a:lvl3pPr>
            <a:lvl4pPr marL="1371600" indent="0" algn="ctr">
              <a:lnSpc>
                <a:spcPts val="2000"/>
              </a:lnSpc>
              <a:buNone/>
              <a:defRPr sz="1600"/>
            </a:lvl4pPr>
            <a:lvl5pPr marL="1828800" indent="0" algn="ctr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13E526C-A314-4221-BF6F-A27491DFB8F8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046530" y="3359890"/>
            <a:ext cx="2743200" cy="4572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BF0048-EF4E-483F-8467-041ED081828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046530" y="3894568"/>
            <a:ext cx="2743200" cy="2103120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600"/>
            </a:lvl1pPr>
            <a:lvl2pPr marL="457200" indent="0" algn="ctr">
              <a:lnSpc>
                <a:spcPts val="2000"/>
              </a:lnSpc>
              <a:buNone/>
              <a:defRPr sz="1600"/>
            </a:lvl2pPr>
            <a:lvl3pPr marL="914400" indent="0" algn="ctr">
              <a:lnSpc>
                <a:spcPts val="2000"/>
              </a:lnSpc>
              <a:buNone/>
              <a:defRPr sz="1600"/>
            </a:lvl3pPr>
            <a:lvl4pPr marL="1371600" indent="0" algn="ctr">
              <a:lnSpc>
                <a:spcPts val="2000"/>
              </a:lnSpc>
              <a:buNone/>
              <a:defRPr sz="1600"/>
            </a:lvl4pPr>
            <a:lvl5pPr marL="1828800" indent="0" algn="ctr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7289E8E-D34A-4BA8-A21D-2D40A211CB9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525045" y="3364836"/>
            <a:ext cx="2743200" cy="4572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43757-ABC3-44BF-87D3-5E323E9B0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5045" y="3901419"/>
            <a:ext cx="2743200" cy="2103120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600"/>
            </a:lvl1pPr>
            <a:lvl2pPr marL="457200" indent="0" algn="ctr">
              <a:lnSpc>
                <a:spcPts val="2000"/>
              </a:lnSpc>
              <a:buNone/>
              <a:defRPr sz="1600"/>
            </a:lvl2pPr>
            <a:lvl3pPr marL="914400" indent="0" algn="ctr">
              <a:lnSpc>
                <a:spcPts val="2000"/>
              </a:lnSpc>
              <a:buNone/>
              <a:defRPr sz="1600"/>
            </a:lvl3pPr>
            <a:lvl4pPr marL="1371600" indent="0" algn="ctr">
              <a:lnSpc>
                <a:spcPts val="2000"/>
              </a:lnSpc>
              <a:buNone/>
              <a:defRPr sz="1600"/>
            </a:lvl4pPr>
            <a:lvl5pPr marL="1828800" indent="0" algn="ctr">
              <a:lnSpc>
                <a:spcPts val="2000"/>
              </a:lnSpc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4AB913-E6BC-42AA-956F-BE8B54570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9C870B4-B099-4311-A8C7-2C72CD4D7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BFE83D-371B-498A-B5E9-3479732886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866C73-B970-43C4-A474-D1203C4A33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0C1F8BB-C13B-4B90-91D2-C95CB1363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66F531E-E93E-4E5C-9674-1B9C610CD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E3AD939-EB0C-4B1E-9A4E-04D6BE504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0C939296-0EC5-4504-B10B-2AA1A2F60A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63" name="Date Placeholder 3">
            <a:extLst>
              <a:ext uri="{FF2B5EF4-FFF2-40B4-BE49-F238E27FC236}">
                <a16:creationId xmlns:a16="http://schemas.microsoft.com/office/drawing/2014/main" id="{834AD064-B2F1-4462-89CD-E6E2F6B0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4" name="Footer Placeholder 4">
            <a:extLst>
              <a:ext uri="{FF2B5EF4-FFF2-40B4-BE49-F238E27FC236}">
                <a16:creationId xmlns:a16="http://schemas.microsoft.com/office/drawing/2014/main" id="{201E0480-817D-41A9-8CC8-A0AFF1B9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5" name="Slide Number Placeholder 5">
            <a:extLst>
              <a:ext uri="{FF2B5EF4-FFF2-40B4-BE49-F238E27FC236}">
                <a16:creationId xmlns:a16="http://schemas.microsoft.com/office/drawing/2014/main" id="{01D21600-5A92-452F-96FB-F6BC365A4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323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Overview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4952" y="898524"/>
            <a:ext cx="8232648" cy="1325880"/>
          </a:xfrm>
        </p:spPr>
        <p:txBody>
          <a:bodyPr anchor="t" anchorCtr="0"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529D7C-E220-400B-93DB-76E3FF912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160614" cy="6858000"/>
            <a:chOff x="0" y="0"/>
            <a:chExt cx="2160614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13172"/>
              <a:ext cx="2029968" cy="2029968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828032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837D25D-BADF-40E0-B7F9-1288B53AA656}"/>
                </a:ext>
              </a:extLst>
            </p:cNvPr>
            <p:cNvSpPr/>
            <p:nvPr userDrawn="1"/>
          </p:nvSpPr>
          <p:spPr>
            <a:xfrm flipH="1">
              <a:off x="0" y="1995685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56351" y="206456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oup 48">
                    <a:extLst>
                      <a:ext uri="{FF2B5EF4-FFF2-40B4-BE49-F238E27FC236}">
                        <a16:creationId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oup 50">
                      <a:extLst>
                        <a:ext uri="{FF2B5EF4-FFF2-40B4-BE49-F238E27FC236}">
                          <a16:creationId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oup 52">
                        <a:extLst>
                          <a:ext uri="{FF2B5EF4-FFF2-40B4-BE49-F238E27FC236}">
                            <a16:creationId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oup 54">
                          <a:extLst>
                            <a:ext uri="{FF2B5EF4-FFF2-40B4-BE49-F238E27FC236}">
                              <a16:creationId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oup 56">
                            <a:extLst>
                              <a:ext uri="{FF2B5EF4-FFF2-40B4-BE49-F238E27FC236}">
                                <a16:creationId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r>
                                <a:rPr lang="en-US" dirty="0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r>
                              <a:rPr lang="en-US" dirty="0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US" dirty="0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0" y="4022308"/>
              <a:ext cx="2033751" cy="80572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0" y="2065206"/>
              <a:ext cx="1014984" cy="192024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31C374B-40F2-4B1E-A9D8-6E5C932FF170}"/>
                </a:ext>
              </a:extLst>
            </p:cNvPr>
            <p:cNvCxnSpPr>
              <a:cxnSpLocks/>
              <a:endCxn id="64" idx="6"/>
            </p:cNvCxnSpPr>
            <p:nvPr userDrawn="1"/>
          </p:nvCxnSpPr>
          <p:spPr>
            <a:xfrm>
              <a:off x="0" y="2008397"/>
              <a:ext cx="216061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886294" y="1871237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FB5CF9E-DFF1-49F6-9EF8-EDA1F1E293C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044952" y="2423160"/>
            <a:ext cx="2468880" cy="4572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828A1-5E2B-4E4E-A1F7-2C356780F5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0" y="2889504"/>
            <a:ext cx="2468880" cy="2743200"/>
          </a:xfrm>
        </p:spPr>
        <p:txBody>
          <a:bodyPr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6B7FC992-8079-42D9-8481-2B5075C195E1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926836" y="2423160"/>
            <a:ext cx="2468880" cy="4572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79" name="Text Placeholder 3">
            <a:extLst>
              <a:ext uri="{FF2B5EF4-FFF2-40B4-BE49-F238E27FC236}">
                <a16:creationId xmlns:a16="http://schemas.microsoft.com/office/drawing/2014/main" id="{7B255ED8-3C11-4BF0-B064-0623B23B0B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26836" y="2889504"/>
            <a:ext cx="2468880" cy="2743200"/>
          </a:xfrm>
        </p:spPr>
        <p:txBody>
          <a:bodyPr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CE356C04-FB22-4541-9D39-D5C0676F66B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808720" y="2423160"/>
            <a:ext cx="2468880" cy="4572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81" name="Text Placeholder 3">
            <a:extLst>
              <a:ext uri="{FF2B5EF4-FFF2-40B4-BE49-F238E27FC236}">
                <a16:creationId xmlns:a16="http://schemas.microsoft.com/office/drawing/2014/main" id="{BA0F0565-F3E0-4B3E-A99B-282A6236532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08720" y="2889504"/>
            <a:ext cx="2468880" cy="2743200"/>
          </a:xfrm>
        </p:spPr>
        <p:txBody>
          <a:bodyPr>
            <a:noAutofit/>
          </a:bodyPr>
          <a:lstStyle>
            <a:lvl1pPr marL="285750" indent="-285750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Date Placeholder 3">
            <a:extLst>
              <a:ext uri="{FF2B5EF4-FFF2-40B4-BE49-F238E27FC236}">
                <a16:creationId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4952" y="6353175"/>
            <a:ext cx="109728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70" name="Footer Placeholder 4">
            <a:extLst>
              <a:ext uri="{FF2B5EF4-FFF2-40B4-BE49-F238E27FC236}">
                <a16:creationId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89763" y="6350000"/>
            <a:ext cx="22860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71" name="Slide Number Placeholder 5">
            <a:extLst>
              <a:ext uri="{FF2B5EF4-FFF2-40B4-BE49-F238E27FC236}">
                <a16:creationId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610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91" r:id="rId3"/>
    <p:sldLayoutId id="2147483677" r:id="rId4"/>
    <p:sldLayoutId id="2147483679" r:id="rId5"/>
    <p:sldLayoutId id="2147483678" r:id="rId6"/>
    <p:sldLayoutId id="2147483681" r:id="rId7"/>
    <p:sldLayoutId id="2147483680" r:id="rId8"/>
    <p:sldLayoutId id="2147483694" r:id="rId9"/>
    <p:sldLayoutId id="2147483685" r:id="rId10"/>
    <p:sldLayoutId id="2147483696" r:id="rId11"/>
    <p:sldLayoutId id="2147483697" r:id="rId12"/>
    <p:sldLayoutId id="2147483687" r:id="rId13"/>
    <p:sldLayoutId id="2147483684" r:id="rId14"/>
    <p:sldLayoutId id="2147483698" r:id="rId15"/>
    <p:sldLayoutId id="2147483676" r:id="rId16"/>
    <p:sldLayoutId id="2147483671" r:id="rId17"/>
    <p:sldLayoutId id="2147483670" r:id="rId18"/>
    <p:sldLayoutId id="2147483683" r:id="rId19"/>
    <p:sldLayoutId id="2147483672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hyperlink" Target="mailto:certification@td.org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td.org/jwt.aspx?pnid=2001&amp;callbackurl=https://atd.useclarus.com/simple_sso/login&amp;_gl=1*5r9jen*_ga*NzY0ODQxMzc2LjE2NDY2NzQ2MTA.*_ga_7K8E29WLBJ*MTY3MzM4MjM5Mi4yNzEuMS4xNjczMzgzNzkxLjYwLjAuMA..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22bbllmj4tvv8.cloudfront.net/40/2b/a11775714744a938eccdf3c0f45a/2022-aptd-candidate-handbook-july2022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d22bbllmj4tvv8.cloudfront.net/22/2c/49b8b2524311825bc71b3b01a4da/2022-cptd-certification-handbook-july2022.pdf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d.org/aptdstudyguide" TargetMode="External"/><Relationship Id="rId3" Type="http://schemas.openxmlformats.org/officeDocument/2006/relationships/image" Target="../media/image51.png"/><Relationship Id="rId7" Type="http://schemas.openxmlformats.org/officeDocument/2006/relationships/hyperlink" Target="https://d22bbllmj4tvv8.cloudfront.net/22/2c/49b8b2524311825bc71b3b01a4da/2022-cptd-certification-handbook-july2022.pdf" TargetMode="External"/><Relationship Id="rId12" Type="http://schemas.openxmlformats.org/officeDocument/2006/relationships/hyperlink" Target="https://d22bbllmj4tvv8.cloudfront.net/1b/72/5f2f7d454a35824f2f60422409d4/study-group-guide-non-chapter-affiliated-oct-2020.pdf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d22bbllmj4tvv8.cloudfront.net/40/2b/a11775714744a938eccdf3c0f45a/2022-aptd-candidate-handbook-july2022.pdf" TargetMode="External"/><Relationship Id="rId11" Type="http://schemas.openxmlformats.org/officeDocument/2006/relationships/hyperlink" Target="https://www.td.org/chapters/clc/chapter-study-groups" TargetMode="External"/><Relationship Id="rId5" Type="http://schemas.openxmlformats.org/officeDocument/2006/relationships/image" Target="../media/image53.png"/><Relationship Id="rId10" Type="http://schemas.openxmlformats.org/officeDocument/2006/relationships/hyperlink" Target="https://www.td.org/certification/active-candidates" TargetMode="External"/><Relationship Id="rId4" Type="http://schemas.openxmlformats.org/officeDocument/2006/relationships/image" Target="../media/image52.png"/><Relationship Id="rId9" Type="http://schemas.openxmlformats.org/officeDocument/2006/relationships/hyperlink" Target="https://www.td.org/CPTDstudyguide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td.org/capability-model/access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certification@td.org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2901" y="218721"/>
            <a:ext cx="9242323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This is your year: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	Get Certified in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7149" y="4055633"/>
            <a:ext cx="8114851" cy="2802367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64694EF-1ED4-424D-8A07-E7BED787E5F4}"/>
              </a:ext>
            </a:extLst>
          </p:cNvPr>
          <p:cNvSpPr/>
          <p:nvPr/>
        </p:nvSpPr>
        <p:spPr>
          <a:xfrm>
            <a:off x="4109423" y="4141695"/>
            <a:ext cx="2834640" cy="2705548"/>
          </a:xfrm>
          <a:prstGeom prst="rt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7078655-34A4-4DA0-BAB9-D22F42985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515" y="5081805"/>
            <a:ext cx="4188311" cy="177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191" y="1098339"/>
            <a:ext cx="5810138" cy="2264112"/>
          </a:xfrm>
        </p:spPr>
        <p:txBody>
          <a:bodyPr>
            <a:normAutofit fontScale="90000"/>
          </a:bodyPr>
          <a:lstStyle/>
          <a:p>
            <a:r>
              <a:rPr lang="en-US" dirty="0"/>
              <a:t>Eligibility Requirements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BEFCB-C2E8-4F6F-B4E4-FDD52E20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C6C41-3BBF-4721-A0AE-9007E992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31FA502-ACAB-440F-81C1-80DCB325A89A}"/>
              </a:ext>
            </a:extLst>
          </p:cNvPr>
          <p:cNvSpPr/>
          <p:nvPr/>
        </p:nvSpPr>
        <p:spPr>
          <a:xfrm>
            <a:off x="4044875" y="-21516"/>
            <a:ext cx="8147125" cy="6903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659" y="1412405"/>
            <a:ext cx="7968459" cy="132588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Eligibility Requirements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2803ED57-1A43-46A8-BC98-811CA2CD7E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79670" y="3875626"/>
            <a:ext cx="3200400" cy="36576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Work Experience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5DD7E283-D713-4AC9-9B8C-608BBA10A8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11875" y="3246120"/>
            <a:ext cx="3200400" cy="365760"/>
          </a:xfr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Professional Development/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education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C5A9125A-B202-417F-B5CA-681093F8A9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56848" y="4857909"/>
            <a:ext cx="3567572" cy="225327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Does not have to be previous 3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Role must have included tasks from Professional and Organization domains of TD Capability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Full-time or Part-time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4A206-FA1A-4C14-B6FB-CD12350EE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39B0E-CD75-418B-A2F4-EBDA9C1E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5667E1-D6BD-4B49-8B75-B4C47D36AD56}"/>
              </a:ext>
            </a:extLst>
          </p:cNvPr>
          <p:cNvSpPr txBox="1"/>
          <p:nvPr/>
        </p:nvSpPr>
        <p:spPr>
          <a:xfrm>
            <a:off x="4647865" y="2672713"/>
            <a:ext cx="3094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4"/>
                </a:solidFill>
              </a:rPr>
              <a:t>3 years</a:t>
            </a:r>
            <a:br>
              <a:rPr lang="en-US" sz="3600" b="1" dirty="0">
                <a:solidFill>
                  <a:schemeClr val="accent4"/>
                </a:solidFill>
              </a:rPr>
            </a:br>
            <a:r>
              <a:rPr lang="en-US" sz="3600" b="1" dirty="0">
                <a:solidFill>
                  <a:schemeClr val="accent4"/>
                </a:solidFill>
              </a:rPr>
              <a:t> (36 months)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261D50-4F62-45B6-B5C5-534B16BCC3B1}"/>
              </a:ext>
            </a:extLst>
          </p:cNvPr>
          <p:cNvSpPr txBox="1"/>
          <p:nvPr/>
        </p:nvSpPr>
        <p:spPr>
          <a:xfrm>
            <a:off x="8579167" y="2659332"/>
            <a:ext cx="3094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4"/>
                </a:solidFill>
              </a:rPr>
              <a:t>28 hours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B89ED02-567A-4929-BB1B-B16B333A9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37760" y="4441387"/>
            <a:ext cx="3200400" cy="36576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Details</a:t>
            </a:r>
          </a:p>
        </p:txBody>
      </p:sp>
      <p:sp>
        <p:nvSpPr>
          <p:cNvPr id="27" name="Text Placeholder 67">
            <a:extLst>
              <a:ext uri="{FF2B5EF4-FFF2-40B4-BE49-F238E27FC236}">
                <a16:creationId xmlns:a16="http://schemas.microsoft.com/office/drawing/2014/main" id="{1D412CCB-E5D1-4E98-ABFA-6269E1DBC25B}"/>
              </a:ext>
            </a:extLst>
          </p:cNvPr>
          <p:cNvSpPr txBox="1">
            <a:spLocks/>
          </p:cNvSpPr>
          <p:nvPr/>
        </p:nvSpPr>
        <p:spPr>
          <a:xfrm>
            <a:off x="8236393" y="4756747"/>
            <a:ext cx="3567572" cy="2253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Completed within last 3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PD must be complete at time of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Content of PD must be from Professional and Organization domains of TD Capability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Trackable/reportable in case of audit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D10916A7-E6D4-44B4-9233-8EAADB3FA24F}"/>
              </a:ext>
            </a:extLst>
          </p:cNvPr>
          <p:cNvSpPr txBox="1">
            <a:spLocks/>
          </p:cNvSpPr>
          <p:nvPr/>
        </p:nvSpPr>
        <p:spPr>
          <a:xfrm>
            <a:off x="8817305" y="4340225"/>
            <a:ext cx="3200400" cy="365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accent2"/>
                </a:solidFill>
              </a:rPr>
              <a:t>Details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29" name="Picture 28" descr="Text, logo&#10;&#10;Description automatically generated">
            <a:extLst>
              <a:ext uri="{FF2B5EF4-FFF2-40B4-BE49-F238E27FC236}">
                <a16:creationId xmlns:a16="http://schemas.microsoft.com/office/drawing/2014/main" id="{9D1E9E5C-720E-4354-A07A-F5A76B19FE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181"/>
          <a:stretch/>
        </p:blipFill>
        <p:spPr>
          <a:xfrm>
            <a:off x="6585092" y="-356593"/>
            <a:ext cx="2678655" cy="203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31FA502-ACAB-440F-81C1-80DCB325A89A}"/>
              </a:ext>
            </a:extLst>
          </p:cNvPr>
          <p:cNvSpPr/>
          <p:nvPr/>
        </p:nvSpPr>
        <p:spPr>
          <a:xfrm>
            <a:off x="4044875" y="-21516"/>
            <a:ext cx="8147125" cy="69037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659" y="1412405"/>
            <a:ext cx="7968459" cy="132588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Eligibility Requirements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2803ED57-1A43-46A8-BC98-811CA2CD7E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79670" y="3832594"/>
            <a:ext cx="3200400" cy="36576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Work Experience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5DD7E283-D713-4AC9-9B8C-608BBA10A8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11875" y="3246120"/>
            <a:ext cx="3200400" cy="365760"/>
          </a:xfr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Professional Development/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education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C5A9125A-B202-417F-B5CA-681093F8A9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56848" y="4814877"/>
            <a:ext cx="3567572" cy="225327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Does not have to be previous 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Role must have included tasks from Professional and Organization domains of TD Capability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Full-time or Part-time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4A206-FA1A-4C14-B6FB-CD12350EE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39B0E-CD75-418B-A2F4-EBDA9C1E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5667E1-D6BD-4B49-8B75-B4C47D36AD56}"/>
              </a:ext>
            </a:extLst>
          </p:cNvPr>
          <p:cNvSpPr txBox="1"/>
          <p:nvPr/>
        </p:nvSpPr>
        <p:spPr>
          <a:xfrm>
            <a:off x="4647865" y="2629681"/>
            <a:ext cx="3094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4"/>
                </a:solidFill>
              </a:rPr>
              <a:t>5 years</a:t>
            </a:r>
            <a:br>
              <a:rPr lang="en-US" sz="3600" b="1" dirty="0">
                <a:solidFill>
                  <a:schemeClr val="accent4"/>
                </a:solidFill>
              </a:rPr>
            </a:br>
            <a:r>
              <a:rPr lang="en-US" sz="3600" b="1" dirty="0">
                <a:solidFill>
                  <a:schemeClr val="accent4"/>
                </a:solidFill>
              </a:rPr>
              <a:t> (60 months)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261D50-4F62-45B6-B5C5-534B16BCC3B1}"/>
              </a:ext>
            </a:extLst>
          </p:cNvPr>
          <p:cNvSpPr txBox="1"/>
          <p:nvPr/>
        </p:nvSpPr>
        <p:spPr>
          <a:xfrm>
            <a:off x="8547298" y="2618071"/>
            <a:ext cx="3094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4"/>
                </a:solidFill>
              </a:rPr>
              <a:t>60 hours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B89ED02-567A-4929-BB1B-B16B333A91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37760" y="4398355"/>
            <a:ext cx="3200400" cy="36576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Details</a:t>
            </a:r>
          </a:p>
        </p:txBody>
      </p:sp>
      <p:sp>
        <p:nvSpPr>
          <p:cNvPr id="27" name="Text Placeholder 67">
            <a:extLst>
              <a:ext uri="{FF2B5EF4-FFF2-40B4-BE49-F238E27FC236}">
                <a16:creationId xmlns:a16="http://schemas.microsoft.com/office/drawing/2014/main" id="{1D412CCB-E5D1-4E98-ABFA-6269E1DBC25B}"/>
              </a:ext>
            </a:extLst>
          </p:cNvPr>
          <p:cNvSpPr txBox="1">
            <a:spLocks/>
          </p:cNvSpPr>
          <p:nvPr/>
        </p:nvSpPr>
        <p:spPr>
          <a:xfrm>
            <a:off x="8236393" y="4756747"/>
            <a:ext cx="3567572" cy="2253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Completed within last 5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PD must be complete at time of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Content of PD must be from Professional and Organization domains of TD Capability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Trackable/reportable in case of audit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D10916A7-E6D4-44B4-9233-8EAADB3FA24F}"/>
              </a:ext>
            </a:extLst>
          </p:cNvPr>
          <p:cNvSpPr txBox="1">
            <a:spLocks/>
          </p:cNvSpPr>
          <p:nvPr/>
        </p:nvSpPr>
        <p:spPr>
          <a:xfrm>
            <a:off x="8817305" y="4340225"/>
            <a:ext cx="3200400" cy="365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accent2"/>
                </a:solidFill>
              </a:rPr>
              <a:t>Details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15" name="Picture 14" descr="Text, logo&#10;&#10;Description automatically generated">
            <a:extLst>
              <a:ext uri="{FF2B5EF4-FFF2-40B4-BE49-F238E27FC236}">
                <a16:creationId xmlns:a16="http://schemas.microsoft.com/office/drawing/2014/main" id="{571B240B-D0BC-454B-82D2-730CA7425D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181"/>
          <a:stretch/>
        </p:blipFill>
        <p:spPr>
          <a:xfrm>
            <a:off x="6433073" y="-423088"/>
            <a:ext cx="2946994" cy="223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12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883" y="505540"/>
            <a:ext cx="6800850" cy="1325880"/>
          </a:xfrm>
        </p:spPr>
        <p:txBody>
          <a:bodyPr/>
          <a:lstStyle/>
          <a:p>
            <a:r>
              <a:rPr lang="en-US" dirty="0"/>
              <a:t>A little more about eligibility…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634FE-ADF0-4BC3-A0A9-447EA9DD09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2517" y="2043954"/>
            <a:ext cx="7512733" cy="43111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ZA" sz="2000" dirty="0"/>
              <a:t>Professional development takes all kinds of forms.</a:t>
            </a:r>
          </a:p>
          <a:p>
            <a:r>
              <a:rPr lang="en-ZA" sz="2000" dirty="0"/>
              <a:t>You may already have what it takes to be eligible.</a:t>
            </a:r>
          </a:p>
          <a:p>
            <a:endParaRPr lang="en-ZA" sz="2000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r>
              <a:rPr lang="en-ZA" dirty="0"/>
              <a:t>Email </a:t>
            </a:r>
            <a:r>
              <a:rPr lang="en-ZA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certification@td.org</a:t>
            </a:r>
            <a:r>
              <a:rPr lang="en-ZA" dirty="0"/>
              <a:t> to request help in determining eligibility.</a:t>
            </a:r>
            <a:endParaRPr lang="en-ZA" noProof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AD2EB-86EE-409B-A978-A2CA82E3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5FBE9-888B-4FE5-8AC6-FB80C5520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B4BD20-F4D0-400E-ACB8-AF43C09F8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303656"/>
            <a:ext cx="1009650" cy="45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D7FC34-426D-4FD9-B6B3-64F91E8D8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571" y="4013278"/>
            <a:ext cx="1866900" cy="1162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953F98-D988-4EE4-BDA1-757E6E341C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517" y="3271600"/>
            <a:ext cx="1854805" cy="465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B0D503-7E8E-4DF6-9100-C978E4F1CA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7993" y="3150375"/>
            <a:ext cx="2292038" cy="20239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EAE95FE-24FD-479A-AEE8-BAECAAE484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395" y="4013278"/>
            <a:ext cx="1447800" cy="704850"/>
          </a:xfrm>
          <a:prstGeom prst="rect">
            <a:avLst/>
          </a:prstGeom>
        </p:spPr>
      </p:pic>
      <p:pic>
        <p:nvPicPr>
          <p:cNvPr id="1028" name="Picture 4" descr="Training Magazine - Resources for Training Professionals">
            <a:extLst>
              <a:ext uri="{FF2B5EF4-FFF2-40B4-BE49-F238E27FC236}">
                <a16:creationId xmlns:a16="http://schemas.microsoft.com/office/drawing/2014/main" id="{F593BE4A-7C3B-481F-9364-1A7763B5C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78" y="4958743"/>
            <a:ext cx="2100954" cy="56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574" y="896112"/>
            <a:ext cx="9725026" cy="1325880"/>
          </a:xfrm>
        </p:spPr>
        <p:txBody>
          <a:bodyPr/>
          <a:lstStyle/>
          <a:p>
            <a:r>
              <a:rPr lang="en-ZA" dirty="0"/>
              <a:t>BUSINESS MODEL</a:t>
            </a:r>
          </a:p>
        </p:txBody>
      </p:sp>
      <p:pic>
        <p:nvPicPr>
          <p:cNvPr id="43" name="Online Image Placeholder 42" descr="Research outline">
            <a:extLst>
              <a:ext uri="{FF2B5EF4-FFF2-40B4-BE49-F238E27FC236}">
                <a16:creationId xmlns:a16="http://schemas.microsoft.com/office/drawing/2014/main" id="{76CE5C81-A86F-4C82-AE52-FE744077859B}"/>
              </a:ext>
            </a:extLst>
          </p:cNvPr>
          <p:cNvPicPr>
            <a:picLocks noGrp="1" noChangeAspect="1"/>
          </p:cNvPicPr>
          <p:nvPr>
            <p:ph type="clipArt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9641" y="2184400"/>
            <a:ext cx="914400" cy="914400"/>
          </a:xfrm>
        </p:spPr>
      </p:pic>
      <p:pic>
        <p:nvPicPr>
          <p:cNvPr id="55" name="Online Image Placeholder 54" descr="Group success with solid fill">
            <a:extLst>
              <a:ext uri="{FF2B5EF4-FFF2-40B4-BE49-F238E27FC236}">
                <a16:creationId xmlns:a16="http://schemas.microsoft.com/office/drawing/2014/main" id="{236942CE-38CE-4E5D-9773-5224E03D4C0A}"/>
              </a:ext>
            </a:extLst>
          </p:cNvPr>
          <p:cNvPicPr>
            <a:picLocks noGrp="1" noChangeAspect="1"/>
          </p:cNvPicPr>
          <p:nvPr>
            <p:ph type="clipArt"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0930" y="2184654"/>
            <a:ext cx="914400" cy="914400"/>
          </a:xfrm>
        </p:spPr>
      </p:pic>
      <p:pic>
        <p:nvPicPr>
          <p:cNvPr id="57" name="Online Image Placeholder 56" descr="Repeat with solid fill">
            <a:extLst>
              <a:ext uri="{FF2B5EF4-FFF2-40B4-BE49-F238E27FC236}">
                <a16:creationId xmlns:a16="http://schemas.microsoft.com/office/drawing/2014/main" id="{353E75F9-0061-4D63-BFE6-6462C5C0E351}"/>
              </a:ext>
            </a:extLst>
          </p:cNvPr>
          <p:cNvPicPr>
            <a:picLocks noGrp="1" noChangeAspect="1"/>
          </p:cNvPicPr>
          <p:nvPr>
            <p:ph type="clipArt" sz="quarter" idx="2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39445" y="2184400"/>
            <a:ext cx="914400" cy="91440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7E5E6-2411-4199-BA08-EF574433C58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55241" y="3366741"/>
            <a:ext cx="2743200" cy="457200"/>
          </a:xfrm>
        </p:spPr>
        <p:txBody>
          <a:bodyPr/>
          <a:lstStyle/>
          <a:p>
            <a:r>
              <a:rPr lang="en-US" dirty="0"/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6614D-21E6-483C-8FE2-C9CF4346C7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5241" y="3901419"/>
            <a:ext cx="2743200" cy="2103120"/>
          </a:xfrm>
        </p:spPr>
        <p:txBody>
          <a:bodyPr/>
          <a:lstStyle/>
          <a:p>
            <a:r>
              <a:rPr lang="en-ZA" noProof="1"/>
              <a:t>We based our research on market trends and social media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EC37629-42BA-462B-B066-292B3B37327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046530" y="3359890"/>
            <a:ext cx="2743200" cy="457200"/>
          </a:xfrm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614090-4A8B-46A2-BCB9-23379FE06BF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046530" y="3894568"/>
            <a:ext cx="2743200" cy="2103120"/>
          </a:xfrm>
        </p:spPr>
        <p:txBody>
          <a:bodyPr/>
          <a:lstStyle/>
          <a:p>
            <a:r>
              <a:rPr lang="en-ZA" noProof="1"/>
              <a:t>We believe people need more products specifically dedicated to this niche market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AD60F-B816-490D-81D4-73DD13910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525045" y="3364836"/>
            <a:ext cx="2743200" cy="457200"/>
          </a:xfrm>
        </p:spPr>
        <p:txBody>
          <a:bodyPr/>
          <a:lstStyle/>
          <a:p>
            <a:r>
              <a:rPr lang="en-US" dirty="0"/>
              <a:t>DESIGN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5B6D57-2EB5-41BE-ACA0-29F300D5F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5045" y="3901419"/>
            <a:ext cx="2743200" cy="2103120"/>
          </a:xfrm>
        </p:spPr>
        <p:txBody>
          <a:bodyPr/>
          <a:lstStyle/>
          <a:p>
            <a:r>
              <a:rPr lang="en-ZA" noProof="1"/>
              <a:t>Minimalist and easy to use </a:t>
            </a:r>
          </a:p>
        </p:txBody>
      </p:sp>
      <p:sp>
        <p:nvSpPr>
          <p:cNvPr id="108" name="Date Placeholder 107">
            <a:extLst>
              <a:ext uri="{FF2B5EF4-FFF2-40B4-BE49-F238E27FC236}">
                <a16:creationId xmlns:a16="http://schemas.microsoft.com/office/drawing/2014/main" id="{148577B4-CE21-4375-A4AA-092E5994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109" name="Footer Placeholder 108">
            <a:extLst>
              <a:ext uri="{FF2B5EF4-FFF2-40B4-BE49-F238E27FC236}">
                <a16:creationId xmlns:a16="http://schemas.microsoft.com/office/drawing/2014/main" id="{A8872052-5F06-44A0-8D79-B5532E78F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110" name="Slide Number Placeholder 109">
            <a:extLst>
              <a:ext uri="{FF2B5EF4-FFF2-40B4-BE49-F238E27FC236}">
                <a16:creationId xmlns:a16="http://schemas.microsoft.com/office/drawing/2014/main" id="{F98EDB96-3F54-4406-B894-1195695E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" name="Picture 9" descr="A picture containing text, fabric, receipt, stone&#10;&#10;Description automatically generated">
            <a:extLst>
              <a:ext uri="{FF2B5EF4-FFF2-40B4-BE49-F238E27FC236}">
                <a16:creationId xmlns:a16="http://schemas.microsoft.com/office/drawing/2014/main" id="{94F6047B-200A-4F20-896A-6DB778F149D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7996"/>
          <a:stretch/>
        </p:blipFill>
        <p:spPr>
          <a:xfrm>
            <a:off x="1002460" y="0"/>
            <a:ext cx="1118954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DA834D-5300-4332-84EB-D8B56BA1DEAD}"/>
              </a:ext>
            </a:extLst>
          </p:cNvPr>
          <p:cNvSpPr txBox="1"/>
          <p:nvPr/>
        </p:nvSpPr>
        <p:spPr>
          <a:xfrm>
            <a:off x="2651760" y="1376979"/>
            <a:ext cx="8159675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Eligibility isn’t just about checking a box though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Good eligibility components actually will prepare you for the exams.</a:t>
            </a:r>
          </a:p>
          <a:p>
            <a:endParaRPr lang="en-US" dirty="0"/>
          </a:p>
          <a:p>
            <a:r>
              <a:rPr lang="en-US" dirty="0"/>
              <a:t>And everyone must meet the standard to test, which further elevates the credential for the profession.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393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191" y="1098339"/>
            <a:ext cx="5810138" cy="2264112"/>
          </a:xfrm>
        </p:spPr>
        <p:txBody>
          <a:bodyPr>
            <a:normAutofit/>
          </a:bodyPr>
          <a:lstStyle/>
          <a:p>
            <a:r>
              <a:rPr lang="en-US" dirty="0"/>
              <a:t>Application Basics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BEFCB-C2E8-4F6F-B4E4-FDD52E20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C6C41-3BBF-4721-A0AE-9007E992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774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919" y="490157"/>
            <a:ext cx="8232648" cy="1325880"/>
          </a:xfrm>
        </p:spPr>
        <p:txBody>
          <a:bodyPr>
            <a:normAutofit/>
          </a:bodyPr>
          <a:lstStyle/>
          <a:p>
            <a:r>
              <a:rPr lang="en-US" dirty="0"/>
              <a:t>Application basics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044952" y="2169033"/>
            <a:ext cx="2468880" cy="457200"/>
          </a:xfrm>
        </p:spPr>
        <p:txBody>
          <a:bodyPr/>
          <a:lstStyle/>
          <a:p>
            <a:pPr algn="ctr"/>
            <a:r>
              <a:rPr lang="en-ZA" dirty="0"/>
              <a:t>Details About your Work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35F89A-6CDF-41F7-BD87-18B45BD733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29261" y="2708729"/>
            <a:ext cx="3173505" cy="2743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ZA" dirty="0"/>
              <a:t>Current employer information, contact information for your supervisor, and capabilities covered in your role.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515C5D-2CDB-4E66-B2B8-1451BC44247F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023658" y="1936376"/>
            <a:ext cx="2668524" cy="94398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ctr"/>
            <a:r>
              <a:rPr lang="en-ZA" noProof="1"/>
              <a:t>Details About your Professional Development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B42F1-D776-4124-8B16-57F2D738E6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9588" y="2741882"/>
            <a:ext cx="2893808" cy="1617950"/>
          </a:xfrm>
        </p:spPr>
        <p:txBody>
          <a:bodyPr/>
          <a:lstStyle/>
          <a:p>
            <a:pPr marL="0" indent="0">
              <a:buNone/>
            </a:pPr>
            <a:r>
              <a:rPr lang="en-US" noProof="1"/>
              <a:t>Type of activity, sponsor, start and end date, number of hours, and capabilities covered.</a:t>
            </a:r>
            <a:endParaRPr lang="en-ZA" noProof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12B089-A8F9-45B1-BE6E-EAC10163F0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808720" y="2124170"/>
            <a:ext cx="2468880" cy="457200"/>
          </a:xfrm>
        </p:spPr>
        <p:txBody>
          <a:bodyPr/>
          <a:lstStyle/>
          <a:p>
            <a:pPr algn="ctr"/>
            <a:r>
              <a:rPr lang="en-ZA" dirty="0"/>
              <a:t>A recent resume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9E6EB39-B15D-4FE6-A30D-18F0F416CC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224055" y="2741882"/>
            <a:ext cx="2468880" cy="1198402"/>
          </a:xfrm>
        </p:spPr>
        <p:txBody>
          <a:bodyPr/>
          <a:lstStyle/>
          <a:p>
            <a:pPr marL="0" indent="0">
              <a:buNone/>
            </a:pPr>
            <a:r>
              <a:rPr lang="en-ZA" noProof="1"/>
              <a:t>PDF or .doc file</a:t>
            </a:r>
            <a:endParaRPr lang="en-ZA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F1D4EAB4-6E8F-44AD-A635-F321DC9478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4952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6D5B665-A640-4C90-A812-51AFE038F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8A7C65-DFCF-4D1B-B5AF-C5288888E8B8}"/>
              </a:ext>
            </a:extLst>
          </p:cNvPr>
          <p:cNvSpPr txBox="1"/>
          <p:nvPr/>
        </p:nvSpPr>
        <p:spPr>
          <a:xfrm>
            <a:off x="2709448" y="1267787"/>
            <a:ext cx="6056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applications can be found in the </a:t>
            </a:r>
            <a:r>
              <a:rPr lang="en-US" dirty="0">
                <a:hlinkClick r:id="rId2"/>
              </a:rPr>
              <a:t>Certification Portal.</a:t>
            </a:r>
            <a:endParaRPr lang="en-US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D98A73E6-3EA8-4856-BE51-8BB7B3455391}"/>
              </a:ext>
            </a:extLst>
          </p:cNvPr>
          <p:cNvSpPr txBox="1">
            <a:spLocks/>
          </p:cNvSpPr>
          <p:nvPr/>
        </p:nvSpPr>
        <p:spPr>
          <a:xfrm>
            <a:off x="4503241" y="4694694"/>
            <a:ext cx="2468880" cy="457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dirty="0"/>
              <a:t>Your desired testing window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A477749C-DBE3-4177-96E7-DC21F2C43E2B}"/>
              </a:ext>
            </a:extLst>
          </p:cNvPr>
          <p:cNvSpPr txBox="1">
            <a:spLocks/>
          </p:cNvSpPr>
          <p:nvPr/>
        </p:nvSpPr>
        <p:spPr>
          <a:xfrm>
            <a:off x="4150929" y="5343525"/>
            <a:ext cx="3173505" cy="2743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ZA" dirty="0"/>
              <a:t>2-month window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ZA" dirty="0"/>
              <a:t>Remember– every other month!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60269FB-AE02-424E-B213-6F92F26ACC5A}"/>
              </a:ext>
            </a:extLst>
          </p:cNvPr>
          <p:cNvSpPr txBox="1">
            <a:spLocks/>
          </p:cNvSpPr>
          <p:nvPr/>
        </p:nvSpPr>
        <p:spPr>
          <a:xfrm>
            <a:off x="8428827" y="4694694"/>
            <a:ext cx="2468880" cy="457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ZA" dirty="0"/>
              <a:t>Extras*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4507B761-1A84-423B-B3FB-BF04FF2F6433}"/>
              </a:ext>
            </a:extLst>
          </p:cNvPr>
          <p:cNvSpPr txBox="1">
            <a:spLocks/>
          </p:cNvSpPr>
          <p:nvPr/>
        </p:nvSpPr>
        <p:spPr>
          <a:xfrm>
            <a:off x="7813965" y="4957920"/>
            <a:ext cx="3925586" cy="2743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914400" rtl="0" eaLnBrk="1" latinLnBrk="0" hangingPunct="1">
              <a:lnSpc>
                <a:spcPts val="26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ZA" sz="1400" i="1" dirty="0"/>
              <a:t>*Not necessarily needed by everyone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ZA" dirty="0"/>
              <a:t>ADA information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ZA" dirty="0"/>
              <a:t>ATD Master Certificate PDF</a:t>
            </a:r>
          </a:p>
        </p:txBody>
      </p:sp>
    </p:spTree>
    <p:extLst>
      <p:ext uri="{BB962C8B-B14F-4D97-AF65-F5344CB8AC3E}">
        <p14:creationId xmlns:p14="http://schemas.microsoft.com/office/powerpoint/2010/main" val="1672070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5FB75C3E-5885-49DD-8190-BB1E8C51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574" y="896111"/>
            <a:ext cx="10182226" cy="1325880"/>
          </a:xfrm>
        </p:spPr>
        <p:txBody>
          <a:bodyPr>
            <a:normAutofit/>
          </a:bodyPr>
          <a:lstStyle/>
          <a:p>
            <a:r>
              <a:rPr lang="en-ZA" dirty="0"/>
              <a:t>Registration Fees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463A9-91ED-406C-A142-DF9DBB5C018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80339" y="2102470"/>
            <a:ext cx="1463040" cy="785812"/>
          </a:xfrm>
        </p:spPr>
        <p:txBody>
          <a:bodyPr vert="horz" lIns="91440" tIns="45720" rIns="91440" bIns="45720" rtlCol="0" anchor="ctr" anchorCtr="0">
            <a:normAutofit fontScale="92500" lnSpcReduction="20000"/>
          </a:bodyPr>
          <a:lstStyle/>
          <a:p>
            <a:r>
              <a:rPr lang="en-ZA" dirty="0"/>
              <a:t>$499/699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F961A7D-A035-4952-BEF5-34EE93A2486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411894" y="3376580"/>
            <a:ext cx="1463040" cy="785812"/>
          </a:xfrm>
        </p:spPr>
        <p:txBody>
          <a:bodyPr vert="horz" lIns="91440" tIns="45720" rIns="91440" bIns="45720" rtlCol="0" anchor="ctr" anchorCtr="0">
            <a:normAutofit fontScale="92500" lnSpcReduction="20000"/>
          </a:bodyPr>
          <a:lstStyle/>
          <a:p>
            <a:r>
              <a:rPr lang="en-ZA" dirty="0"/>
              <a:t>$975/1350</a:t>
            </a:r>
            <a:endParaRPr lang="en-ZA" noProof="1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3C7B196D-A4EB-4450-8C2E-D4F26C77F84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25880" y="4745736"/>
            <a:ext cx="2159598" cy="785812"/>
          </a:xfrm>
        </p:spPr>
        <p:txBody>
          <a:bodyPr/>
          <a:lstStyle/>
          <a:p>
            <a:r>
              <a:rPr lang="en-ZA" dirty="0"/>
              <a:t>$various</a:t>
            </a:r>
          </a:p>
        </p:txBody>
      </p:sp>
      <p:sp>
        <p:nvSpPr>
          <p:cNvPr id="58" name="Date Placeholder 57">
            <a:extLst>
              <a:ext uri="{FF2B5EF4-FFF2-40B4-BE49-F238E27FC236}">
                <a16:creationId xmlns:a16="http://schemas.microsoft.com/office/drawing/2014/main" id="{E7AB850C-6B59-47AE-8A29-9081F971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6852965-5187-4677-B878-4167E7B6925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89704" y="2624328"/>
            <a:ext cx="6153912" cy="941832"/>
          </a:xfrm>
        </p:spPr>
        <p:txBody>
          <a:bodyPr anchor="t" anchorCtr="0"/>
          <a:lstStyle/>
          <a:p>
            <a:r>
              <a:rPr lang="en-ZA" dirty="0"/>
              <a:t>APTD Registration Fee </a:t>
            </a:r>
            <a:r>
              <a:rPr lang="en-US" dirty="0"/>
              <a:t>(ATD National Member/non-member)</a:t>
            </a:r>
          </a:p>
          <a:p>
            <a:endParaRPr lang="en-ZA" noProof="1"/>
          </a:p>
          <a:p>
            <a:endParaRPr lang="en-ZA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42237DE-8579-4920-9331-C835DA7AE69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89704" y="3904488"/>
            <a:ext cx="6153912" cy="941832"/>
          </a:xfrm>
        </p:spPr>
        <p:txBody>
          <a:bodyPr anchor="t" anchorCtr="0"/>
          <a:lstStyle/>
          <a:p>
            <a:r>
              <a:rPr lang="en-US" dirty="0"/>
              <a:t>CPTD Registration Fee (ATD National Member/non-member)</a:t>
            </a:r>
          </a:p>
          <a:p>
            <a:endParaRPr lang="en-ZA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D57220B4-795B-4602-8E69-5D53D12DCC8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489704" y="5157216"/>
            <a:ext cx="6153912" cy="941832"/>
          </a:xfrm>
        </p:spPr>
        <p:txBody>
          <a:bodyPr anchor="t" anchorCtr="0"/>
          <a:lstStyle/>
          <a:p>
            <a:r>
              <a:rPr lang="en-US" dirty="0"/>
              <a:t>See the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APTD</a:t>
            </a:r>
            <a:r>
              <a:rPr lang="en-US" dirty="0"/>
              <a:t> or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CPTD</a:t>
            </a:r>
            <a:r>
              <a:rPr lang="en-US" dirty="0"/>
              <a:t> Certification Handbooks for other fees that may be incurred.</a:t>
            </a:r>
          </a:p>
          <a:p>
            <a:endParaRPr lang="en-ZA" dirty="0"/>
          </a:p>
        </p:txBody>
      </p:sp>
      <p:sp>
        <p:nvSpPr>
          <p:cNvPr id="60" name="Slide Number Placeholder 59">
            <a:extLst>
              <a:ext uri="{FF2B5EF4-FFF2-40B4-BE49-F238E27FC236}">
                <a16:creationId xmlns:a16="http://schemas.microsoft.com/office/drawing/2014/main" id="{FF34679F-7E8E-4242-BA88-639B44A7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629CBD3-811B-024D-97AD-CABA2360C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4025" y="2853257"/>
            <a:ext cx="231514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5ED2DD05-B7DA-4548-8559-3C330A95A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82733" y="2744646"/>
            <a:ext cx="217221" cy="2172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B534B90-7DA2-E345-8750-23A209E65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17361" y="4110767"/>
            <a:ext cx="231514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20F06F09-4D82-3748-AED7-2C0611810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96069" y="4002156"/>
            <a:ext cx="217221" cy="2172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C60C07F-C64B-CA40-9D84-ABB3079F8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17361" y="5373966"/>
            <a:ext cx="2315146" cy="0"/>
          </a:xfrm>
          <a:prstGeom prst="line">
            <a:avLst/>
          </a:prstGeom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DEADCA46-378E-3D45-B9B9-35A5CC418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96069" y="5265355"/>
            <a:ext cx="217221" cy="2172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4EF37B-95D8-44FF-9BFF-3CD423258E3F}"/>
              </a:ext>
            </a:extLst>
          </p:cNvPr>
          <p:cNvSpPr txBox="1"/>
          <p:nvPr/>
        </p:nvSpPr>
        <p:spPr>
          <a:xfrm>
            <a:off x="5637007" y="297448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A6EF48-EDC8-4FDC-95CF-A4A601BDA218}"/>
              </a:ext>
            </a:extLst>
          </p:cNvPr>
          <p:cNvSpPr txBox="1"/>
          <p:nvPr/>
        </p:nvSpPr>
        <p:spPr>
          <a:xfrm>
            <a:off x="7566660" y="1032734"/>
            <a:ext cx="4265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2"/>
                </a:solidFill>
              </a:rPr>
              <a:t>Payable in full at the time of application</a:t>
            </a:r>
          </a:p>
        </p:txBody>
      </p:sp>
    </p:spTree>
    <p:extLst>
      <p:ext uri="{BB962C8B-B14F-4D97-AF65-F5344CB8AC3E}">
        <p14:creationId xmlns:p14="http://schemas.microsoft.com/office/powerpoint/2010/main" val="4252466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CBB6-3E1C-47C3-8FD3-76E467E3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465806"/>
            <a:ext cx="2244763" cy="1325880"/>
          </a:xfrm>
        </p:spPr>
        <p:txBody>
          <a:bodyPr>
            <a:noAutofit/>
          </a:bodyPr>
          <a:lstStyle/>
          <a:p>
            <a:r>
              <a:rPr lang="en-US" sz="2400" dirty="0"/>
              <a:t>The Application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30EE1282-C186-4186-81BA-B5AF1F1BCE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2966A2AB-239B-430D-8FC5-15939706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2019A10-B614-4021-91DA-630D9C5434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500"/>
          <a:stretch/>
        </p:blipFill>
        <p:spPr>
          <a:xfrm>
            <a:off x="2776258" y="1090068"/>
            <a:ext cx="9039225" cy="5445669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5E235B9-946B-4362-B0EB-72A9B54473EC}"/>
              </a:ext>
            </a:extLst>
          </p:cNvPr>
          <p:cNvSpPr/>
          <p:nvPr/>
        </p:nvSpPr>
        <p:spPr>
          <a:xfrm>
            <a:off x="10132422" y="1375954"/>
            <a:ext cx="1297578" cy="174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email@email.com</a:t>
            </a:r>
          </a:p>
        </p:txBody>
      </p:sp>
    </p:spTree>
    <p:extLst>
      <p:ext uri="{BB962C8B-B14F-4D97-AF65-F5344CB8AC3E}">
        <p14:creationId xmlns:p14="http://schemas.microsoft.com/office/powerpoint/2010/main" val="1386261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CBB6-3E1C-47C3-8FD3-76E467E3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465806"/>
            <a:ext cx="2244763" cy="1325880"/>
          </a:xfrm>
        </p:spPr>
        <p:txBody>
          <a:bodyPr>
            <a:noAutofit/>
          </a:bodyPr>
          <a:lstStyle/>
          <a:p>
            <a:r>
              <a:rPr lang="en-US" sz="2400" dirty="0"/>
              <a:t>The Application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30EE1282-C186-4186-81BA-B5AF1F1BCE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2966A2AB-239B-430D-8FC5-15939706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2019A10-B614-4021-91DA-630D9C5434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500"/>
          <a:stretch/>
        </p:blipFill>
        <p:spPr>
          <a:xfrm>
            <a:off x="2776258" y="1090068"/>
            <a:ext cx="9039225" cy="5445669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5E235B9-946B-4362-B0EB-72A9B54473EC}"/>
              </a:ext>
            </a:extLst>
          </p:cNvPr>
          <p:cNvSpPr/>
          <p:nvPr/>
        </p:nvSpPr>
        <p:spPr>
          <a:xfrm>
            <a:off x="10132422" y="1375954"/>
            <a:ext cx="1297578" cy="174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email@email.com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3D7B2C-B787-449F-8121-E68A5722E1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548"/>
          <a:stretch/>
        </p:blipFill>
        <p:spPr>
          <a:xfrm>
            <a:off x="2776259" y="1665379"/>
            <a:ext cx="9039224" cy="497926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1E7943A-51F2-4015-8122-EFC8DDECAC84}"/>
              </a:ext>
            </a:extLst>
          </p:cNvPr>
          <p:cNvSpPr/>
          <p:nvPr/>
        </p:nvSpPr>
        <p:spPr>
          <a:xfrm>
            <a:off x="2917371" y="2664823"/>
            <a:ext cx="1802675" cy="374468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72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416" y="457460"/>
            <a:ext cx="6343650" cy="1325880"/>
          </a:xfrm>
        </p:spPr>
        <p:txBody>
          <a:bodyPr>
            <a:normAutofit/>
          </a:bodyPr>
          <a:lstStyle/>
          <a:p>
            <a:r>
              <a:rPr lang="en-ZA" dirty="0"/>
              <a:t>ABOUT 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3949" y="1344706"/>
            <a:ext cx="6400800" cy="4623711"/>
          </a:xfrm>
        </p:spPr>
        <p:txBody>
          <a:bodyPr>
            <a:normAutofit/>
          </a:bodyPr>
          <a:lstStyle/>
          <a:p>
            <a:r>
              <a:rPr lang="en-US" dirty="0"/>
              <a:t>The ATD Certification Institute (ATD CI) is a separate, non-profit organization under the umbrella of ATD National. </a:t>
            </a:r>
          </a:p>
          <a:p>
            <a:endParaRPr lang="en-US" dirty="0"/>
          </a:p>
          <a:p>
            <a:r>
              <a:rPr lang="en-US" dirty="0"/>
              <a:t>Our mission of is to lead and elevate the talent development profession and to recognize practitioners for their knowledge and application through certification. </a:t>
            </a:r>
          </a:p>
          <a:p>
            <a:endParaRPr lang="en-US" dirty="0"/>
          </a:p>
          <a:p>
            <a:r>
              <a:rPr lang="en-US" dirty="0"/>
              <a:t>We accomplish this by setting standards, assessing competence against those standards, closing skills gaps, and recognizing achievement.</a:t>
            </a:r>
          </a:p>
        </p:txBody>
      </p:sp>
      <p:sp>
        <p:nvSpPr>
          <p:cNvPr id="36" name="Date Placeholder 35">
            <a:extLst>
              <a:ext uri="{FF2B5EF4-FFF2-40B4-BE49-F238E27FC236}">
                <a16:creationId xmlns:a16="http://schemas.microsoft.com/office/drawing/2014/main" id="{64D06C77-08BF-4ABC-8656-21CAB4DF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38" name="Slide Number Placeholder 37">
            <a:extLst>
              <a:ext uri="{FF2B5EF4-FFF2-40B4-BE49-F238E27FC236}">
                <a16:creationId xmlns:a16="http://schemas.microsoft.com/office/drawing/2014/main" id="{198D92D2-0F62-443D-BB2D-F4E23724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CBB6-3E1C-47C3-8FD3-76E467E3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465806"/>
            <a:ext cx="2244763" cy="1325880"/>
          </a:xfrm>
        </p:spPr>
        <p:txBody>
          <a:bodyPr>
            <a:noAutofit/>
          </a:bodyPr>
          <a:lstStyle/>
          <a:p>
            <a:r>
              <a:rPr lang="en-US" sz="2400" dirty="0"/>
              <a:t>The Application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30EE1282-C186-4186-81BA-B5AF1F1BCE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2966A2AB-239B-430D-8FC5-15939706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2019A10-B614-4021-91DA-630D9C5434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500"/>
          <a:stretch/>
        </p:blipFill>
        <p:spPr>
          <a:xfrm>
            <a:off x="2776258" y="1090068"/>
            <a:ext cx="9039225" cy="5445669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5E235B9-946B-4362-B0EB-72A9B54473EC}"/>
              </a:ext>
            </a:extLst>
          </p:cNvPr>
          <p:cNvSpPr/>
          <p:nvPr/>
        </p:nvSpPr>
        <p:spPr>
          <a:xfrm>
            <a:off x="10132422" y="1375954"/>
            <a:ext cx="1297578" cy="174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email@email.com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3D7B2C-B787-449F-8121-E68A5722E1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548"/>
          <a:stretch/>
        </p:blipFill>
        <p:spPr>
          <a:xfrm>
            <a:off x="2776259" y="1665379"/>
            <a:ext cx="9039224" cy="497926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1E7943A-51F2-4015-8122-EFC8DDECAC84}"/>
              </a:ext>
            </a:extLst>
          </p:cNvPr>
          <p:cNvSpPr/>
          <p:nvPr/>
        </p:nvSpPr>
        <p:spPr>
          <a:xfrm>
            <a:off x="2917371" y="2664823"/>
            <a:ext cx="1802675" cy="374468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5EE941-4C2C-4D08-A370-D0DC1C4C73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359"/>
          <a:stretch/>
        </p:blipFill>
        <p:spPr>
          <a:xfrm>
            <a:off x="2776258" y="1665380"/>
            <a:ext cx="9039225" cy="497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09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96112"/>
            <a:ext cx="9124951" cy="1362456"/>
          </a:xfrm>
        </p:spPr>
        <p:txBody>
          <a:bodyPr/>
          <a:lstStyle/>
          <a:p>
            <a:r>
              <a:rPr lang="en-US" dirty="0"/>
              <a:t>The Audit process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8017FE-712E-4E95-B483-B700F1AA4B2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914400" y="2354580"/>
            <a:ext cx="4297679" cy="455295"/>
          </a:xfrm>
        </p:spPr>
        <p:txBody>
          <a:bodyPr/>
          <a:lstStyle/>
          <a:p>
            <a:r>
              <a:rPr lang="en-US" dirty="0"/>
              <a:t>Why we audit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6B31B0-7B84-475D-961F-09C0191F9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990850"/>
            <a:ext cx="4297680" cy="4381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ZA" noProof="1"/>
              <a:t>Maintain standards for the certification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57664-A458-4DDD-ACC2-1D87FCD6F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64487" y="2352675"/>
            <a:ext cx="4297680" cy="457200"/>
          </a:xfrm>
        </p:spPr>
        <p:txBody>
          <a:bodyPr/>
          <a:lstStyle/>
          <a:p>
            <a:r>
              <a:rPr lang="en-ZA" dirty="0"/>
              <a:t>What to do if audited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3F3455-E568-40C9-9F4D-8C89F4CD9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3344" y="2990850"/>
            <a:ext cx="4297680" cy="31051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ZA" noProof="1"/>
              <a:t>Submit your documentation supporting your professional development via the secure messaging system in the Certification Portal.</a:t>
            </a:r>
          </a:p>
          <a:p>
            <a:r>
              <a:rPr lang="en-ZA" noProof="1"/>
              <a:t>Ask questions via the secure messaging system.</a:t>
            </a:r>
          </a:p>
          <a:p>
            <a:r>
              <a:rPr lang="en-ZA" noProof="1"/>
              <a:t>Audited applications deemed ineligible or without proper documentation will receive a refund minus a $250 review fee. </a:t>
            </a:r>
          </a:p>
          <a:p>
            <a:endParaRPr lang="en-US" dirty="0"/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E3DFBE3A-6329-4424-BCE9-1661811C2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192F5D44-F3E7-4917-B2F7-31AFADC9C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842691-E2CF-430C-A7F7-D7C6E2B2A9D9}"/>
              </a:ext>
            </a:extLst>
          </p:cNvPr>
          <p:cNvSpPr txBox="1"/>
          <p:nvPr/>
        </p:nvSpPr>
        <p:spPr>
          <a:xfrm>
            <a:off x="2203691" y="1646230"/>
            <a:ext cx="6176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Approximately 25% of applications are randomly audited.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2036F0A-A1B8-4DFF-934D-AC3EAC0E33EC}"/>
              </a:ext>
            </a:extLst>
          </p:cNvPr>
          <p:cNvSpPr txBox="1">
            <a:spLocks/>
          </p:cNvSpPr>
          <p:nvPr/>
        </p:nvSpPr>
        <p:spPr>
          <a:xfrm>
            <a:off x="914399" y="3836289"/>
            <a:ext cx="4297679" cy="4552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you know you’ve been audited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DBE6739B-A2B7-4B32-A0A3-3B7AAA550718}"/>
              </a:ext>
            </a:extLst>
          </p:cNvPr>
          <p:cNvSpPr txBox="1">
            <a:spLocks/>
          </p:cNvSpPr>
          <p:nvPr/>
        </p:nvSpPr>
        <p:spPr>
          <a:xfrm>
            <a:off x="914399" y="4472559"/>
            <a:ext cx="4297680" cy="172384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ts val="2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noProof="1"/>
              <a:t>People who are selected for audit will receive an email with instructions on how to respond.</a:t>
            </a:r>
          </a:p>
          <a:p>
            <a:r>
              <a:rPr lang="en-ZA" noProof="1"/>
              <a:t>It occurs almost immediately.</a:t>
            </a:r>
          </a:p>
          <a:p>
            <a:r>
              <a:rPr lang="en-ZA" noProof="1"/>
              <a:t>You have 60 days to respond; the application will be held until the audit is wrapped up.</a:t>
            </a:r>
          </a:p>
        </p:txBody>
      </p: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CBB6-3E1C-47C3-8FD3-76E467E3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465806"/>
            <a:ext cx="2244763" cy="1325880"/>
          </a:xfrm>
        </p:spPr>
        <p:txBody>
          <a:bodyPr>
            <a:noAutofit/>
          </a:bodyPr>
          <a:lstStyle/>
          <a:p>
            <a:r>
              <a:rPr lang="en-US" sz="2400" dirty="0"/>
              <a:t>Locating secure messages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30EE1282-C186-4186-81BA-B5AF1F1BCE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2966A2AB-239B-430D-8FC5-15939706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2019A10-B614-4021-91DA-630D9C5434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500"/>
          <a:stretch/>
        </p:blipFill>
        <p:spPr>
          <a:xfrm>
            <a:off x="2776258" y="1090068"/>
            <a:ext cx="9039225" cy="5445669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5E235B9-946B-4362-B0EB-72A9B54473EC}"/>
              </a:ext>
            </a:extLst>
          </p:cNvPr>
          <p:cNvSpPr/>
          <p:nvPr/>
        </p:nvSpPr>
        <p:spPr>
          <a:xfrm>
            <a:off x="10132422" y="1375954"/>
            <a:ext cx="1297578" cy="174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email@email.com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6A89EC9-3C20-4A71-98BA-9C13EFEF8B03}"/>
              </a:ext>
            </a:extLst>
          </p:cNvPr>
          <p:cNvSpPr/>
          <p:nvPr/>
        </p:nvSpPr>
        <p:spPr>
          <a:xfrm>
            <a:off x="2776258" y="3918857"/>
            <a:ext cx="1802675" cy="374468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17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699231"/>
            <a:ext cx="5609329" cy="2264112"/>
          </a:xfrm>
        </p:spPr>
        <p:txBody>
          <a:bodyPr>
            <a:normAutofit fontScale="90000"/>
          </a:bodyPr>
          <a:lstStyle/>
          <a:p>
            <a:r>
              <a:rPr lang="en-US" dirty="0"/>
              <a:t>Choosing the right window to test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BEFCB-C2E8-4F6F-B4E4-FDD52E20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C6C41-3BBF-4721-A0AE-9007E992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773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C0770-A36E-4500-AA2E-F3DE8416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4" y="470785"/>
            <a:ext cx="10515600" cy="1325563"/>
          </a:xfrm>
        </p:spPr>
        <p:txBody>
          <a:bodyPr/>
          <a:lstStyle/>
          <a:p>
            <a:r>
              <a:rPr lang="en-ZA" dirty="0"/>
              <a:t>Let’s look at 2023 test 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97FAAF-FD5C-4EDE-A2D8-1482664534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71896" y="2355182"/>
            <a:ext cx="1980000" cy="365760"/>
          </a:xfrm>
        </p:spPr>
        <p:txBody>
          <a:bodyPr>
            <a:normAutofit/>
          </a:bodyPr>
          <a:lstStyle/>
          <a:p>
            <a:r>
              <a:rPr lang="en-ZA" dirty="0"/>
              <a:t>CONVENIENT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C0C8B1-2DBC-40B1-BBA7-7B3D39647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70771" y="3383280"/>
            <a:ext cx="1980000" cy="365760"/>
          </a:xfrm>
        </p:spPr>
        <p:txBody>
          <a:bodyPr>
            <a:normAutofit/>
          </a:bodyPr>
          <a:lstStyle/>
          <a:p>
            <a:r>
              <a:rPr lang="en-ZA" dirty="0"/>
              <a:t>EXPENSIVE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F06784-6A30-4941-B70A-A58B611950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71870" y="3383280"/>
            <a:ext cx="1980000" cy="365760"/>
          </a:xfrm>
        </p:spPr>
        <p:txBody>
          <a:bodyPr>
            <a:normAutofit/>
          </a:bodyPr>
          <a:lstStyle/>
          <a:p>
            <a:r>
              <a:rPr lang="en-ZA" dirty="0"/>
              <a:t>AFFORDABLE</a:t>
            </a:r>
          </a:p>
        </p:txBody>
      </p:sp>
      <p:sp>
        <p:nvSpPr>
          <p:cNvPr id="66" name="Date Placeholder 65">
            <a:extLst>
              <a:ext uri="{FF2B5EF4-FFF2-40B4-BE49-F238E27FC236}">
                <a16:creationId xmlns:a16="http://schemas.microsoft.com/office/drawing/2014/main" id="{59A0522D-B6EE-4F94-BDEF-847D5C3972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3A2CF7-0DCE-4D70-AFCB-E7731D47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8" y="6350000"/>
            <a:ext cx="2286000" cy="365125"/>
          </a:xfrm>
        </p:spPr>
        <p:txBody>
          <a:bodyPr/>
          <a:lstStyle/>
          <a:p>
            <a:r>
              <a:rPr lang="en-ZA" dirty="0"/>
              <a:t>Pitch deck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FC2EB-9617-4A9A-B4B6-0EC42705E1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24</a:t>
            </a:fld>
            <a:endParaRPr lang="en-ZA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47437F9-5384-40BC-B985-6BE54CDAE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79196" y="2452440"/>
            <a:ext cx="2103120" cy="481137"/>
            <a:chOff x="1179196" y="2452440"/>
            <a:chExt cx="2103120" cy="4811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30258B-22ED-44CB-8BE8-E38BCB85CD0F}"/>
                </a:ext>
              </a:extLst>
            </p:cNvPr>
            <p:cNvSpPr txBox="1"/>
            <p:nvPr/>
          </p:nvSpPr>
          <p:spPr>
            <a:xfrm>
              <a:off x="1179196" y="2452440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A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5C9973C-ED15-46F3-B016-E56B3D18D5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139316" y="2750697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D46A36-6829-43A3-A146-261A38226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7505" y="4868466"/>
            <a:ext cx="2103120" cy="484983"/>
            <a:chOff x="2237505" y="4868466"/>
            <a:chExt cx="2103120" cy="4849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AE2041-0530-4EA5-9FC0-81520FC890B3}"/>
                </a:ext>
              </a:extLst>
            </p:cNvPr>
            <p:cNvSpPr txBox="1"/>
            <p:nvPr/>
          </p:nvSpPr>
          <p:spPr>
            <a:xfrm>
              <a:off x="2237505" y="5045672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E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5F26221-7CC2-4359-8ED9-F81947086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197625" y="4868466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E609FE-6FC7-4F85-A363-135D41A36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13395" y="4035304"/>
            <a:ext cx="2103120" cy="484988"/>
            <a:chOff x="8113395" y="4035304"/>
            <a:chExt cx="2103120" cy="4849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73C6D3-EE2C-4FA0-B8A3-BFB7561DFE6A}"/>
                </a:ext>
              </a:extLst>
            </p:cNvPr>
            <p:cNvSpPr txBox="1"/>
            <p:nvPr/>
          </p:nvSpPr>
          <p:spPr>
            <a:xfrm>
              <a:off x="8113395" y="4212515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C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3FBA2A8-2592-468B-9867-0573EE41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073515" y="4035304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7355E86-B99C-4CB2-BA03-E335BA74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84570" y="4873925"/>
            <a:ext cx="2103120" cy="482268"/>
            <a:chOff x="7384570" y="4873925"/>
            <a:chExt cx="2103120" cy="4822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8239A1-E348-4BC7-863A-0309627C3F79}"/>
                </a:ext>
              </a:extLst>
            </p:cNvPr>
            <p:cNvSpPr txBox="1"/>
            <p:nvPr/>
          </p:nvSpPr>
          <p:spPr>
            <a:xfrm>
              <a:off x="7384570" y="5048416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B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7B08B9D-A0D0-44F8-A36F-BAAACC6E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344690" y="4873925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1E8B745-AD39-4513-AE1B-1FC9361C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77326" y="4025314"/>
            <a:ext cx="2103120" cy="479559"/>
            <a:chOff x="1777326" y="4025314"/>
            <a:chExt cx="2103120" cy="4795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647F01-3E62-426C-949D-8345E4501813}"/>
                </a:ext>
              </a:extLst>
            </p:cNvPr>
            <p:cNvSpPr txBox="1"/>
            <p:nvPr/>
          </p:nvSpPr>
          <p:spPr>
            <a:xfrm>
              <a:off x="1777326" y="4197096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D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6BEF52E-5CE0-4BEE-858D-15F90438D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37446" y="4025314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61FFCDD-A5D1-437E-9BBD-090DE98F5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66337" y="2010684"/>
            <a:ext cx="1510910" cy="594065"/>
            <a:chOff x="8966337" y="2010684"/>
            <a:chExt cx="1510910" cy="594065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1E45DAF-25CC-4774-B217-D71FE1B01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630352" y="2421869"/>
              <a:ext cx="182880" cy="182880"/>
            </a:xfrm>
            <a:prstGeom prst="ellipse">
              <a:avLst/>
            </a:pr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Text Placeholder 3">
              <a:extLst>
                <a:ext uri="{FF2B5EF4-FFF2-40B4-BE49-F238E27FC236}">
                  <a16:creationId xmlns:a16="http://schemas.microsoft.com/office/drawing/2014/main" id="{D142D114-E32A-4CD4-A831-9783D5F783A4}"/>
                </a:ext>
              </a:extLst>
            </p:cNvPr>
            <p:cNvSpPr txBox="1">
              <a:spLocks/>
            </p:cNvSpPr>
            <p:nvPr/>
          </p:nvSpPr>
          <p:spPr>
            <a:xfrm>
              <a:off x="8966337" y="2010684"/>
              <a:ext cx="1510910" cy="40005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kern="1200" cap="all" baseline="0">
                  <a:solidFill>
                    <a:schemeClr val="accent4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CONTOSO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6FDEE37-B710-4085-B4D7-7165D88CE2C5}"/>
              </a:ext>
            </a:extLst>
          </p:cNvPr>
          <p:cNvSpPr/>
          <p:nvPr/>
        </p:nvSpPr>
        <p:spPr>
          <a:xfrm>
            <a:off x="0" y="1445623"/>
            <a:ext cx="12192000" cy="54123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1753BE-4DA5-4165-9CA0-2BD52E6B3345}"/>
              </a:ext>
            </a:extLst>
          </p:cNvPr>
          <p:cNvSpPr/>
          <p:nvPr/>
        </p:nvSpPr>
        <p:spPr>
          <a:xfrm>
            <a:off x="159248" y="1828710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3"/>
                </a:solidFill>
              </a:rPr>
              <a:t>APTD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147285E-1420-43B0-B7AE-4B1AD33E5FAE}"/>
              </a:ext>
            </a:extLst>
          </p:cNvPr>
          <p:cNvSpPr/>
          <p:nvPr/>
        </p:nvSpPr>
        <p:spPr>
          <a:xfrm>
            <a:off x="2146062" y="1828710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CPTD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F419E9B-0CB8-446E-A153-D7262606C997}"/>
              </a:ext>
            </a:extLst>
          </p:cNvPr>
          <p:cNvSpPr/>
          <p:nvPr/>
        </p:nvSpPr>
        <p:spPr>
          <a:xfrm>
            <a:off x="4122308" y="1820385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3"/>
                </a:solidFill>
              </a:rPr>
              <a:t>APTD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16779C0-295F-466B-B977-C30DDE59F37A}"/>
              </a:ext>
            </a:extLst>
          </p:cNvPr>
          <p:cNvSpPr/>
          <p:nvPr/>
        </p:nvSpPr>
        <p:spPr>
          <a:xfrm>
            <a:off x="6079504" y="1820385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CPTD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602A0B1-AE17-40E1-AFC3-5DC26F06B4D3}"/>
              </a:ext>
            </a:extLst>
          </p:cNvPr>
          <p:cNvSpPr/>
          <p:nvPr/>
        </p:nvSpPr>
        <p:spPr>
          <a:xfrm>
            <a:off x="8036700" y="1828710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3"/>
                </a:solidFill>
              </a:rPr>
              <a:t>APTD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75C6AC9-1FFF-429B-88F4-016F4BF191A8}"/>
              </a:ext>
            </a:extLst>
          </p:cNvPr>
          <p:cNvSpPr/>
          <p:nvPr/>
        </p:nvSpPr>
        <p:spPr>
          <a:xfrm>
            <a:off x="9995973" y="1814789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CPTD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6AE80CD-7341-4BD5-95E4-91CFE1D637A3}"/>
              </a:ext>
            </a:extLst>
          </p:cNvPr>
          <p:cNvSpPr/>
          <p:nvPr/>
        </p:nvSpPr>
        <p:spPr>
          <a:xfrm>
            <a:off x="152439" y="3620264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3"/>
                </a:solidFill>
              </a:rPr>
              <a:t>APTD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10DE15C-F8AB-49C0-91BF-DB0CD8887AE8}"/>
              </a:ext>
            </a:extLst>
          </p:cNvPr>
          <p:cNvSpPr/>
          <p:nvPr/>
        </p:nvSpPr>
        <p:spPr>
          <a:xfrm>
            <a:off x="2158303" y="3620264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/>
                </a:solidFill>
              </a:rPr>
              <a:t>CPTD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BAF690D-EB99-4690-86E8-2190A4610CDF}"/>
              </a:ext>
            </a:extLst>
          </p:cNvPr>
          <p:cNvSpPr/>
          <p:nvPr/>
        </p:nvSpPr>
        <p:spPr>
          <a:xfrm>
            <a:off x="4115499" y="3611939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3"/>
                </a:solidFill>
              </a:rPr>
              <a:t>APTD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B2C81E3-6797-4FEB-B437-E7F3997B5C70}"/>
              </a:ext>
            </a:extLst>
          </p:cNvPr>
          <p:cNvSpPr/>
          <p:nvPr/>
        </p:nvSpPr>
        <p:spPr>
          <a:xfrm>
            <a:off x="6072695" y="3611939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/>
                </a:solidFill>
              </a:rPr>
              <a:t>CPTD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75726F5-D6AE-4247-A63A-A2816D9C4BB9}"/>
              </a:ext>
            </a:extLst>
          </p:cNvPr>
          <p:cNvSpPr/>
          <p:nvPr/>
        </p:nvSpPr>
        <p:spPr>
          <a:xfrm>
            <a:off x="8029891" y="3620264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3"/>
                </a:solidFill>
              </a:rPr>
              <a:t>APTD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D98BAE9-8EE4-4E0A-B2AC-1DF3BEED1E09}"/>
              </a:ext>
            </a:extLst>
          </p:cNvPr>
          <p:cNvSpPr/>
          <p:nvPr/>
        </p:nvSpPr>
        <p:spPr>
          <a:xfrm>
            <a:off x="9989164" y="3606343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1"/>
                </a:solidFill>
              </a:rPr>
              <a:t>CPTD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2EC6FC-D0C1-4A80-995A-A422969AFF70}"/>
              </a:ext>
            </a:extLst>
          </p:cNvPr>
          <p:cNvSpPr txBox="1"/>
          <p:nvPr/>
        </p:nvSpPr>
        <p:spPr>
          <a:xfrm>
            <a:off x="599283" y="1437757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AD4F432-FB87-416D-A365-67EB4CE4DD2D}"/>
              </a:ext>
            </a:extLst>
          </p:cNvPr>
          <p:cNvSpPr txBox="1"/>
          <p:nvPr/>
        </p:nvSpPr>
        <p:spPr>
          <a:xfrm>
            <a:off x="2598338" y="1437757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Feb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8E1CE90-B083-484F-B5C7-276E39945501}"/>
              </a:ext>
            </a:extLst>
          </p:cNvPr>
          <p:cNvSpPr txBox="1"/>
          <p:nvPr/>
        </p:nvSpPr>
        <p:spPr>
          <a:xfrm>
            <a:off x="4555534" y="1428078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A684F7-3D97-4370-8090-6B9725FFAED2}"/>
              </a:ext>
            </a:extLst>
          </p:cNvPr>
          <p:cNvSpPr txBox="1"/>
          <p:nvPr/>
        </p:nvSpPr>
        <p:spPr>
          <a:xfrm>
            <a:off x="6519539" y="1434970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Apr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3A6CB89-1DF4-4752-9B83-B48832DC4A37}"/>
              </a:ext>
            </a:extLst>
          </p:cNvPr>
          <p:cNvSpPr txBox="1"/>
          <p:nvPr/>
        </p:nvSpPr>
        <p:spPr>
          <a:xfrm>
            <a:off x="8444064" y="1442770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May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A600548-7E2E-40B2-9B62-91A182FFFEB5}"/>
              </a:ext>
            </a:extLst>
          </p:cNvPr>
          <p:cNvSpPr txBox="1"/>
          <p:nvPr/>
        </p:nvSpPr>
        <p:spPr>
          <a:xfrm>
            <a:off x="10401260" y="1433006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2CBDF19-C060-49FD-BFE9-ADFD9797A1DB}"/>
              </a:ext>
            </a:extLst>
          </p:cNvPr>
          <p:cNvSpPr txBox="1"/>
          <p:nvPr/>
        </p:nvSpPr>
        <p:spPr>
          <a:xfrm>
            <a:off x="592474" y="3235434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Jul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FED3651-26F3-40FA-A3A0-AF89927CE874}"/>
              </a:ext>
            </a:extLst>
          </p:cNvPr>
          <p:cNvSpPr txBox="1"/>
          <p:nvPr/>
        </p:nvSpPr>
        <p:spPr>
          <a:xfrm>
            <a:off x="2605147" y="3248686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AD0C242-CEF0-4148-BC20-B87FA13D1285}"/>
              </a:ext>
            </a:extLst>
          </p:cNvPr>
          <p:cNvSpPr txBox="1"/>
          <p:nvPr/>
        </p:nvSpPr>
        <p:spPr>
          <a:xfrm>
            <a:off x="4555534" y="3210361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Sep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F98C750-3CB3-443F-B219-E9203E6CA237}"/>
              </a:ext>
            </a:extLst>
          </p:cNvPr>
          <p:cNvSpPr txBox="1"/>
          <p:nvPr/>
        </p:nvSpPr>
        <p:spPr>
          <a:xfrm>
            <a:off x="6455598" y="3210361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Oct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119A840-566A-44C0-84BC-70857772AB31}"/>
              </a:ext>
            </a:extLst>
          </p:cNvPr>
          <p:cNvSpPr txBox="1"/>
          <p:nvPr/>
        </p:nvSpPr>
        <p:spPr>
          <a:xfrm>
            <a:off x="8421311" y="3248686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Nov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7C4159F-A272-44F5-B265-87FFC653E3A7}"/>
              </a:ext>
            </a:extLst>
          </p:cNvPr>
          <p:cNvSpPr txBox="1"/>
          <p:nvPr/>
        </p:nvSpPr>
        <p:spPr>
          <a:xfrm>
            <a:off x="10429199" y="3262570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6A7AC4-AECC-4834-8123-42E79D3B4613}"/>
              </a:ext>
            </a:extLst>
          </p:cNvPr>
          <p:cNvSpPr txBox="1"/>
          <p:nvPr/>
        </p:nvSpPr>
        <p:spPr>
          <a:xfrm>
            <a:off x="340573" y="5231602"/>
            <a:ext cx="11395629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Determine readiness based on gap analyses.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Think of time commitments, study group schedules as well as personal and professional time constraints.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The average APTD prep time is 3-6 months and the average CPTD prep time is 6-9 months.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Target the first month you think you will be ready.</a:t>
            </a:r>
          </a:p>
        </p:txBody>
      </p:sp>
    </p:spTree>
    <p:extLst>
      <p:ext uri="{BB962C8B-B14F-4D97-AF65-F5344CB8AC3E}">
        <p14:creationId xmlns:p14="http://schemas.microsoft.com/office/powerpoint/2010/main" val="2752798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97FAAF-FD5C-4EDE-A2D8-1482664534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71896" y="2355182"/>
            <a:ext cx="1980000" cy="365760"/>
          </a:xfrm>
        </p:spPr>
        <p:txBody>
          <a:bodyPr>
            <a:normAutofit/>
          </a:bodyPr>
          <a:lstStyle/>
          <a:p>
            <a:r>
              <a:rPr lang="en-ZA" dirty="0"/>
              <a:t>CONVENIENT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C0C8B1-2DBC-40B1-BBA7-7B3D39647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70771" y="3383280"/>
            <a:ext cx="1980000" cy="365760"/>
          </a:xfrm>
        </p:spPr>
        <p:txBody>
          <a:bodyPr>
            <a:normAutofit/>
          </a:bodyPr>
          <a:lstStyle/>
          <a:p>
            <a:r>
              <a:rPr lang="en-ZA" dirty="0"/>
              <a:t>EXPENSIVE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F06784-6A30-4941-B70A-A58B611950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71870" y="3383280"/>
            <a:ext cx="1980000" cy="365760"/>
          </a:xfrm>
        </p:spPr>
        <p:txBody>
          <a:bodyPr>
            <a:normAutofit/>
          </a:bodyPr>
          <a:lstStyle/>
          <a:p>
            <a:r>
              <a:rPr lang="en-ZA" dirty="0"/>
              <a:t>AFFORDABLE</a:t>
            </a:r>
          </a:p>
        </p:txBody>
      </p:sp>
      <p:sp>
        <p:nvSpPr>
          <p:cNvPr id="66" name="Date Placeholder 65">
            <a:extLst>
              <a:ext uri="{FF2B5EF4-FFF2-40B4-BE49-F238E27FC236}">
                <a16:creationId xmlns:a16="http://schemas.microsoft.com/office/drawing/2014/main" id="{59A0522D-B6EE-4F94-BDEF-847D5C3972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3A2CF7-0DCE-4D70-AFCB-E7731D47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8" y="6350000"/>
            <a:ext cx="2286000" cy="365125"/>
          </a:xfrm>
        </p:spPr>
        <p:txBody>
          <a:bodyPr/>
          <a:lstStyle/>
          <a:p>
            <a:r>
              <a:rPr lang="en-ZA" dirty="0"/>
              <a:t>Pitch deck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FC2EB-9617-4A9A-B4B6-0EC42705E1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25</a:t>
            </a:fld>
            <a:endParaRPr lang="en-ZA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47437F9-5384-40BC-B985-6BE54CDAE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79196" y="2452440"/>
            <a:ext cx="2103120" cy="481137"/>
            <a:chOff x="1179196" y="2452440"/>
            <a:chExt cx="2103120" cy="4811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30258B-22ED-44CB-8BE8-E38BCB85CD0F}"/>
                </a:ext>
              </a:extLst>
            </p:cNvPr>
            <p:cNvSpPr txBox="1"/>
            <p:nvPr/>
          </p:nvSpPr>
          <p:spPr>
            <a:xfrm>
              <a:off x="1179196" y="2452440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A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5C9973C-ED15-46F3-B016-E56B3D18D5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139316" y="2750697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D46A36-6829-43A3-A146-261A38226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7505" y="4868466"/>
            <a:ext cx="2103120" cy="484983"/>
            <a:chOff x="2237505" y="4868466"/>
            <a:chExt cx="2103120" cy="4849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AE2041-0530-4EA5-9FC0-81520FC890B3}"/>
                </a:ext>
              </a:extLst>
            </p:cNvPr>
            <p:cNvSpPr txBox="1"/>
            <p:nvPr/>
          </p:nvSpPr>
          <p:spPr>
            <a:xfrm>
              <a:off x="2237505" y="5045672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E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5F26221-7CC2-4359-8ED9-F81947086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197625" y="4868466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E609FE-6FC7-4F85-A363-135D41A36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13395" y="4035304"/>
            <a:ext cx="2103120" cy="484988"/>
            <a:chOff x="8113395" y="4035304"/>
            <a:chExt cx="2103120" cy="4849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73C6D3-EE2C-4FA0-B8A3-BFB7561DFE6A}"/>
                </a:ext>
              </a:extLst>
            </p:cNvPr>
            <p:cNvSpPr txBox="1"/>
            <p:nvPr/>
          </p:nvSpPr>
          <p:spPr>
            <a:xfrm>
              <a:off x="8113395" y="4212515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C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3FBA2A8-2592-468B-9867-0573EE41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073515" y="4035304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7355E86-B99C-4CB2-BA03-E335BA74D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84570" y="4873925"/>
            <a:ext cx="2103120" cy="482268"/>
            <a:chOff x="7384570" y="4873925"/>
            <a:chExt cx="2103120" cy="4822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8239A1-E348-4BC7-863A-0309627C3F79}"/>
                </a:ext>
              </a:extLst>
            </p:cNvPr>
            <p:cNvSpPr txBox="1"/>
            <p:nvPr/>
          </p:nvSpPr>
          <p:spPr>
            <a:xfrm>
              <a:off x="7384570" y="5048416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B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07B08B9D-A0D0-44F8-A36F-BAAACC6E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344690" y="4873925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1E8B745-AD39-4513-AE1B-1FC9361C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77326" y="4025314"/>
            <a:ext cx="2103120" cy="479559"/>
            <a:chOff x="1777326" y="4025314"/>
            <a:chExt cx="2103120" cy="4795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647F01-3E62-426C-949D-8345E4501813}"/>
                </a:ext>
              </a:extLst>
            </p:cNvPr>
            <p:cNvSpPr txBox="1"/>
            <p:nvPr/>
          </p:nvSpPr>
          <p:spPr>
            <a:xfrm>
              <a:off x="1777326" y="4197096"/>
              <a:ext cx="2103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+mj-lt"/>
                </a:rPr>
                <a:t>D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6BEF52E-5CE0-4BEE-858D-15F90438D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37446" y="4025314"/>
              <a:ext cx="182880" cy="18288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61FFCDD-A5D1-437E-9BBD-090DE98F5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66337" y="2010684"/>
            <a:ext cx="1510910" cy="594065"/>
            <a:chOff x="8966337" y="2010684"/>
            <a:chExt cx="1510910" cy="594065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1E45DAF-25CC-4774-B217-D71FE1B01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630352" y="2421869"/>
              <a:ext cx="182880" cy="182880"/>
            </a:xfrm>
            <a:prstGeom prst="ellipse">
              <a:avLst/>
            </a:pr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Text Placeholder 3">
              <a:extLst>
                <a:ext uri="{FF2B5EF4-FFF2-40B4-BE49-F238E27FC236}">
                  <a16:creationId xmlns:a16="http://schemas.microsoft.com/office/drawing/2014/main" id="{D142D114-E32A-4CD4-A831-9783D5F783A4}"/>
                </a:ext>
              </a:extLst>
            </p:cNvPr>
            <p:cNvSpPr txBox="1">
              <a:spLocks/>
            </p:cNvSpPr>
            <p:nvPr/>
          </p:nvSpPr>
          <p:spPr>
            <a:xfrm>
              <a:off x="8966337" y="2010684"/>
              <a:ext cx="1510910" cy="40005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kern="1200" cap="all" baseline="0">
                  <a:solidFill>
                    <a:schemeClr val="accent4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CONTOSO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6FDEE37-B710-4085-B4D7-7165D88CE2C5}"/>
              </a:ext>
            </a:extLst>
          </p:cNvPr>
          <p:cNvSpPr/>
          <p:nvPr/>
        </p:nvSpPr>
        <p:spPr>
          <a:xfrm>
            <a:off x="0" y="1445623"/>
            <a:ext cx="12192000" cy="54123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5C0770-A36E-4500-AA2E-F3DE8416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4" y="470785"/>
            <a:ext cx="10515600" cy="1325563"/>
          </a:xfrm>
        </p:spPr>
        <p:txBody>
          <a:bodyPr/>
          <a:lstStyle/>
          <a:p>
            <a:r>
              <a:rPr lang="en-ZA" dirty="0"/>
              <a:t>Set yourself up for success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9D16E1B-1649-466B-A01B-52D6FFC1C823}"/>
              </a:ext>
            </a:extLst>
          </p:cNvPr>
          <p:cNvSpPr/>
          <p:nvPr/>
        </p:nvSpPr>
        <p:spPr>
          <a:xfrm>
            <a:off x="4636894" y="2390729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3"/>
                </a:solidFill>
              </a:rPr>
              <a:t>APTD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E589C67-F525-49AC-AFBF-C2B5C707918B}"/>
              </a:ext>
            </a:extLst>
          </p:cNvPr>
          <p:cNvSpPr/>
          <p:nvPr/>
        </p:nvSpPr>
        <p:spPr>
          <a:xfrm>
            <a:off x="6594090" y="2390729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CPTD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2152E24-C399-4D25-9935-ADABE60A9DB4}"/>
              </a:ext>
            </a:extLst>
          </p:cNvPr>
          <p:cNvSpPr/>
          <p:nvPr/>
        </p:nvSpPr>
        <p:spPr>
          <a:xfrm>
            <a:off x="8551286" y="2399054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3"/>
                </a:solidFill>
              </a:rPr>
              <a:t>APTD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76FA075-588C-441A-B665-E930E1E8CDEB}"/>
              </a:ext>
            </a:extLst>
          </p:cNvPr>
          <p:cNvSpPr txBox="1"/>
          <p:nvPr/>
        </p:nvSpPr>
        <p:spPr>
          <a:xfrm>
            <a:off x="5070120" y="1998422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56799F5-DB87-4653-B7AA-623BFA30D2C9}"/>
              </a:ext>
            </a:extLst>
          </p:cNvPr>
          <p:cNvSpPr txBox="1"/>
          <p:nvPr/>
        </p:nvSpPr>
        <p:spPr>
          <a:xfrm>
            <a:off x="7034125" y="2005314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10412BA-F2F2-4D47-92AE-125347AFF4F2}"/>
              </a:ext>
            </a:extLst>
          </p:cNvPr>
          <p:cNvSpPr txBox="1"/>
          <p:nvPr/>
        </p:nvSpPr>
        <p:spPr>
          <a:xfrm>
            <a:off x="8958650" y="2013114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Jul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F1B7FC5-36D4-4BDF-9382-71985A9BEC31}"/>
              </a:ext>
            </a:extLst>
          </p:cNvPr>
          <p:cNvSpPr/>
          <p:nvPr/>
        </p:nvSpPr>
        <p:spPr>
          <a:xfrm>
            <a:off x="4690358" y="4635398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CPTD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45D00C0-F5EF-428F-B083-52229573AA8B}"/>
              </a:ext>
            </a:extLst>
          </p:cNvPr>
          <p:cNvSpPr/>
          <p:nvPr/>
        </p:nvSpPr>
        <p:spPr>
          <a:xfrm>
            <a:off x="6647554" y="4635398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3"/>
                </a:solidFill>
              </a:rPr>
              <a:t>APTD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769B257-CDDE-48CD-80A9-11EC4B534558}"/>
              </a:ext>
            </a:extLst>
          </p:cNvPr>
          <p:cNvSpPr/>
          <p:nvPr/>
        </p:nvSpPr>
        <p:spPr>
          <a:xfrm>
            <a:off x="8604750" y="4643723"/>
            <a:ext cx="1823046" cy="11824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CPTD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78AB9F6-B815-4BA6-BC28-E6023BF3FB9B}"/>
              </a:ext>
            </a:extLst>
          </p:cNvPr>
          <p:cNvSpPr txBox="1"/>
          <p:nvPr/>
        </p:nvSpPr>
        <p:spPr>
          <a:xfrm>
            <a:off x="5123584" y="4243091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Oct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3EB6F5A-D034-40B0-BC91-BFDD75C48DE2}"/>
              </a:ext>
            </a:extLst>
          </p:cNvPr>
          <p:cNvSpPr txBox="1"/>
          <p:nvPr/>
        </p:nvSpPr>
        <p:spPr>
          <a:xfrm>
            <a:off x="7087589" y="4249983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Nov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310D9E9-93C7-4109-B9D7-874F0494A0BD}"/>
              </a:ext>
            </a:extLst>
          </p:cNvPr>
          <p:cNvSpPr txBox="1"/>
          <p:nvPr/>
        </p:nvSpPr>
        <p:spPr>
          <a:xfrm>
            <a:off x="9012114" y="4257783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Dec</a:t>
            </a:r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7834876B-9060-4F69-820A-FE88D2E70C19}"/>
              </a:ext>
            </a:extLst>
          </p:cNvPr>
          <p:cNvSpPr/>
          <p:nvPr/>
        </p:nvSpPr>
        <p:spPr>
          <a:xfrm>
            <a:off x="6886964" y="1464530"/>
            <a:ext cx="1165345" cy="501666"/>
          </a:xfrm>
          <a:prstGeom prst="borderCallout1">
            <a:avLst>
              <a:gd name="adj1" fmla="val 45331"/>
              <a:gd name="adj2" fmla="val 3110"/>
              <a:gd name="adj3" fmla="val 103006"/>
              <a:gd name="adj4" fmla="val -1053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 months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645C23-B087-48D6-8145-80C1A8E3A3BD}"/>
              </a:ext>
            </a:extLst>
          </p:cNvPr>
          <p:cNvCxnSpPr>
            <a:stCxn id="6" idx="0"/>
            <a:endCxn id="73" idx="0"/>
          </p:cNvCxnSpPr>
          <p:nvPr/>
        </p:nvCxnSpPr>
        <p:spPr>
          <a:xfrm>
            <a:off x="8052309" y="1715363"/>
            <a:ext cx="1377829" cy="297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allout: Line 79">
            <a:extLst>
              <a:ext uri="{FF2B5EF4-FFF2-40B4-BE49-F238E27FC236}">
                <a16:creationId xmlns:a16="http://schemas.microsoft.com/office/drawing/2014/main" id="{D3C75BF4-5729-49A9-B12F-DC15687B5F80}"/>
              </a:ext>
            </a:extLst>
          </p:cNvPr>
          <p:cNvSpPr/>
          <p:nvPr/>
        </p:nvSpPr>
        <p:spPr>
          <a:xfrm>
            <a:off x="6916055" y="3797725"/>
            <a:ext cx="1165345" cy="501666"/>
          </a:xfrm>
          <a:prstGeom prst="borderCallout1">
            <a:avLst>
              <a:gd name="adj1" fmla="val 45331"/>
              <a:gd name="adj2" fmla="val 3110"/>
              <a:gd name="adj3" fmla="val 103006"/>
              <a:gd name="adj4" fmla="val -1053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 months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DD61F54-A560-4E7D-A095-1815F6E65F33}"/>
              </a:ext>
            </a:extLst>
          </p:cNvPr>
          <p:cNvCxnSpPr>
            <a:stCxn id="80" idx="0"/>
          </p:cNvCxnSpPr>
          <p:nvPr/>
        </p:nvCxnSpPr>
        <p:spPr>
          <a:xfrm>
            <a:off x="8081400" y="4048558"/>
            <a:ext cx="1377829" cy="297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13C7832-3A28-4F99-AE5B-19C0769FFBC5}"/>
              </a:ext>
            </a:extLst>
          </p:cNvPr>
          <p:cNvSpPr txBox="1"/>
          <p:nvPr/>
        </p:nvSpPr>
        <p:spPr>
          <a:xfrm>
            <a:off x="590550" y="2528595"/>
            <a:ext cx="3321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candidate testing for the APTD targets May, but has July to fall back on.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FED6D31-C523-4BF6-B63D-A5FB1F3E5DBE}"/>
              </a:ext>
            </a:extLst>
          </p:cNvPr>
          <p:cNvSpPr txBox="1"/>
          <p:nvPr/>
        </p:nvSpPr>
        <p:spPr>
          <a:xfrm>
            <a:off x="619227" y="4788379"/>
            <a:ext cx="3321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candidate testing for the CPTD targets October, but has December to fall back on.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6E6C2C-415F-46C6-8681-AB7E92A1FA5D}"/>
              </a:ext>
            </a:extLst>
          </p:cNvPr>
          <p:cNvSpPr txBox="1"/>
          <p:nvPr/>
        </p:nvSpPr>
        <p:spPr>
          <a:xfrm>
            <a:off x="1677184" y="6262193"/>
            <a:ext cx="8686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savvy candidate chooses wisely; transfers to other windows incur transfers fees.</a:t>
            </a:r>
          </a:p>
        </p:txBody>
      </p:sp>
    </p:spTree>
    <p:extLst>
      <p:ext uri="{BB962C8B-B14F-4D97-AF65-F5344CB8AC3E}">
        <p14:creationId xmlns:p14="http://schemas.microsoft.com/office/powerpoint/2010/main" val="3090885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699231"/>
            <a:ext cx="5609329" cy="2264112"/>
          </a:xfrm>
        </p:spPr>
        <p:txBody>
          <a:bodyPr>
            <a:normAutofit fontScale="90000"/>
          </a:bodyPr>
          <a:lstStyle/>
          <a:p>
            <a:r>
              <a:rPr lang="en-US" dirty="0"/>
              <a:t>Preparing for the exams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BEFCB-C2E8-4F6F-B4E4-FDD52E20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C6C41-3BBF-4721-A0AE-9007E992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028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1B29E87-9C2C-400B-834D-4E4BD6E9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5" y="372237"/>
            <a:ext cx="10515600" cy="1325563"/>
          </a:xfrm>
        </p:spPr>
        <p:txBody>
          <a:bodyPr/>
          <a:lstStyle/>
          <a:p>
            <a:r>
              <a:rPr lang="en-US" dirty="0"/>
              <a:t>Free resources on the </a:t>
            </a:r>
            <a:br>
              <a:rPr lang="en-US" dirty="0"/>
            </a:br>
            <a:r>
              <a:rPr lang="en-US" dirty="0"/>
              <a:t>ATD CI pages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42D108-1BA8-4015-8A00-41E4AF57B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26668-687B-47AB-A399-9943A8F2E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A449E3-3DEB-4D6E-9E40-C7668D5CA074}"/>
              </a:ext>
            </a:extLst>
          </p:cNvPr>
          <p:cNvGrpSpPr/>
          <p:nvPr/>
        </p:nvGrpSpPr>
        <p:grpSpPr>
          <a:xfrm>
            <a:off x="4823907" y="2614310"/>
            <a:ext cx="2544185" cy="1819342"/>
            <a:chOff x="6348647" y="2676525"/>
            <a:chExt cx="2544185" cy="181934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783011-B626-4C75-A7E8-D305173C1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678940">
              <a:off x="7507552" y="2711206"/>
              <a:ext cx="1385280" cy="178466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4311D42-2623-4E21-8835-40371981E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137485">
              <a:off x="6348647" y="2676525"/>
              <a:ext cx="1369717" cy="1771650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9B549C0F-CDD9-4A79-BD22-D9036645FF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8385">
            <a:off x="2467440" y="2570529"/>
            <a:ext cx="1500538" cy="1941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9EF267-0F99-4D6F-A558-3F96E011B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64094">
            <a:off x="1093251" y="2591318"/>
            <a:ext cx="1546758" cy="19930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9474673-5137-404A-B94F-3926B0BD6F1B}"/>
              </a:ext>
            </a:extLst>
          </p:cNvPr>
          <p:cNvSpPr txBox="1"/>
          <p:nvPr/>
        </p:nvSpPr>
        <p:spPr>
          <a:xfrm>
            <a:off x="209551" y="4838700"/>
            <a:ext cx="4314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6"/>
              </a:rPr>
              <a:t>APTD</a:t>
            </a:r>
            <a:r>
              <a:rPr lang="en-US" b="1" dirty="0"/>
              <a:t> &amp; </a:t>
            </a:r>
            <a:r>
              <a:rPr lang="en-US" b="1" dirty="0">
                <a:hlinkClick r:id="rId7"/>
              </a:rPr>
              <a:t>CPTD</a:t>
            </a:r>
            <a:r>
              <a:rPr lang="en-US" b="1" dirty="0"/>
              <a:t> Certification Handbooks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Policies &amp; Procedures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6B4408-9C6F-45BB-9AE6-8011D4516F7E}"/>
              </a:ext>
            </a:extLst>
          </p:cNvPr>
          <p:cNvSpPr txBox="1"/>
          <p:nvPr/>
        </p:nvSpPr>
        <p:spPr>
          <a:xfrm>
            <a:off x="3902768" y="4838700"/>
            <a:ext cx="4314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8"/>
              </a:rPr>
              <a:t>APTD</a:t>
            </a:r>
            <a:r>
              <a:rPr lang="en-US" b="1" dirty="0"/>
              <a:t> &amp; </a:t>
            </a:r>
            <a:r>
              <a:rPr lang="en-US" b="1" dirty="0">
                <a:hlinkClick r:id="rId9"/>
              </a:rPr>
              <a:t>CPTD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dirty="0"/>
              <a:t>Study Planning Guides</a:t>
            </a:r>
          </a:p>
          <a:p>
            <a:pPr algn="ctr"/>
            <a:endParaRPr lang="en-US" b="1" dirty="0"/>
          </a:p>
          <a:p>
            <a:pPr algn="ctr"/>
            <a:r>
              <a:rPr lang="en-US" dirty="0"/>
              <a:t>Gap Analysis, Sample Questions, Reference Reading List, Sample Questions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F8F5EA-26FE-41B5-8A8C-2C90D493D5F9}"/>
              </a:ext>
            </a:extLst>
          </p:cNvPr>
          <p:cNvSpPr txBox="1"/>
          <p:nvPr/>
        </p:nvSpPr>
        <p:spPr>
          <a:xfrm>
            <a:off x="8639628" y="2181224"/>
            <a:ext cx="30761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Other Helpful Links</a:t>
            </a:r>
          </a:p>
          <a:p>
            <a:endParaRPr lang="en-US" sz="2400" dirty="0"/>
          </a:p>
          <a:p>
            <a:r>
              <a:rPr lang="en-US" sz="2400" dirty="0">
                <a:hlinkClick r:id="rId10"/>
              </a:rPr>
              <a:t>Active Candidates Page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hlinkClick r:id="rId11"/>
              </a:rPr>
              <a:t>Current Chapter Study Groups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hlinkClick r:id="rId12"/>
              </a:rPr>
              <a:t>Study Group Guide</a:t>
            </a:r>
            <a:endParaRPr lang="en-US" sz="2400" dirty="0"/>
          </a:p>
          <a:p>
            <a:r>
              <a:rPr lang="en-US" dirty="0"/>
              <a:t>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997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1B29E87-9C2C-400B-834D-4E4BD6E9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5" y="372237"/>
            <a:ext cx="10515600" cy="1325563"/>
          </a:xfrm>
        </p:spPr>
        <p:txBody>
          <a:bodyPr/>
          <a:lstStyle/>
          <a:p>
            <a:r>
              <a:rPr lang="en-US" dirty="0"/>
              <a:t>What are the options to prepare?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4FEE1642-B122-4C8C-812B-30F133EF6C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651596"/>
              </p:ext>
            </p:extLst>
          </p:nvPr>
        </p:nvGraphicFramePr>
        <p:xfrm>
          <a:off x="390525" y="1706015"/>
          <a:ext cx="11572875" cy="5059516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417429">
                  <a:extLst>
                    <a:ext uri="{9D8B030D-6E8A-4147-A177-3AD203B41FA5}">
                      <a16:colId xmlns:a16="http://schemas.microsoft.com/office/drawing/2014/main" val="3446012419"/>
                    </a:ext>
                  </a:extLst>
                </a:gridCol>
                <a:gridCol w="2314056">
                  <a:extLst>
                    <a:ext uri="{9D8B030D-6E8A-4147-A177-3AD203B41FA5}">
                      <a16:colId xmlns:a16="http://schemas.microsoft.com/office/drawing/2014/main" val="4011066356"/>
                    </a:ext>
                  </a:extLst>
                </a:gridCol>
                <a:gridCol w="2555390">
                  <a:extLst>
                    <a:ext uri="{9D8B030D-6E8A-4147-A177-3AD203B41FA5}">
                      <a16:colId xmlns:a16="http://schemas.microsoft.com/office/drawing/2014/main" val="1935352797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218263486"/>
                    </a:ext>
                  </a:extLst>
                </a:gridCol>
              </a:tblGrid>
              <a:tr h="266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OPTION</a:t>
                      </a:r>
                    </a:p>
                  </a:txBody>
                  <a:tcPr marL="288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Cost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4140773105"/>
                  </a:ext>
                </a:extLst>
              </a:tr>
              <a:tr h="639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Self-directed study using Gap Analysis, Content Outline, Reference Reading List, and own study plan</a:t>
                      </a:r>
                    </a:p>
                  </a:txBody>
                  <a:tcPr marL="28800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Varies; books can be borrowed from a library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You’re in control; cheapest option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 feedback or cheerleading mechanism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4244551"/>
                  </a:ext>
                </a:extLst>
              </a:tr>
              <a:tr h="825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Self-directed study using Gap Analysis, Content Outline, Reference Reading List, and own study plan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Add ATD Study Group Participation</a:t>
                      </a:r>
                    </a:p>
                  </a:txBody>
                  <a:tcPr marL="28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Varies, usually around $50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Access to SMEs; dedicated and organized programming; opportunities to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May not fit your schedule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1818716"/>
                  </a:ext>
                </a:extLst>
              </a:tr>
              <a:tr h="12153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Self-directed study using Gap Analysis, Content Outline, Reference Reading List, and own study plan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Add Talent Development Body of Knowledge (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TDBoK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28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Varies; at least $195/$295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TDBok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e-reader provides access to content that explains the what and why; also has ability to bookmark, highlight, and create flashcards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Still lacks feedback mechanism and the “how” of TD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3393929"/>
                  </a:ext>
                </a:extLst>
              </a:tr>
              <a:tr h="170671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Self-directed study using Gap Analysis, Content Outline, Reference Reading List, and own study plan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Add Talent Development Body of Knowledge (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TDBoK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Add 3-attempt Practice Test</a:t>
                      </a:r>
                    </a:p>
                    <a:p>
                      <a:pPr marL="0" indent="0" algn="l" fontAlgn="b">
                        <a:buFontTx/>
                        <a:buNone/>
                      </a:pP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28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Varies, at least$195/$295 for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TDBok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and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$95/$145 for Practice Test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Still in control; cheaper than prep course, now with a feedback mechanism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Still lacks the “how” aspect of the concepts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0912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902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1B29E87-9C2C-400B-834D-4E4BD6E9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5" y="372237"/>
            <a:ext cx="10515600" cy="1325563"/>
          </a:xfrm>
        </p:spPr>
        <p:txBody>
          <a:bodyPr/>
          <a:lstStyle/>
          <a:p>
            <a:r>
              <a:rPr lang="en-US" dirty="0"/>
              <a:t>What are the options to prepare?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4FEE1642-B122-4C8C-812B-30F133EF6C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843087"/>
              </p:ext>
            </p:extLst>
          </p:nvPr>
        </p:nvGraphicFramePr>
        <p:xfrm>
          <a:off x="390525" y="2282034"/>
          <a:ext cx="11572875" cy="4295219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570550">
                  <a:extLst>
                    <a:ext uri="{9D8B030D-6E8A-4147-A177-3AD203B41FA5}">
                      <a16:colId xmlns:a16="http://schemas.microsoft.com/office/drawing/2014/main" val="3446012419"/>
                    </a:ext>
                  </a:extLst>
                </a:gridCol>
                <a:gridCol w="2264537">
                  <a:extLst>
                    <a:ext uri="{9D8B030D-6E8A-4147-A177-3AD203B41FA5}">
                      <a16:colId xmlns:a16="http://schemas.microsoft.com/office/drawing/2014/main" val="4011066356"/>
                    </a:ext>
                  </a:extLst>
                </a:gridCol>
                <a:gridCol w="2669341">
                  <a:extLst>
                    <a:ext uri="{9D8B030D-6E8A-4147-A177-3AD203B41FA5}">
                      <a16:colId xmlns:a16="http://schemas.microsoft.com/office/drawing/2014/main" val="1935352797"/>
                    </a:ext>
                  </a:extLst>
                </a:gridCol>
                <a:gridCol w="2068447">
                  <a:extLst>
                    <a:ext uri="{9D8B030D-6E8A-4147-A177-3AD203B41FA5}">
                      <a16:colId xmlns:a16="http://schemas.microsoft.com/office/drawing/2014/main" val="1218263486"/>
                    </a:ext>
                  </a:extLst>
                </a:gridCol>
              </a:tblGrid>
              <a:tr h="2820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OPTION</a:t>
                      </a:r>
                    </a:p>
                  </a:txBody>
                  <a:tcPr marL="2880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Cost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4140773105"/>
                  </a:ext>
                </a:extLst>
              </a:tr>
              <a:tr h="6071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Go through the ATD Preparation Course</a:t>
                      </a:r>
                    </a:p>
                  </a:txBody>
                  <a:tcPr marL="28800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4244551"/>
                  </a:ext>
                </a:extLst>
              </a:tr>
              <a:tr h="1466524">
                <a:tc>
                  <a:txBody>
                    <a:bodyPr/>
                    <a:lstStyle/>
                    <a:p>
                      <a:pPr marL="0" lvl="1" indent="0"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APTD Prep Course</a:t>
                      </a:r>
                    </a:p>
                  </a:txBody>
                  <a:tcPr marL="28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$1395/$1695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Access to SMEs; dedicated and organized programming; opportunities to network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May not fit your schedule</a:t>
                      </a: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1818716"/>
                  </a:ext>
                </a:extLst>
              </a:tr>
              <a:tr h="1663940">
                <a:tc>
                  <a:txBody>
                    <a:bodyPr/>
                    <a:lstStyle/>
                    <a:p>
                      <a:pPr marL="0" lvl="1" indent="0"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CPTD Prep Course</a:t>
                      </a:r>
                    </a:p>
                  </a:txBody>
                  <a:tcPr marL="288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$1695/$1945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TDBok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e-reader provides access to content that explains the what wand why; also has ability to bookmark, highlight, and create </a:t>
                      </a:r>
                      <a:r>
                        <a:rPr lang="en-U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flashars</a:t>
                      </a:r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Still lacks feedback mechanism and the “how” of TD</a:t>
                      </a: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339392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2C4D58A-3680-4268-A227-BC3C249DECEF}"/>
              </a:ext>
            </a:extLst>
          </p:cNvPr>
          <p:cNvSpPr/>
          <p:nvPr/>
        </p:nvSpPr>
        <p:spPr>
          <a:xfrm>
            <a:off x="7277100" y="2600325"/>
            <a:ext cx="2686050" cy="3976928"/>
          </a:xfrm>
          <a:prstGeom prst="rect">
            <a:avLst/>
          </a:prstGeom>
          <a:solidFill>
            <a:schemeClr val="tx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12-month access to customizable resources including content modules, adaptive self-assessments, facilitated live online sessions, discussion boards, and study support tools including the timed practice test and the </a:t>
            </a:r>
            <a:r>
              <a:rPr lang="en-US" dirty="0" err="1">
                <a:solidFill>
                  <a:schemeClr val="tx1"/>
                </a:solidFill>
              </a:rPr>
              <a:t>TDBoK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0D9E56-8E8A-4215-AC2C-C146AA94D073}"/>
              </a:ext>
            </a:extLst>
          </p:cNvPr>
          <p:cNvSpPr/>
          <p:nvPr/>
        </p:nvSpPr>
        <p:spPr>
          <a:xfrm>
            <a:off x="9963150" y="2600324"/>
            <a:ext cx="2000250" cy="3976928"/>
          </a:xfrm>
          <a:prstGeom prst="rect">
            <a:avLst/>
          </a:prstGeom>
          <a:solidFill>
            <a:schemeClr val="tx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Most expensive option of all; self-paced still also means self-motivated.</a:t>
            </a:r>
          </a:p>
        </p:txBody>
      </p:sp>
    </p:spTree>
    <p:extLst>
      <p:ext uri="{BB962C8B-B14F-4D97-AF65-F5344CB8AC3E}">
        <p14:creationId xmlns:p14="http://schemas.microsoft.com/office/powerpoint/2010/main" val="2156592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17411" y="0"/>
            <a:ext cx="10212819" cy="4623711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The standards for the profession are based on the </a:t>
            </a:r>
            <a:r>
              <a:rPr lang="en-US" dirty="0">
                <a:hlinkClick r:id="rId2"/>
              </a:rPr>
              <a:t>Talent Development Capability Model</a:t>
            </a:r>
            <a:r>
              <a:rPr lang="en-US" dirty="0"/>
              <a:t>, which answers the question: what do talent development professionals need </a:t>
            </a:r>
            <a:r>
              <a:rPr lang="en-US" i="1" dirty="0"/>
              <a:t>to know and do </a:t>
            </a:r>
            <a:r>
              <a:rPr lang="en-US" dirty="0"/>
              <a:t>to be successful in the field, today and in the future?</a:t>
            </a:r>
          </a:p>
        </p:txBody>
      </p:sp>
      <p:sp>
        <p:nvSpPr>
          <p:cNvPr id="36" name="Date Placeholder 35">
            <a:extLst>
              <a:ext uri="{FF2B5EF4-FFF2-40B4-BE49-F238E27FC236}">
                <a16:creationId xmlns:a16="http://schemas.microsoft.com/office/drawing/2014/main" id="{64D06C77-08BF-4ABC-8656-21CAB4DF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38" name="Slide Number Placeholder 37">
            <a:extLst>
              <a:ext uri="{FF2B5EF4-FFF2-40B4-BE49-F238E27FC236}">
                <a16:creationId xmlns:a16="http://schemas.microsoft.com/office/drawing/2014/main" id="{198D92D2-0F62-443D-BB2D-F4E23724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Content Placeholder 9" descr="Diagram&#10;&#10;Description automatically generated">
            <a:extLst>
              <a:ext uri="{FF2B5EF4-FFF2-40B4-BE49-F238E27FC236}">
                <a16:creationId xmlns:a16="http://schemas.microsoft.com/office/drawing/2014/main" id="{3CF54986-6842-44DB-96EE-F2D36F161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270" y="1313796"/>
            <a:ext cx="5108053" cy="554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60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84DC875-B30E-4034-B7A4-390DBB6378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7760" y="2606040"/>
            <a:ext cx="6339840" cy="365760"/>
          </a:xfrm>
        </p:spPr>
        <p:txBody>
          <a:bodyPr/>
          <a:lstStyle/>
          <a:p>
            <a:r>
              <a:rPr lang="en-US" dirty="0"/>
              <a:t>PHASE 1: FEB 20XX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0" y="2907792"/>
            <a:ext cx="6336792" cy="640080"/>
          </a:xfrm>
        </p:spPr>
        <p:txBody>
          <a:bodyPr>
            <a:noAutofit/>
          </a:bodyPr>
          <a:lstStyle/>
          <a:p>
            <a:r>
              <a:rPr lang="en-US" dirty="0"/>
              <a:t>Roll out product to high profile or top-level participants to help establish the product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77320A72-527D-4F04-AF2E-E0B73E4865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7760" y="3895344"/>
            <a:ext cx="6339840" cy="365760"/>
          </a:xfrm>
        </p:spPr>
        <p:txBody>
          <a:bodyPr/>
          <a:lstStyle/>
          <a:p>
            <a:r>
              <a:rPr lang="en-US" dirty="0"/>
              <a:t>PHASE 2: MAY 20XX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57D67FB9-44E6-49D8-9419-FD6B4644CB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37760" y="4206240"/>
            <a:ext cx="6336792" cy="640080"/>
          </a:xfrm>
        </p:spPr>
        <p:txBody>
          <a:bodyPr>
            <a:noAutofit/>
          </a:bodyPr>
          <a:lstStyle/>
          <a:p>
            <a:r>
              <a:rPr lang="en-US" dirty="0"/>
              <a:t>Release of the product to the general public and monitor press release and social media accounts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6E771E27-902A-4BA5-BF20-88B7F7F8F9A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33747" y="5221224"/>
            <a:ext cx="6339840" cy="365760"/>
          </a:xfrm>
        </p:spPr>
        <p:txBody>
          <a:bodyPr/>
          <a:lstStyle/>
          <a:p>
            <a:r>
              <a:rPr lang="en-US" dirty="0"/>
              <a:t>PHASE 3: OCT 20XX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B4C1BA5-5E1C-4F99-8F66-BCA2EBDF4F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33747" y="5541264"/>
            <a:ext cx="6336792" cy="640080"/>
          </a:xfrm>
        </p:spPr>
        <p:txBody>
          <a:bodyPr/>
          <a:lstStyle/>
          <a:p>
            <a:r>
              <a:rPr lang="en-US" dirty="0"/>
              <a:t>Gather feedback and adjust product design as necessary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C75D2-5D5B-46F8-8017-90EEE14714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BD69A-115E-4656-A53E-500EC253A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6167" y="6350000"/>
            <a:ext cx="2286000" cy="365125"/>
          </a:xfrm>
        </p:spPr>
        <p:txBody>
          <a:bodyPr/>
          <a:lstStyle/>
          <a:p>
            <a:r>
              <a:rPr lang="en-US" dirty="0"/>
              <a:t>Pitch deck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6FA97-1026-4096-AB75-6CB2D1A8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969BE6-563E-4D33-9869-C72C13690E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C5B451-383B-43A4-A0F9-F86FBC3530B9}"/>
              </a:ext>
            </a:extLst>
          </p:cNvPr>
          <p:cNvSpPr/>
          <p:nvPr/>
        </p:nvSpPr>
        <p:spPr>
          <a:xfrm>
            <a:off x="4076700" y="-30012"/>
            <a:ext cx="8115300" cy="6888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720" y="163957"/>
            <a:ext cx="6800850" cy="1325880"/>
          </a:xfrm>
        </p:spPr>
        <p:txBody>
          <a:bodyPr/>
          <a:lstStyle/>
          <a:p>
            <a:r>
              <a:rPr lang="en-US" dirty="0"/>
              <a:t>HOW others have prepared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24C47AF-ED94-4A18-9F03-DF9240366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499" y="1381125"/>
            <a:ext cx="5476266" cy="53897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CC37CA2-35F6-4E76-A239-0519B11EF217}"/>
              </a:ext>
            </a:extLst>
          </p:cNvPr>
          <p:cNvSpPr txBox="1"/>
          <p:nvPr/>
        </p:nvSpPr>
        <p:spPr>
          <a:xfrm>
            <a:off x="4236720" y="6267450"/>
            <a:ext cx="1173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n=75</a:t>
            </a:r>
          </a:p>
        </p:txBody>
      </p:sp>
    </p:spTree>
    <p:extLst>
      <p:ext uri="{BB962C8B-B14F-4D97-AF65-F5344CB8AC3E}">
        <p14:creationId xmlns:p14="http://schemas.microsoft.com/office/powerpoint/2010/main" val="3721975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699231"/>
            <a:ext cx="5609329" cy="2264112"/>
          </a:xfrm>
        </p:spPr>
        <p:txBody>
          <a:bodyPr>
            <a:normAutofit/>
          </a:bodyPr>
          <a:lstStyle/>
          <a:p>
            <a:r>
              <a:rPr lang="en-US" dirty="0"/>
              <a:t>How to get support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BEFCB-C2E8-4F6F-B4E4-FDD52E20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AC6C41-3BBF-4721-A0AE-9007E992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364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1188AF-1B8F-40DD-90B1-DC0F52BA4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613724"/>
            <a:ext cx="9124951" cy="1325563"/>
          </a:xfrm>
        </p:spPr>
        <p:txBody>
          <a:bodyPr/>
          <a:lstStyle/>
          <a:p>
            <a:r>
              <a:rPr lang="en-US" dirty="0"/>
              <a:t>Build SUPPORT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54CD4A7-4E1A-4902-993B-81A396A367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41680" y="3255802"/>
            <a:ext cx="4297679" cy="455295"/>
          </a:xfrm>
        </p:spPr>
        <p:txBody>
          <a:bodyPr/>
          <a:lstStyle/>
          <a:p>
            <a:r>
              <a:rPr lang="en-US" dirty="0"/>
              <a:t>Get buy-in</a:t>
            </a:r>
          </a:p>
          <a:p>
            <a:r>
              <a:rPr lang="en-US" dirty="0"/>
              <a:t>Find a mentor</a:t>
            </a:r>
          </a:p>
          <a:p>
            <a:r>
              <a:rPr lang="en-US" dirty="0"/>
              <a:t>Get financial/time off support</a:t>
            </a:r>
          </a:p>
          <a:p>
            <a:r>
              <a:rPr lang="en-US" dirty="0"/>
              <a:t>Built in Cheer squad</a:t>
            </a:r>
          </a:p>
          <a:p>
            <a:r>
              <a:rPr lang="en-US" dirty="0"/>
              <a:t>Stay motivated</a:t>
            </a: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E9EBB125-3717-454C-B67A-6062EA38DB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34" name="Slide Number Placeholder 33">
            <a:extLst>
              <a:ext uri="{FF2B5EF4-FFF2-40B4-BE49-F238E27FC236}">
                <a16:creationId xmlns:a16="http://schemas.microsoft.com/office/drawing/2014/main" id="{6B5C6981-F34F-439A-B2E5-6227C9257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32</a:t>
            </a:fld>
            <a:endParaRPr lang="en-US"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914B833F-56AD-4E02-B877-7927E28EAAF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59479944"/>
              </p:ext>
            </p:extLst>
          </p:nvPr>
        </p:nvGraphicFramePr>
        <p:xfrm>
          <a:off x="1463039" y="703896"/>
          <a:ext cx="10117455" cy="6014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0935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19DB-D6DF-4D0C-9164-039C04B14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96112"/>
            <a:ext cx="10363200" cy="1325880"/>
          </a:xfrm>
        </p:spPr>
        <p:txBody>
          <a:bodyPr anchor="t">
            <a:normAutofit/>
          </a:bodyPr>
          <a:lstStyle/>
          <a:p>
            <a:r>
              <a:rPr lang="en-US" dirty="0"/>
              <a:t>MEET THE TEAM </a:t>
            </a:r>
          </a:p>
        </p:txBody>
      </p:sp>
      <p:pic>
        <p:nvPicPr>
          <p:cNvPr id="58" name="Picture 57" descr="A picture containing person, person, indoor, smiling&#10;&#10;Description automatically generated">
            <a:extLst>
              <a:ext uri="{FF2B5EF4-FFF2-40B4-BE49-F238E27FC236}">
                <a16:creationId xmlns:a16="http://schemas.microsoft.com/office/drawing/2014/main" id="{D55BF798-6396-4B62-8FC7-91EC3A32B5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927504" y="1993393"/>
            <a:ext cx="3237186" cy="3237186"/>
          </a:xfrm>
          <a:prstGeom prst="rect">
            <a:avLst/>
          </a:prstGeom>
          <a:noFill/>
        </p:spPr>
      </p:pic>
      <p:sp>
        <p:nvSpPr>
          <p:cNvPr id="207" name="Text Placeholder 3">
            <a:extLst>
              <a:ext uri="{FF2B5EF4-FFF2-40B4-BE49-F238E27FC236}">
                <a16:creationId xmlns:a16="http://schemas.microsoft.com/office/drawing/2014/main" id="{CD6B6E89-1F6D-1A1A-16BC-1B77CD500D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680" y="5522043"/>
            <a:ext cx="2286000" cy="274320"/>
          </a:xfrm>
        </p:spPr>
        <p:txBody>
          <a:bodyPr/>
          <a:lstStyle/>
          <a:p>
            <a:r>
              <a:rPr lang="en-US" dirty="0"/>
              <a:t>Morgean Hirt</a:t>
            </a:r>
          </a:p>
        </p:txBody>
      </p:sp>
      <p:sp>
        <p:nvSpPr>
          <p:cNvPr id="209" name="Text Placeholder 4">
            <a:extLst>
              <a:ext uri="{FF2B5EF4-FFF2-40B4-BE49-F238E27FC236}">
                <a16:creationId xmlns:a16="http://schemas.microsoft.com/office/drawing/2014/main" id="{A364D23D-2F5F-4F74-CC8A-423A3431BA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5864108"/>
            <a:ext cx="2286000" cy="649287"/>
          </a:xfrm>
        </p:spPr>
        <p:txBody>
          <a:bodyPr/>
          <a:lstStyle/>
          <a:p>
            <a:r>
              <a:rPr lang="en-US" dirty="0"/>
              <a:t>Director, Credentialing</a:t>
            </a:r>
          </a:p>
        </p:txBody>
      </p:sp>
      <p:pic>
        <p:nvPicPr>
          <p:cNvPr id="60" name="Picture 59" descr="A picture containing person, green, smiling&#10;&#10;Description automatically generated">
            <a:extLst>
              <a:ext uri="{FF2B5EF4-FFF2-40B4-BE49-F238E27FC236}">
                <a16:creationId xmlns:a16="http://schemas.microsoft.com/office/drawing/2014/main" id="{B45F3994-423E-45A6-8536-94F7FD88A2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71" b="25112"/>
          <a:stretch/>
        </p:blipFill>
        <p:spPr>
          <a:xfrm>
            <a:off x="4321791" y="1993393"/>
            <a:ext cx="3237185" cy="3237185"/>
          </a:xfrm>
          <a:prstGeom prst="rect">
            <a:avLst/>
          </a:prstGeom>
          <a:noFill/>
        </p:spPr>
      </p:pic>
      <p:sp>
        <p:nvSpPr>
          <p:cNvPr id="211" name="Text Placeholder 6">
            <a:extLst>
              <a:ext uri="{FF2B5EF4-FFF2-40B4-BE49-F238E27FC236}">
                <a16:creationId xmlns:a16="http://schemas.microsoft.com/office/drawing/2014/main" id="{4976E219-564E-F95B-829E-F86D1A05E7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40356" y="5589788"/>
            <a:ext cx="2286000" cy="274320"/>
          </a:xfrm>
        </p:spPr>
        <p:txBody>
          <a:bodyPr/>
          <a:lstStyle/>
          <a:p>
            <a:r>
              <a:rPr lang="en-US" dirty="0"/>
              <a:t>Holly Batts</a:t>
            </a:r>
          </a:p>
        </p:txBody>
      </p:sp>
      <p:sp>
        <p:nvSpPr>
          <p:cNvPr id="213" name="Text Placeholder 7">
            <a:extLst>
              <a:ext uri="{FF2B5EF4-FFF2-40B4-BE49-F238E27FC236}">
                <a16:creationId xmlns:a16="http://schemas.microsoft.com/office/drawing/2014/main" id="{A563DF19-DC2C-6532-0E4B-B79F5B49908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40356" y="5917394"/>
            <a:ext cx="2286000" cy="647700"/>
          </a:xfrm>
        </p:spPr>
        <p:txBody>
          <a:bodyPr/>
          <a:lstStyle/>
          <a:p>
            <a:r>
              <a:rPr lang="en-US" dirty="0"/>
              <a:t>Associate Director, Credentialing</a:t>
            </a:r>
          </a:p>
        </p:txBody>
      </p:sp>
      <p:pic>
        <p:nvPicPr>
          <p:cNvPr id="62" name="Picture Placeholder 61">
            <a:extLst>
              <a:ext uri="{FF2B5EF4-FFF2-40B4-BE49-F238E27FC236}">
                <a16:creationId xmlns:a16="http://schemas.microsoft.com/office/drawing/2014/main" id="{0E470A47-02CD-4E2C-9AE2-10419638CA45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4"/>
          <a:srcRect l="131" r="131"/>
          <a:stretch/>
        </p:blipFill>
        <p:spPr>
          <a:xfrm>
            <a:off x="7729182" y="1993393"/>
            <a:ext cx="3237185" cy="3237185"/>
          </a:xfrm>
        </p:spPr>
      </p:pic>
      <p:sp>
        <p:nvSpPr>
          <p:cNvPr id="217" name="Text Placeholder 9">
            <a:extLst>
              <a:ext uri="{FF2B5EF4-FFF2-40B4-BE49-F238E27FC236}">
                <a16:creationId xmlns:a16="http://schemas.microsoft.com/office/drawing/2014/main" id="{35578F1F-5D0E-101F-3816-CC77D42633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769356" y="5634282"/>
            <a:ext cx="2286000" cy="274320"/>
          </a:xfrm>
        </p:spPr>
        <p:txBody>
          <a:bodyPr/>
          <a:lstStyle/>
          <a:p>
            <a:r>
              <a:rPr lang="en-US" dirty="0"/>
              <a:t>John Griffin</a:t>
            </a:r>
          </a:p>
        </p:txBody>
      </p:sp>
      <p:sp>
        <p:nvSpPr>
          <p:cNvPr id="219" name="Text Placeholder 10">
            <a:extLst>
              <a:ext uri="{FF2B5EF4-FFF2-40B4-BE49-F238E27FC236}">
                <a16:creationId xmlns:a16="http://schemas.microsoft.com/office/drawing/2014/main" id="{5A5836CF-D0E7-77EE-5EBE-DC39E61F9E9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69356" y="5961888"/>
            <a:ext cx="2286000" cy="647700"/>
          </a:xfrm>
        </p:spPr>
        <p:txBody>
          <a:bodyPr/>
          <a:lstStyle/>
          <a:p>
            <a:r>
              <a:rPr lang="en-US" dirty="0"/>
              <a:t>Certification Specialist</a:t>
            </a:r>
          </a:p>
        </p:txBody>
      </p:sp>
      <p:sp>
        <p:nvSpPr>
          <p:cNvPr id="200" name="Date Placeholder 199">
            <a:extLst>
              <a:ext uri="{FF2B5EF4-FFF2-40B4-BE49-F238E27FC236}">
                <a16:creationId xmlns:a16="http://schemas.microsoft.com/office/drawing/2014/main" id="{AE84ABA0-2F5A-475F-9D78-AF5569E276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© 2023</a:t>
            </a:r>
          </a:p>
        </p:txBody>
      </p:sp>
      <p:sp>
        <p:nvSpPr>
          <p:cNvPr id="202" name="Slide Number Placeholder 201">
            <a:extLst>
              <a:ext uri="{FF2B5EF4-FFF2-40B4-BE49-F238E27FC236}">
                <a16:creationId xmlns:a16="http://schemas.microsoft.com/office/drawing/2014/main" id="{ED6B041C-4941-4234-B2B0-0061E5062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5CEABB6-07DC-46E8-9B57-56EC44A396E5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023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4664" y="1122363"/>
            <a:ext cx="5486400" cy="238760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0759" y="3602038"/>
            <a:ext cx="5486400" cy="1655762"/>
          </a:xfrm>
        </p:spPr>
        <p:txBody>
          <a:bodyPr bIns="0">
            <a:normAutofit/>
          </a:bodyPr>
          <a:lstStyle/>
          <a:p>
            <a:r>
              <a:rPr lang="en-US" dirty="0"/>
              <a:t>For additional information, write to</a:t>
            </a:r>
          </a:p>
          <a:p>
            <a:endParaRPr lang="en-US" dirty="0"/>
          </a:p>
          <a:p>
            <a:r>
              <a:rPr lang="en-US" sz="3600" b="1" dirty="0">
                <a:solidFill>
                  <a:schemeClr val="accent4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certification@td.org</a:t>
            </a:r>
            <a:endParaRPr lang="en-US" sz="36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17411" y="0"/>
            <a:ext cx="10212819" cy="4623711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There are two certifications offered by the ATD Certification Institute.</a:t>
            </a:r>
          </a:p>
        </p:txBody>
      </p:sp>
      <p:sp>
        <p:nvSpPr>
          <p:cNvPr id="36" name="Date Placeholder 35">
            <a:extLst>
              <a:ext uri="{FF2B5EF4-FFF2-40B4-BE49-F238E27FC236}">
                <a16:creationId xmlns:a16="http://schemas.microsoft.com/office/drawing/2014/main" id="{64D06C77-08BF-4ABC-8656-21CAB4DF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38" name="Slide Number Placeholder 37">
            <a:extLst>
              <a:ext uri="{FF2B5EF4-FFF2-40B4-BE49-F238E27FC236}">
                <a16:creationId xmlns:a16="http://schemas.microsoft.com/office/drawing/2014/main" id="{198D92D2-0F62-443D-BB2D-F4E23724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3B1D1871-10B3-4508-98EE-33E0D2EF5F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677392"/>
              </p:ext>
            </p:extLst>
          </p:nvPr>
        </p:nvGraphicFramePr>
        <p:xfrm>
          <a:off x="4678382" y="1203363"/>
          <a:ext cx="7364692" cy="517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2346">
                  <a:extLst>
                    <a:ext uri="{9D8B030D-6E8A-4147-A177-3AD203B41FA5}">
                      <a16:colId xmlns:a16="http://schemas.microsoft.com/office/drawing/2014/main" val="822954356"/>
                    </a:ext>
                  </a:extLst>
                </a:gridCol>
                <a:gridCol w="3682346">
                  <a:extLst>
                    <a:ext uri="{9D8B030D-6E8A-4147-A177-3AD203B41FA5}">
                      <a16:colId xmlns:a16="http://schemas.microsoft.com/office/drawing/2014/main" val="3049077318"/>
                    </a:ext>
                  </a:extLst>
                </a:gridCol>
              </a:tblGrid>
              <a:tr h="1520779">
                <a:tc>
                  <a:txBody>
                    <a:bodyPr/>
                    <a:lstStyle/>
                    <a:p>
                      <a:endParaRPr lang="en-US">
                        <a:solidFill>
                          <a:srgbClr val="F8F0E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F8F0E3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782370"/>
                  </a:ext>
                </a:extLst>
              </a:tr>
              <a:tr h="598697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Associate Professional in Talent Development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Certified Professional in Talent Development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453021"/>
                  </a:ext>
                </a:extLst>
              </a:tr>
              <a:tr h="34686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418386"/>
                  </a:ext>
                </a:extLst>
              </a:tr>
              <a:tr h="34686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years of Work Experience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years of Work Experience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652669"/>
                  </a:ext>
                </a:extLst>
              </a:tr>
              <a:tr h="34686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406069"/>
                  </a:ext>
                </a:extLst>
              </a:tr>
              <a:tr h="59869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 hours of professional development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 hours of professional development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888030"/>
                  </a:ext>
                </a:extLst>
              </a:tr>
              <a:tr h="34686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317722"/>
                  </a:ext>
                </a:extLst>
              </a:tr>
              <a:tr h="85528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 early-career professionals or those whose job has a narrow focus or not a full-time role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For more senior-level talent development professionals seeking a leadership role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767593"/>
                  </a:ext>
                </a:extLst>
              </a:tr>
            </a:tbl>
          </a:graphicData>
        </a:graphic>
      </p:graphicFrame>
      <p:pic>
        <p:nvPicPr>
          <p:cNvPr id="5" name="Picture 4" descr="Text, logo&#10;&#10;Description automatically generated">
            <a:extLst>
              <a:ext uri="{FF2B5EF4-FFF2-40B4-BE49-F238E27FC236}">
                <a16:creationId xmlns:a16="http://schemas.microsoft.com/office/drawing/2014/main" id="{78B823BA-920C-47D6-A981-50AD2013B9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181"/>
          <a:stretch/>
        </p:blipFill>
        <p:spPr>
          <a:xfrm>
            <a:off x="4871835" y="585482"/>
            <a:ext cx="3239432" cy="2459741"/>
          </a:xfrm>
          <a:prstGeom prst="rect">
            <a:avLst/>
          </a:prstGeom>
        </p:spPr>
      </p:pic>
      <p:pic>
        <p:nvPicPr>
          <p:cNvPr id="7" name="Picture 6" descr="Text, logo&#10;&#10;Description automatically generated">
            <a:extLst>
              <a:ext uri="{FF2B5EF4-FFF2-40B4-BE49-F238E27FC236}">
                <a16:creationId xmlns:a16="http://schemas.microsoft.com/office/drawing/2014/main" id="{F0AA6580-FEF0-45FF-B69B-1C53C2D88C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181"/>
          <a:stretch/>
        </p:blipFill>
        <p:spPr>
          <a:xfrm>
            <a:off x="8542730" y="622536"/>
            <a:ext cx="3239433" cy="245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4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0" y="898524"/>
            <a:ext cx="6339840" cy="132588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B466A-6DA0-4EE9-9405-F74957757B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7760" y="2080153"/>
            <a:ext cx="3200400" cy="365760"/>
          </a:xfrm>
        </p:spPr>
        <p:txBody>
          <a:bodyPr/>
          <a:lstStyle/>
          <a:p>
            <a:r>
              <a:rPr lang="en-US" dirty="0"/>
              <a:t>Why this is your year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F9651D-8E27-4952-804A-2D2C0A55A0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7760" y="3417082"/>
            <a:ext cx="3200400" cy="365760"/>
          </a:xfrm>
        </p:spPr>
        <p:txBody>
          <a:bodyPr/>
          <a:lstStyle/>
          <a:p>
            <a:r>
              <a:rPr lang="en-US" dirty="0"/>
              <a:t>Eligibility in a nutshell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30EFC93-5195-49E7-91E1-75A347D5E4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33747" y="4790587"/>
            <a:ext cx="3200400" cy="365760"/>
          </a:xfrm>
        </p:spPr>
        <p:txBody>
          <a:bodyPr/>
          <a:lstStyle/>
          <a:p>
            <a:r>
              <a:rPr lang="en-US" dirty="0"/>
              <a:t>Application basics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4E9F7C96-64EE-4251-8329-BA0DE2E3AC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86217" y="2080153"/>
            <a:ext cx="3200400" cy="365760"/>
          </a:xfrm>
        </p:spPr>
        <p:txBody>
          <a:bodyPr/>
          <a:lstStyle/>
          <a:p>
            <a:r>
              <a:rPr lang="en-US" dirty="0"/>
              <a:t>Choosing the right window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E3EA43D-68CC-4A91-9A23-A95AB9E8E36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86217" y="3417082"/>
            <a:ext cx="3200400" cy="365760"/>
          </a:xfrm>
        </p:spPr>
        <p:txBody>
          <a:bodyPr/>
          <a:lstStyle/>
          <a:p>
            <a:r>
              <a:rPr lang="en-US" dirty="0"/>
              <a:t>Preparing for the exam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3ACFBD1-CF18-4304-BC3A-FC464B0DB6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3776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C5D1CA5-AA7F-4214-8924-E9A00B433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261E5FDE-DDEF-4278-9CF4-26E960F93242}"/>
              </a:ext>
            </a:extLst>
          </p:cNvPr>
          <p:cNvSpPr txBox="1">
            <a:spLocks/>
          </p:cNvSpPr>
          <p:nvPr/>
        </p:nvSpPr>
        <p:spPr>
          <a:xfrm>
            <a:off x="8486217" y="4790587"/>
            <a:ext cx="3200400" cy="365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to get support</a:t>
            </a:r>
          </a:p>
        </p:txBody>
      </p:sp>
      <p:sp>
        <p:nvSpPr>
          <p:cNvPr id="33" name="Text Placeholder 26">
            <a:extLst>
              <a:ext uri="{FF2B5EF4-FFF2-40B4-BE49-F238E27FC236}">
                <a16:creationId xmlns:a16="http://schemas.microsoft.com/office/drawing/2014/main" id="{14A2E8B8-9B18-45BC-90B7-9E824A648B26}"/>
              </a:ext>
            </a:extLst>
          </p:cNvPr>
          <p:cNvSpPr txBox="1">
            <a:spLocks/>
          </p:cNvSpPr>
          <p:nvPr/>
        </p:nvSpPr>
        <p:spPr>
          <a:xfrm>
            <a:off x="7436167" y="5944636"/>
            <a:ext cx="3200400" cy="365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418789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822" y="563505"/>
            <a:ext cx="6800850" cy="1325880"/>
          </a:xfrm>
        </p:spPr>
        <p:txBody>
          <a:bodyPr/>
          <a:lstStyle/>
          <a:p>
            <a:pPr algn="ctr"/>
            <a:r>
              <a:rPr lang="en-US" dirty="0"/>
              <a:t>2023 is your year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1BDD77E-A892-4E87-9B6D-EF78B0038A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0457" y="1667975"/>
            <a:ext cx="3200400" cy="365760"/>
          </a:xfrm>
        </p:spPr>
        <p:txBody>
          <a:bodyPr/>
          <a:lstStyle/>
          <a:p>
            <a:r>
              <a:rPr lang="en-US" dirty="0"/>
              <a:t>Opportunity AWAITS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21587F-8DFD-4A31-9931-8A346A92D8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0457" y="1982633"/>
            <a:ext cx="3200400" cy="118872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ZA" sz="1800" dirty="0"/>
              <a:t>As of this week, there are 204 US job announcements in the on LinkedIn requesting or requiring the APTD or CPTD. </a:t>
            </a:r>
            <a:r>
              <a:rPr lang="en-ZA" sz="1800" b="1" dirty="0">
                <a:solidFill>
                  <a:schemeClr val="accent3"/>
                </a:solidFill>
              </a:rPr>
              <a:t>It’s your chance to stand out.</a:t>
            </a:r>
            <a:endParaRPr lang="en-ZA" sz="1800" b="1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F05CFBF-1A7F-4C99-9321-EF2EF7BEF7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38277" y="1606998"/>
            <a:ext cx="3200400" cy="365760"/>
          </a:xfrm>
        </p:spPr>
        <p:txBody>
          <a:bodyPr/>
          <a:lstStyle/>
          <a:p>
            <a:r>
              <a:rPr lang="en-US" dirty="0"/>
              <a:t>A TRUSTED Program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0EE4EC2-315F-4BCE-91FD-64A3D3AF94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35424" y="1943172"/>
            <a:ext cx="3200400" cy="11887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92.6% of APTDs and CPTDs say they gained new insights about talent development by becoming certified. </a:t>
            </a:r>
            <a:r>
              <a:rPr lang="en-US" sz="1800" b="1" dirty="0">
                <a:solidFill>
                  <a:schemeClr val="accent3"/>
                </a:solidFill>
              </a:rPr>
              <a:t>It’s a solid program trusted by TD professionals like you.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BB8B2E0-57A3-43A4-859A-28669F14F8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35024" y="4236091"/>
            <a:ext cx="3200400" cy="365760"/>
          </a:xfrm>
        </p:spPr>
        <p:txBody>
          <a:bodyPr/>
          <a:lstStyle/>
          <a:p>
            <a:r>
              <a:rPr lang="en-ZA" dirty="0"/>
              <a:t>New year; new you</a:t>
            </a:r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6AB6387-E6AE-46CB-8500-4F11FA6B44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90918" y="4567597"/>
            <a:ext cx="5378823" cy="1143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ZA" sz="1800" dirty="0"/>
              <a:t>Although </a:t>
            </a:r>
            <a:r>
              <a:rPr lang="en-ZA" sz="1800" dirty="0" err="1"/>
              <a:t>certificants</a:t>
            </a:r>
            <a:r>
              <a:rPr lang="en-ZA" sz="1800" dirty="0"/>
              <a:t> receive 18 months of eligibility, registering now and planning a good preparation timeline can warrant an earned certification this year. </a:t>
            </a:r>
            <a:r>
              <a:rPr lang="en-ZA" sz="1800" b="1" dirty="0">
                <a:solidFill>
                  <a:schemeClr val="accent3"/>
                </a:solidFill>
              </a:rPr>
              <a:t>Make it your 2023 goal.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E3FF72-DB34-4BB6-A010-93B275EE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5080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F794A-4793-4DB0-91FD-E5B132FC1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91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84294-49A0-4C63-A7D7-E3BF9E591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112"/>
            <a:ext cx="10515600" cy="1325563"/>
          </a:xfrm>
        </p:spPr>
        <p:txBody>
          <a:bodyPr/>
          <a:lstStyle/>
          <a:p>
            <a:r>
              <a:rPr lang="en-ZA" dirty="0"/>
              <a:t>2023 ACTION PLAN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830F660-D88D-4A5F-8F7C-44B1D5C8E66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5318760" y="1953892"/>
            <a:ext cx="1554480" cy="561975"/>
          </a:xfrm>
        </p:spPr>
        <p:txBody>
          <a:bodyPr>
            <a:normAutofit/>
          </a:bodyPr>
          <a:lstStyle/>
          <a:p>
            <a:endParaRPr lang="en-ZA" sz="1400" dirty="0">
              <a:solidFill>
                <a:schemeClr val="tx2"/>
              </a:solidFill>
            </a:endParaRPr>
          </a:p>
        </p:txBody>
      </p:sp>
      <p:sp>
        <p:nvSpPr>
          <p:cNvPr id="370" name="Text Placeholder 369">
            <a:extLst>
              <a:ext uri="{FF2B5EF4-FFF2-40B4-BE49-F238E27FC236}">
                <a16:creationId xmlns:a16="http://schemas.microsoft.com/office/drawing/2014/main" id="{0DC8C4F9-0201-4398-9035-72D47B8BF16E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4667859" y="2302547"/>
            <a:ext cx="1554480" cy="561975"/>
          </a:xfrm>
        </p:spPr>
        <p:txBody>
          <a:bodyPr/>
          <a:lstStyle/>
          <a:p>
            <a:r>
              <a:rPr lang="en-US" dirty="0"/>
              <a:t>run focus group</a:t>
            </a:r>
          </a:p>
        </p:txBody>
      </p:sp>
      <p:sp>
        <p:nvSpPr>
          <p:cNvPr id="407" name="Text Placeholder 406">
            <a:extLst>
              <a:ext uri="{FF2B5EF4-FFF2-40B4-BE49-F238E27FC236}">
                <a16:creationId xmlns:a16="http://schemas.microsoft.com/office/drawing/2014/main" id="{36719383-F8EF-4FB6-BDDE-C0D7D49E787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4722723" y="2613443"/>
            <a:ext cx="1463040" cy="224670"/>
          </a:xfrm>
        </p:spPr>
        <p:txBody>
          <a:bodyPr/>
          <a:lstStyle/>
          <a:p>
            <a:r>
              <a:rPr lang="en-US" dirty="0"/>
              <a:t>May 20XX</a:t>
            </a:r>
          </a:p>
        </p:txBody>
      </p:sp>
      <p:sp>
        <p:nvSpPr>
          <p:cNvPr id="408" name="Text Placeholder 407">
            <a:extLst>
              <a:ext uri="{FF2B5EF4-FFF2-40B4-BE49-F238E27FC236}">
                <a16:creationId xmlns:a16="http://schemas.microsoft.com/office/drawing/2014/main" id="{177C5727-7047-4DA0-9BDA-091AE83D6E3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8577756" y="2319697"/>
            <a:ext cx="1554480" cy="561975"/>
          </a:xfrm>
        </p:spPr>
        <p:txBody>
          <a:bodyPr/>
          <a:lstStyle/>
          <a:p>
            <a:r>
              <a:rPr lang="en-US" dirty="0"/>
              <a:t>Gather feedback</a:t>
            </a:r>
          </a:p>
        </p:txBody>
      </p:sp>
      <p:sp>
        <p:nvSpPr>
          <p:cNvPr id="409" name="Text Placeholder 408">
            <a:extLst>
              <a:ext uri="{FF2B5EF4-FFF2-40B4-BE49-F238E27FC236}">
                <a16:creationId xmlns:a16="http://schemas.microsoft.com/office/drawing/2014/main" id="{40FE6D64-CA3D-45C9-B6AE-A27DA1FDA97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8632620" y="2630593"/>
            <a:ext cx="1463040" cy="224670"/>
          </a:xfrm>
        </p:spPr>
        <p:txBody>
          <a:bodyPr/>
          <a:lstStyle/>
          <a:p>
            <a:r>
              <a:rPr lang="en-US" dirty="0"/>
              <a:t>Oct 20XX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861FF3-B902-4DEC-B46D-0F2E499C51C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14399" y="3354712"/>
            <a:ext cx="731520" cy="457200"/>
          </a:xfrm>
        </p:spPr>
        <p:txBody>
          <a:bodyPr>
            <a:normAutofit/>
          </a:bodyPr>
          <a:lstStyle/>
          <a:p>
            <a:r>
              <a:rPr lang="en-ZA" dirty="0"/>
              <a:t>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941AA2-C85B-41A7-9264-A0C66F32930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JAN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4BD3D3-C7A9-46F1-8ED8-AB8D1BB8926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FEB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3EDDDB-6509-4407-BA35-232AAF9F198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MAR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3A061F-AC2A-4E3F-B448-DC6FEC307A5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APR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C81818-8260-4E49-9FCC-569FDE30B0B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MAY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1FD068B-6917-4C40-B40D-5F7B670EA7B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JUN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E71AD-30AF-4021-B577-B686EC6DA32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JUL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8E5FFBE-125E-43C8-A66E-DE8D2FE7AF3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AUG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209F81D-5EC6-4D97-B0C2-AC00081AB1A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SEP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A477EE3-A17C-4158-91E8-03A401BE96C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OCT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477818B-3CAB-4A39-939D-99E98D2EE68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NOV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7907FC8-DAAF-4896-A2B1-C173BF2FAE6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DEC</a:t>
            </a:r>
          </a:p>
        </p:txBody>
      </p:sp>
      <p:sp>
        <p:nvSpPr>
          <p:cNvPr id="556" name="Text Placeholder 555">
            <a:extLst>
              <a:ext uri="{FF2B5EF4-FFF2-40B4-BE49-F238E27FC236}">
                <a16:creationId xmlns:a16="http://schemas.microsoft.com/office/drawing/2014/main" id="{854FD9ED-4041-410B-93B1-9B3DAE4C8FB4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6222339" y="5272948"/>
            <a:ext cx="1554480" cy="561975"/>
          </a:xfrm>
        </p:spPr>
        <p:txBody>
          <a:bodyPr/>
          <a:lstStyle/>
          <a:p>
            <a:r>
              <a:rPr lang="en-US" dirty="0"/>
              <a:t>Launch design</a:t>
            </a:r>
          </a:p>
        </p:txBody>
      </p:sp>
      <p:sp>
        <p:nvSpPr>
          <p:cNvPr id="557" name="Text Placeholder 556">
            <a:extLst>
              <a:ext uri="{FF2B5EF4-FFF2-40B4-BE49-F238E27FC236}">
                <a16:creationId xmlns:a16="http://schemas.microsoft.com/office/drawing/2014/main" id="{6B7C42E3-7D15-496E-946F-401A49BFD09E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6277203" y="5583844"/>
            <a:ext cx="1463040" cy="224670"/>
          </a:xfrm>
        </p:spPr>
        <p:txBody>
          <a:bodyPr/>
          <a:lstStyle/>
          <a:p>
            <a:r>
              <a:rPr lang="en-US" dirty="0"/>
              <a:t>July 20XX</a:t>
            </a:r>
          </a:p>
        </p:txBody>
      </p:sp>
      <p:sp>
        <p:nvSpPr>
          <p:cNvPr id="558" name="Text Placeholder 557">
            <a:extLst>
              <a:ext uri="{FF2B5EF4-FFF2-40B4-BE49-F238E27FC236}">
                <a16:creationId xmlns:a16="http://schemas.microsoft.com/office/drawing/2014/main" id="{CAFD0B98-F30B-4B42-9952-008A84A1701A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10161393" y="5272948"/>
            <a:ext cx="1554480" cy="561975"/>
          </a:xfrm>
        </p:spPr>
        <p:txBody>
          <a:bodyPr/>
          <a:lstStyle/>
          <a:p>
            <a:r>
              <a:rPr lang="en-US" dirty="0"/>
              <a:t>Deliver to client</a:t>
            </a:r>
          </a:p>
        </p:txBody>
      </p:sp>
      <p:sp>
        <p:nvSpPr>
          <p:cNvPr id="559" name="Text Placeholder 558">
            <a:extLst>
              <a:ext uri="{FF2B5EF4-FFF2-40B4-BE49-F238E27FC236}">
                <a16:creationId xmlns:a16="http://schemas.microsoft.com/office/drawing/2014/main" id="{7E377FA3-206F-4D84-8212-D6C57108A7B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10216257" y="5583844"/>
            <a:ext cx="1463040" cy="224670"/>
          </a:xfrm>
        </p:spPr>
        <p:txBody>
          <a:bodyPr/>
          <a:lstStyle/>
          <a:p>
            <a:r>
              <a:rPr lang="en-US" dirty="0"/>
              <a:t>Dec 20XX</a:t>
            </a:r>
          </a:p>
        </p:txBody>
      </p:sp>
      <p:sp>
        <p:nvSpPr>
          <p:cNvPr id="234" name="Date Placeholder 233">
            <a:extLst>
              <a:ext uri="{FF2B5EF4-FFF2-40B4-BE49-F238E27FC236}">
                <a16:creationId xmlns:a16="http://schemas.microsoft.com/office/drawing/2014/main" id="{97B42A28-9673-438C-9EEE-0311F40F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138" name="Slide Number Placeholder 137">
            <a:extLst>
              <a:ext uri="{FF2B5EF4-FFF2-40B4-BE49-F238E27FC236}">
                <a16:creationId xmlns:a16="http://schemas.microsoft.com/office/drawing/2014/main" id="{C0EE7122-1CD2-46FC-B8ED-13A3D7A6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7</a:t>
            </a:fld>
            <a:endParaRPr lang="en-ZA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BC2B732-182D-4669-9633-23A48D738A7E}"/>
              </a:ext>
            </a:extLst>
          </p:cNvPr>
          <p:cNvSpPr/>
          <p:nvPr/>
        </p:nvSpPr>
        <p:spPr>
          <a:xfrm>
            <a:off x="624059" y="4443190"/>
            <a:ext cx="11306287" cy="181304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DB25A92-763C-4F36-805C-70103EA2279D}"/>
              </a:ext>
            </a:extLst>
          </p:cNvPr>
          <p:cNvSpPr/>
          <p:nvPr/>
        </p:nvSpPr>
        <p:spPr>
          <a:xfrm>
            <a:off x="2753880" y="1667486"/>
            <a:ext cx="7879206" cy="181304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5" name="Picture 514">
            <a:extLst>
              <a:ext uri="{FF2B5EF4-FFF2-40B4-BE49-F238E27FC236}">
                <a16:creationId xmlns:a16="http://schemas.microsoft.com/office/drawing/2014/main" id="{23C454AC-21F9-4C66-98E5-8EB801722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547812" y="4148998"/>
            <a:ext cx="1476375" cy="1123950"/>
          </a:xfrm>
          <a:prstGeom prst="rect">
            <a:avLst/>
          </a:prstGeom>
        </p:spPr>
      </p:pic>
      <p:sp>
        <p:nvSpPr>
          <p:cNvPr id="516" name="TextBox 515">
            <a:extLst>
              <a:ext uri="{FF2B5EF4-FFF2-40B4-BE49-F238E27FC236}">
                <a16:creationId xmlns:a16="http://schemas.microsoft.com/office/drawing/2014/main" id="{54BA9A11-1AFA-444F-9A50-D2761CFAD850}"/>
              </a:ext>
            </a:extLst>
          </p:cNvPr>
          <p:cNvSpPr txBox="1"/>
          <p:nvPr/>
        </p:nvSpPr>
        <p:spPr>
          <a:xfrm>
            <a:off x="1508758" y="4697712"/>
            <a:ext cx="1554481" cy="147732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Commit to earning certification in 2023; make a plan</a:t>
            </a:r>
          </a:p>
        </p:txBody>
      </p:sp>
      <p:sp>
        <p:nvSpPr>
          <p:cNvPr id="518" name="Left Brace 517">
            <a:extLst>
              <a:ext uri="{FF2B5EF4-FFF2-40B4-BE49-F238E27FC236}">
                <a16:creationId xmlns:a16="http://schemas.microsoft.com/office/drawing/2014/main" id="{CB75775E-A33B-4869-9FE7-7A750BC5E18D}"/>
              </a:ext>
            </a:extLst>
          </p:cNvPr>
          <p:cNvSpPr/>
          <p:nvPr/>
        </p:nvSpPr>
        <p:spPr>
          <a:xfrm rot="5400000">
            <a:off x="3792640" y="1914370"/>
            <a:ext cx="406282" cy="2392829"/>
          </a:xfrm>
          <a:prstGeom prst="lef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2185A06-BE58-49A7-93AA-23FC92B899B7}"/>
              </a:ext>
            </a:extLst>
          </p:cNvPr>
          <p:cNvSpPr txBox="1"/>
          <p:nvPr/>
        </p:nvSpPr>
        <p:spPr>
          <a:xfrm>
            <a:off x="2615297" y="1953892"/>
            <a:ext cx="2760967" cy="9233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Preparing for the APTD can be as little as 3 months</a:t>
            </a:r>
          </a:p>
        </p:txBody>
      </p:sp>
      <p:sp>
        <p:nvSpPr>
          <p:cNvPr id="86" name="Left Brace 85">
            <a:extLst>
              <a:ext uri="{FF2B5EF4-FFF2-40B4-BE49-F238E27FC236}">
                <a16:creationId xmlns:a16="http://schemas.microsoft.com/office/drawing/2014/main" id="{8E9BE108-663A-4439-83AA-3F5CCF68E558}"/>
              </a:ext>
            </a:extLst>
          </p:cNvPr>
          <p:cNvSpPr/>
          <p:nvPr/>
        </p:nvSpPr>
        <p:spPr>
          <a:xfrm rot="16200000">
            <a:off x="4978772" y="2355507"/>
            <a:ext cx="406282" cy="4259640"/>
          </a:xfrm>
          <a:prstGeom prst="leftBrace">
            <a:avLst>
              <a:gd name="adj1" fmla="val 8333"/>
              <a:gd name="adj2" fmla="val 51349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A8EE3C3-72C8-4E10-9CA1-3CC37AE87580}"/>
              </a:ext>
            </a:extLst>
          </p:cNvPr>
          <p:cNvSpPr txBox="1"/>
          <p:nvPr/>
        </p:nvSpPr>
        <p:spPr>
          <a:xfrm>
            <a:off x="4044003" y="4737382"/>
            <a:ext cx="2760967" cy="9233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Preparing for the CPTD can be as little as 6 months</a:t>
            </a:r>
          </a:p>
        </p:txBody>
      </p:sp>
    </p:spTree>
    <p:extLst>
      <p:ext uri="{BB962C8B-B14F-4D97-AF65-F5344CB8AC3E}">
        <p14:creationId xmlns:p14="http://schemas.microsoft.com/office/powerpoint/2010/main" val="3060063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84294-49A0-4C63-A7D7-E3BF9E591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112"/>
            <a:ext cx="10515600" cy="1325563"/>
          </a:xfrm>
        </p:spPr>
        <p:txBody>
          <a:bodyPr/>
          <a:lstStyle/>
          <a:p>
            <a:r>
              <a:rPr lang="en-ZA" dirty="0"/>
              <a:t>2023 ACTION PLAN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830F660-D88D-4A5F-8F7C-44B1D5C8E66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5318760" y="1953892"/>
            <a:ext cx="1554480" cy="561975"/>
          </a:xfrm>
        </p:spPr>
        <p:txBody>
          <a:bodyPr>
            <a:normAutofit/>
          </a:bodyPr>
          <a:lstStyle/>
          <a:p>
            <a:endParaRPr lang="en-ZA" sz="1400" dirty="0">
              <a:solidFill>
                <a:schemeClr val="tx2"/>
              </a:solidFill>
            </a:endParaRPr>
          </a:p>
        </p:txBody>
      </p:sp>
      <p:sp>
        <p:nvSpPr>
          <p:cNvPr id="370" name="Text Placeholder 369">
            <a:extLst>
              <a:ext uri="{FF2B5EF4-FFF2-40B4-BE49-F238E27FC236}">
                <a16:creationId xmlns:a16="http://schemas.microsoft.com/office/drawing/2014/main" id="{0DC8C4F9-0201-4398-9035-72D47B8BF16E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4667859" y="2302547"/>
            <a:ext cx="1554480" cy="561975"/>
          </a:xfrm>
        </p:spPr>
        <p:txBody>
          <a:bodyPr/>
          <a:lstStyle/>
          <a:p>
            <a:r>
              <a:rPr lang="en-US" dirty="0"/>
              <a:t>run focus group</a:t>
            </a:r>
          </a:p>
        </p:txBody>
      </p:sp>
      <p:sp>
        <p:nvSpPr>
          <p:cNvPr id="407" name="Text Placeholder 406">
            <a:extLst>
              <a:ext uri="{FF2B5EF4-FFF2-40B4-BE49-F238E27FC236}">
                <a16:creationId xmlns:a16="http://schemas.microsoft.com/office/drawing/2014/main" id="{36719383-F8EF-4FB6-BDDE-C0D7D49E787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4722723" y="2613443"/>
            <a:ext cx="1463040" cy="224670"/>
          </a:xfrm>
        </p:spPr>
        <p:txBody>
          <a:bodyPr/>
          <a:lstStyle/>
          <a:p>
            <a:r>
              <a:rPr lang="en-US" dirty="0"/>
              <a:t>May 20XX</a:t>
            </a:r>
          </a:p>
        </p:txBody>
      </p:sp>
      <p:sp>
        <p:nvSpPr>
          <p:cNvPr id="408" name="Text Placeholder 407">
            <a:extLst>
              <a:ext uri="{FF2B5EF4-FFF2-40B4-BE49-F238E27FC236}">
                <a16:creationId xmlns:a16="http://schemas.microsoft.com/office/drawing/2014/main" id="{177C5727-7047-4DA0-9BDA-091AE83D6E3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8577756" y="2319697"/>
            <a:ext cx="1554480" cy="561975"/>
          </a:xfrm>
        </p:spPr>
        <p:txBody>
          <a:bodyPr/>
          <a:lstStyle/>
          <a:p>
            <a:r>
              <a:rPr lang="en-US" dirty="0"/>
              <a:t>Gather feedback</a:t>
            </a:r>
          </a:p>
        </p:txBody>
      </p:sp>
      <p:sp>
        <p:nvSpPr>
          <p:cNvPr id="409" name="Text Placeholder 408">
            <a:extLst>
              <a:ext uri="{FF2B5EF4-FFF2-40B4-BE49-F238E27FC236}">
                <a16:creationId xmlns:a16="http://schemas.microsoft.com/office/drawing/2014/main" id="{40FE6D64-CA3D-45C9-B6AE-A27DA1FDA97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8632620" y="2630593"/>
            <a:ext cx="1463040" cy="224670"/>
          </a:xfrm>
        </p:spPr>
        <p:txBody>
          <a:bodyPr/>
          <a:lstStyle/>
          <a:p>
            <a:r>
              <a:rPr lang="en-US" dirty="0"/>
              <a:t>Oct 20XX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861FF3-B902-4DEC-B46D-0F2E499C51C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14399" y="3354712"/>
            <a:ext cx="731520" cy="457200"/>
          </a:xfrm>
        </p:spPr>
        <p:txBody>
          <a:bodyPr>
            <a:normAutofit/>
          </a:bodyPr>
          <a:lstStyle/>
          <a:p>
            <a:r>
              <a:rPr lang="en-ZA" dirty="0"/>
              <a:t>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941AA2-C85B-41A7-9264-A0C66F32930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JAN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4BD3D3-C7A9-46F1-8ED8-AB8D1BB8926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FEB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3EDDDB-6509-4407-BA35-232AAF9F198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MAR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3A061F-AC2A-4E3F-B448-DC6FEC307A5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APR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C81818-8260-4E49-9FCC-569FDE30B0B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MAY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1FD068B-6917-4C40-B40D-5F7B670EA7B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JUN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E71AD-30AF-4021-B577-B686EC6DA32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JUL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8E5FFBE-125E-43C8-A66E-DE8D2FE7AF3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AUG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209F81D-5EC6-4D97-B0C2-AC00081AB1A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SEP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A477EE3-A17C-4158-91E8-03A401BE96C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OCT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477818B-3CAB-4A39-939D-99E98D2EE68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NOV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7907FC8-DAAF-4896-A2B1-C173BF2FAE6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DEC</a:t>
            </a:r>
          </a:p>
        </p:txBody>
      </p:sp>
      <p:sp>
        <p:nvSpPr>
          <p:cNvPr id="556" name="Text Placeholder 555">
            <a:extLst>
              <a:ext uri="{FF2B5EF4-FFF2-40B4-BE49-F238E27FC236}">
                <a16:creationId xmlns:a16="http://schemas.microsoft.com/office/drawing/2014/main" id="{854FD9ED-4041-410B-93B1-9B3DAE4C8FB4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6222339" y="5272948"/>
            <a:ext cx="1554480" cy="561975"/>
          </a:xfrm>
        </p:spPr>
        <p:txBody>
          <a:bodyPr/>
          <a:lstStyle/>
          <a:p>
            <a:r>
              <a:rPr lang="en-US" dirty="0"/>
              <a:t>Launch design</a:t>
            </a:r>
          </a:p>
        </p:txBody>
      </p:sp>
      <p:sp>
        <p:nvSpPr>
          <p:cNvPr id="557" name="Text Placeholder 556">
            <a:extLst>
              <a:ext uri="{FF2B5EF4-FFF2-40B4-BE49-F238E27FC236}">
                <a16:creationId xmlns:a16="http://schemas.microsoft.com/office/drawing/2014/main" id="{6B7C42E3-7D15-496E-946F-401A49BFD09E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6277203" y="5583844"/>
            <a:ext cx="1463040" cy="224670"/>
          </a:xfrm>
        </p:spPr>
        <p:txBody>
          <a:bodyPr/>
          <a:lstStyle/>
          <a:p>
            <a:r>
              <a:rPr lang="en-US" dirty="0"/>
              <a:t>July 20XX</a:t>
            </a:r>
          </a:p>
        </p:txBody>
      </p:sp>
      <p:sp>
        <p:nvSpPr>
          <p:cNvPr id="558" name="Text Placeholder 557">
            <a:extLst>
              <a:ext uri="{FF2B5EF4-FFF2-40B4-BE49-F238E27FC236}">
                <a16:creationId xmlns:a16="http://schemas.microsoft.com/office/drawing/2014/main" id="{CAFD0B98-F30B-4B42-9952-008A84A1701A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10161393" y="5272948"/>
            <a:ext cx="1554480" cy="561975"/>
          </a:xfrm>
        </p:spPr>
        <p:txBody>
          <a:bodyPr/>
          <a:lstStyle/>
          <a:p>
            <a:r>
              <a:rPr lang="en-US" dirty="0"/>
              <a:t>Deliver to client</a:t>
            </a:r>
          </a:p>
        </p:txBody>
      </p:sp>
      <p:sp>
        <p:nvSpPr>
          <p:cNvPr id="559" name="Text Placeholder 558">
            <a:extLst>
              <a:ext uri="{FF2B5EF4-FFF2-40B4-BE49-F238E27FC236}">
                <a16:creationId xmlns:a16="http://schemas.microsoft.com/office/drawing/2014/main" id="{7E377FA3-206F-4D84-8212-D6C57108A7B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10216257" y="5583844"/>
            <a:ext cx="1463040" cy="224670"/>
          </a:xfrm>
        </p:spPr>
        <p:txBody>
          <a:bodyPr/>
          <a:lstStyle/>
          <a:p>
            <a:r>
              <a:rPr lang="en-US" dirty="0"/>
              <a:t>Dec 20XX</a:t>
            </a:r>
          </a:p>
        </p:txBody>
      </p:sp>
      <p:sp>
        <p:nvSpPr>
          <p:cNvPr id="234" name="Date Placeholder 233">
            <a:extLst>
              <a:ext uri="{FF2B5EF4-FFF2-40B4-BE49-F238E27FC236}">
                <a16:creationId xmlns:a16="http://schemas.microsoft.com/office/drawing/2014/main" id="{97B42A28-9673-438C-9EEE-0311F40F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138" name="Slide Number Placeholder 137">
            <a:extLst>
              <a:ext uri="{FF2B5EF4-FFF2-40B4-BE49-F238E27FC236}">
                <a16:creationId xmlns:a16="http://schemas.microsoft.com/office/drawing/2014/main" id="{C0EE7122-1CD2-46FC-B8ED-13A3D7A6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8</a:t>
            </a:fld>
            <a:endParaRPr lang="en-ZA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BC2B732-182D-4669-9633-23A48D738A7E}"/>
              </a:ext>
            </a:extLst>
          </p:cNvPr>
          <p:cNvSpPr/>
          <p:nvPr/>
        </p:nvSpPr>
        <p:spPr>
          <a:xfrm>
            <a:off x="624059" y="4443190"/>
            <a:ext cx="11306287" cy="181304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DB25A92-763C-4F36-805C-70103EA2279D}"/>
              </a:ext>
            </a:extLst>
          </p:cNvPr>
          <p:cNvSpPr/>
          <p:nvPr/>
        </p:nvSpPr>
        <p:spPr>
          <a:xfrm>
            <a:off x="2753880" y="1667486"/>
            <a:ext cx="7879206" cy="181304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5" name="Picture 514">
            <a:extLst>
              <a:ext uri="{FF2B5EF4-FFF2-40B4-BE49-F238E27FC236}">
                <a16:creationId xmlns:a16="http://schemas.microsoft.com/office/drawing/2014/main" id="{23C454AC-21F9-4C66-98E5-8EB801722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547812" y="4148998"/>
            <a:ext cx="1476375" cy="1123950"/>
          </a:xfrm>
          <a:prstGeom prst="rect">
            <a:avLst/>
          </a:prstGeom>
        </p:spPr>
      </p:pic>
      <p:sp>
        <p:nvSpPr>
          <p:cNvPr id="516" name="TextBox 515">
            <a:extLst>
              <a:ext uri="{FF2B5EF4-FFF2-40B4-BE49-F238E27FC236}">
                <a16:creationId xmlns:a16="http://schemas.microsoft.com/office/drawing/2014/main" id="{54BA9A11-1AFA-444F-9A50-D2761CFAD850}"/>
              </a:ext>
            </a:extLst>
          </p:cNvPr>
          <p:cNvSpPr txBox="1"/>
          <p:nvPr/>
        </p:nvSpPr>
        <p:spPr>
          <a:xfrm>
            <a:off x="1508758" y="4697712"/>
            <a:ext cx="1554481" cy="147732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Commit to earning certification in 2023; make a plan</a:t>
            </a:r>
          </a:p>
        </p:txBody>
      </p:sp>
      <p:sp>
        <p:nvSpPr>
          <p:cNvPr id="518" name="Left Brace 517">
            <a:extLst>
              <a:ext uri="{FF2B5EF4-FFF2-40B4-BE49-F238E27FC236}">
                <a16:creationId xmlns:a16="http://schemas.microsoft.com/office/drawing/2014/main" id="{CB75775E-A33B-4869-9FE7-7A750BC5E18D}"/>
              </a:ext>
            </a:extLst>
          </p:cNvPr>
          <p:cNvSpPr/>
          <p:nvPr/>
        </p:nvSpPr>
        <p:spPr>
          <a:xfrm rot="5400000">
            <a:off x="5209146" y="497864"/>
            <a:ext cx="406282" cy="5225841"/>
          </a:xfrm>
          <a:prstGeom prst="lef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2185A06-BE58-49A7-93AA-23FC92B899B7}"/>
              </a:ext>
            </a:extLst>
          </p:cNvPr>
          <p:cNvSpPr txBox="1"/>
          <p:nvPr/>
        </p:nvSpPr>
        <p:spPr>
          <a:xfrm>
            <a:off x="3003217" y="1921015"/>
            <a:ext cx="4866103" cy="9233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But spreading preparation out to 6-7 months still allows plenty of time to APTD-certify in 2023</a:t>
            </a:r>
          </a:p>
        </p:txBody>
      </p:sp>
      <p:sp>
        <p:nvSpPr>
          <p:cNvPr id="86" name="Left Brace 85">
            <a:extLst>
              <a:ext uri="{FF2B5EF4-FFF2-40B4-BE49-F238E27FC236}">
                <a16:creationId xmlns:a16="http://schemas.microsoft.com/office/drawing/2014/main" id="{8E9BE108-663A-4439-83AA-3F5CCF68E558}"/>
              </a:ext>
            </a:extLst>
          </p:cNvPr>
          <p:cNvSpPr/>
          <p:nvPr/>
        </p:nvSpPr>
        <p:spPr>
          <a:xfrm rot="16200000">
            <a:off x="5851525" y="1482753"/>
            <a:ext cx="406282" cy="6005147"/>
          </a:xfrm>
          <a:prstGeom prst="leftBrace">
            <a:avLst>
              <a:gd name="adj1" fmla="val 8333"/>
              <a:gd name="adj2" fmla="val 51349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A8EE3C3-72C8-4E10-9CA1-3CC37AE87580}"/>
              </a:ext>
            </a:extLst>
          </p:cNvPr>
          <p:cNvSpPr txBox="1"/>
          <p:nvPr/>
        </p:nvSpPr>
        <p:spPr>
          <a:xfrm>
            <a:off x="4755351" y="4756520"/>
            <a:ext cx="2760967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Same for the CPTD</a:t>
            </a:r>
          </a:p>
        </p:txBody>
      </p:sp>
    </p:spTree>
    <p:extLst>
      <p:ext uri="{BB962C8B-B14F-4D97-AF65-F5344CB8AC3E}">
        <p14:creationId xmlns:p14="http://schemas.microsoft.com/office/powerpoint/2010/main" val="989429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84294-49A0-4C63-A7D7-E3BF9E591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6112"/>
            <a:ext cx="10515600" cy="1325563"/>
          </a:xfrm>
        </p:spPr>
        <p:txBody>
          <a:bodyPr/>
          <a:lstStyle/>
          <a:p>
            <a:r>
              <a:rPr lang="en-ZA" dirty="0"/>
              <a:t>2023 ACTION PLAN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830F660-D88D-4A5F-8F7C-44B1D5C8E66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5318760" y="1953892"/>
            <a:ext cx="1554480" cy="561975"/>
          </a:xfrm>
        </p:spPr>
        <p:txBody>
          <a:bodyPr>
            <a:normAutofit/>
          </a:bodyPr>
          <a:lstStyle/>
          <a:p>
            <a:endParaRPr lang="en-ZA" sz="1400" dirty="0">
              <a:solidFill>
                <a:schemeClr val="tx2"/>
              </a:solidFill>
            </a:endParaRPr>
          </a:p>
        </p:txBody>
      </p:sp>
      <p:sp>
        <p:nvSpPr>
          <p:cNvPr id="370" name="Text Placeholder 369">
            <a:extLst>
              <a:ext uri="{FF2B5EF4-FFF2-40B4-BE49-F238E27FC236}">
                <a16:creationId xmlns:a16="http://schemas.microsoft.com/office/drawing/2014/main" id="{0DC8C4F9-0201-4398-9035-72D47B8BF16E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4667859" y="2302547"/>
            <a:ext cx="1554480" cy="561975"/>
          </a:xfrm>
        </p:spPr>
        <p:txBody>
          <a:bodyPr/>
          <a:lstStyle/>
          <a:p>
            <a:r>
              <a:rPr lang="en-US" dirty="0"/>
              <a:t>run focus group</a:t>
            </a:r>
          </a:p>
        </p:txBody>
      </p:sp>
      <p:sp>
        <p:nvSpPr>
          <p:cNvPr id="407" name="Text Placeholder 406">
            <a:extLst>
              <a:ext uri="{FF2B5EF4-FFF2-40B4-BE49-F238E27FC236}">
                <a16:creationId xmlns:a16="http://schemas.microsoft.com/office/drawing/2014/main" id="{36719383-F8EF-4FB6-BDDE-C0D7D49E7872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4722723" y="2613443"/>
            <a:ext cx="1463040" cy="224670"/>
          </a:xfrm>
        </p:spPr>
        <p:txBody>
          <a:bodyPr/>
          <a:lstStyle/>
          <a:p>
            <a:r>
              <a:rPr lang="en-US" dirty="0"/>
              <a:t>May 20XX</a:t>
            </a:r>
          </a:p>
        </p:txBody>
      </p:sp>
      <p:sp>
        <p:nvSpPr>
          <p:cNvPr id="408" name="Text Placeholder 407">
            <a:extLst>
              <a:ext uri="{FF2B5EF4-FFF2-40B4-BE49-F238E27FC236}">
                <a16:creationId xmlns:a16="http://schemas.microsoft.com/office/drawing/2014/main" id="{177C5727-7047-4DA0-9BDA-091AE83D6E32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8577756" y="2319697"/>
            <a:ext cx="1554480" cy="561975"/>
          </a:xfrm>
        </p:spPr>
        <p:txBody>
          <a:bodyPr/>
          <a:lstStyle/>
          <a:p>
            <a:r>
              <a:rPr lang="en-US" dirty="0"/>
              <a:t>Gather feedback</a:t>
            </a:r>
          </a:p>
        </p:txBody>
      </p:sp>
      <p:sp>
        <p:nvSpPr>
          <p:cNvPr id="409" name="Text Placeholder 408">
            <a:extLst>
              <a:ext uri="{FF2B5EF4-FFF2-40B4-BE49-F238E27FC236}">
                <a16:creationId xmlns:a16="http://schemas.microsoft.com/office/drawing/2014/main" id="{40FE6D64-CA3D-45C9-B6AE-A27DA1FDA97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8632620" y="2630593"/>
            <a:ext cx="1463040" cy="224670"/>
          </a:xfrm>
        </p:spPr>
        <p:txBody>
          <a:bodyPr/>
          <a:lstStyle/>
          <a:p>
            <a:r>
              <a:rPr lang="en-US" dirty="0"/>
              <a:t>Oct 20XX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861FF3-B902-4DEC-B46D-0F2E499C51C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14399" y="3354712"/>
            <a:ext cx="731520" cy="457200"/>
          </a:xfrm>
        </p:spPr>
        <p:txBody>
          <a:bodyPr>
            <a:normAutofit/>
          </a:bodyPr>
          <a:lstStyle/>
          <a:p>
            <a:r>
              <a:rPr lang="en-ZA" dirty="0"/>
              <a:t>2023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941AA2-C85B-41A7-9264-A0C66F32930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JAN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4BD3D3-C7A9-46F1-8ED8-AB8D1BB8926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FEB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3EDDDB-6509-4407-BA35-232AAF9F198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MAR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3A061F-AC2A-4E3F-B448-DC6FEC307A5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APR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C81818-8260-4E49-9FCC-569FDE30B0B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MAY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1FD068B-6917-4C40-B40D-5F7B670EA7B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JUN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E71AD-30AF-4021-B577-B686EC6DA32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JUL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8E5FFBE-125E-43C8-A66E-DE8D2FE7AF38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AUG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209F81D-5EC6-4D97-B0C2-AC00081AB1A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SEP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A477EE3-A17C-4158-91E8-03A401BE96C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OCT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477818B-3CAB-4A39-939D-99E98D2EE68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NOV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7907FC8-DAAF-4896-A2B1-C173BF2FAE6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/>
          <a:p>
            <a:r>
              <a:rPr lang="en-ZA" dirty="0"/>
              <a:t>DEC</a:t>
            </a:r>
          </a:p>
        </p:txBody>
      </p:sp>
      <p:sp>
        <p:nvSpPr>
          <p:cNvPr id="556" name="Text Placeholder 555">
            <a:extLst>
              <a:ext uri="{FF2B5EF4-FFF2-40B4-BE49-F238E27FC236}">
                <a16:creationId xmlns:a16="http://schemas.microsoft.com/office/drawing/2014/main" id="{854FD9ED-4041-410B-93B1-9B3DAE4C8FB4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6222339" y="5272948"/>
            <a:ext cx="1554480" cy="561975"/>
          </a:xfrm>
        </p:spPr>
        <p:txBody>
          <a:bodyPr/>
          <a:lstStyle/>
          <a:p>
            <a:r>
              <a:rPr lang="en-US" dirty="0"/>
              <a:t>Launch design</a:t>
            </a:r>
          </a:p>
        </p:txBody>
      </p:sp>
      <p:sp>
        <p:nvSpPr>
          <p:cNvPr id="557" name="Text Placeholder 556">
            <a:extLst>
              <a:ext uri="{FF2B5EF4-FFF2-40B4-BE49-F238E27FC236}">
                <a16:creationId xmlns:a16="http://schemas.microsoft.com/office/drawing/2014/main" id="{6B7C42E3-7D15-496E-946F-401A49BFD09E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6277203" y="5583844"/>
            <a:ext cx="1463040" cy="224670"/>
          </a:xfrm>
        </p:spPr>
        <p:txBody>
          <a:bodyPr/>
          <a:lstStyle/>
          <a:p>
            <a:r>
              <a:rPr lang="en-US" dirty="0"/>
              <a:t>July 20XX</a:t>
            </a:r>
          </a:p>
        </p:txBody>
      </p:sp>
      <p:sp>
        <p:nvSpPr>
          <p:cNvPr id="558" name="Text Placeholder 557">
            <a:extLst>
              <a:ext uri="{FF2B5EF4-FFF2-40B4-BE49-F238E27FC236}">
                <a16:creationId xmlns:a16="http://schemas.microsoft.com/office/drawing/2014/main" id="{CAFD0B98-F30B-4B42-9952-008A84A1701A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10161393" y="5272948"/>
            <a:ext cx="1554480" cy="561975"/>
          </a:xfrm>
        </p:spPr>
        <p:txBody>
          <a:bodyPr/>
          <a:lstStyle/>
          <a:p>
            <a:r>
              <a:rPr lang="en-US" dirty="0"/>
              <a:t>Deliver to client</a:t>
            </a:r>
          </a:p>
        </p:txBody>
      </p:sp>
      <p:sp>
        <p:nvSpPr>
          <p:cNvPr id="559" name="Text Placeholder 558">
            <a:extLst>
              <a:ext uri="{FF2B5EF4-FFF2-40B4-BE49-F238E27FC236}">
                <a16:creationId xmlns:a16="http://schemas.microsoft.com/office/drawing/2014/main" id="{7E377FA3-206F-4D84-8212-D6C57108A7BA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10216257" y="5583844"/>
            <a:ext cx="1463040" cy="224670"/>
          </a:xfrm>
        </p:spPr>
        <p:txBody>
          <a:bodyPr/>
          <a:lstStyle/>
          <a:p>
            <a:r>
              <a:rPr lang="en-US" dirty="0"/>
              <a:t>Dec 20XX</a:t>
            </a:r>
          </a:p>
        </p:txBody>
      </p:sp>
      <p:sp>
        <p:nvSpPr>
          <p:cNvPr id="234" name="Date Placeholder 233">
            <a:extLst>
              <a:ext uri="{FF2B5EF4-FFF2-40B4-BE49-F238E27FC236}">
                <a16:creationId xmlns:a16="http://schemas.microsoft.com/office/drawing/2014/main" id="{97B42A28-9673-438C-9EEE-0311F40F94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353175"/>
            <a:ext cx="1097280" cy="365125"/>
          </a:xfrm>
        </p:spPr>
        <p:txBody>
          <a:bodyPr/>
          <a:lstStyle/>
          <a:p>
            <a:r>
              <a:rPr lang="en-US" dirty="0"/>
              <a:t>© 2023</a:t>
            </a:r>
          </a:p>
        </p:txBody>
      </p:sp>
      <p:sp>
        <p:nvSpPr>
          <p:cNvPr id="138" name="Slide Number Placeholder 137">
            <a:extLst>
              <a:ext uri="{FF2B5EF4-FFF2-40B4-BE49-F238E27FC236}">
                <a16:creationId xmlns:a16="http://schemas.microsoft.com/office/drawing/2014/main" id="{C0EE7122-1CD2-46FC-B8ED-13A3D7A6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/>
          <a:lstStyle/>
          <a:p>
            <a:fld id="{19B51A1E-902D-48AF-9020-955120F399B6}" type="slidenum">
              <a:rPr lang="en-ZA" smtClean="0"/>
              <a:pPr/>
              <a:t>9</a:t>
            </a:fld>
            <a:endParaRPr lang="en-ZA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BC2B732-182D-4669-9633-23A48D738A7E}"/>
              </a:ext>
            </a:extLst>
          </p:cNvPr>
          <p:cNvSpPr/>
          <p:nvPr/>
        </p:nvSpPr>
        <p:spPr>
          <a:xfrm>
            <a:off x="624059" y="4443190"/>
            <a:ext cx="11306287" cy="181304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DB25A92-763C-4F36-805C-70103EA2279D}"/>
              </a:ext>
            </a:extLst>
          </p:cNvPr>
          <p:cNvSpPr/>
          <p:nvPr/>
        </p:nvSpPr>
        <p:spPr>
          <a:xfrm>
            <a:off x="2753880" y="1667486"/>
            <a:ext cx="7879206" cy="181304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5" name="Picture 514">
            <a:extLst>
              <a:ext uri="{FF2B5EF4-FFF2-40B4-BE49-F238E27FC236}">
                <a16:creationId xmlns:a16="http://schemas.microsoft.com/office/drawing/2014/main" id="{23C454AC-21F9-4C66-98E5-8EB801722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547812" y="4148998"/>
            <a:ext cx="1476375" cy="1123950"/>
          </a:xfrm>
          <a:prstGeom prst="rect">
            <a:avLst/>
          </a:prstGeom>
        </p:spPr>
      </p:pic>
      <p:sp>
        <p:nvSpPr>
          <p:cNvPr id="516" name="TextBox 515">
            <a:extLst>
              <a:ext uri="{FF2B5EF4-FFF2-40B4-BE49-F238E27FC236}">
                <a16:creationId xmlns:a16="http://schemas.microsoft.com/office/drawing/2014/main" id="{54BA9A11-1AFA-444F-9A50-D2761CFAD850}"/>
              </a:ext>
            </a:extLst>
          </p:cNvPr>
          <p:cNvSpPr txBox="1"/>
          <p:nvPr/>
        </p:nvSpPr>
        <p:spPr>
          <a:xfrm>
            <a:off x="1508758" y="4697712"/>
            <a:ext cx="1554481" cy="147732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Commit to earning certification in 2023; make a plan</a:t>
            </a:r>
          </a:p>
        </p:txBody>
      </p:sp>
      <p:sp>
        <p:nvSpPr>
          <p:cNvPr id="518" name="Left Brace 517">
            <a:extLst>
              <a:ext uri="{FF2B5EF4-FFF2-40B4-BE49-F238E27FC236}">
                <a16:creationId xmlns:a16="http://schemas.microsoft.com/office/drawing/2014/main" id="{CB75775E-A33B-4869-9FE7-7A750BC5E18D}"/>
              </a:ext>
            </a:extLst>
          </p:cNvPr>
          <p:cNvSpPr/>
          <p:nvPr/>
        </p:nvSpPr>
        <p:spPr>
          <a:xfrm rot="5400000">
            <a:off x="5209146" y="497864"/>
            <a:ext cx="406282" cy="5225841"/>
          </a:xfrm>
          <a:prstGeom prst="lef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2185A06-BE58-49A7-93AA-23FC92B899B7}"/>
              </a:ext>
            </a:extLst>
          </p:cNvPr>
          <p:cNvSpPr txBox="1"/>
          <p:nvPr/>
        </p:nvSpPr>
        <p:spPr>
          <a:xfrm>
            <a:off x="3003217" y="1921015"/>
            <a:ext cx="4866103" cy="9233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But spreading preparation out to 6-7 months still allows plenty of time to APTD-certify in 2023</a:t>
            </a:r>
          </a:p>
        </p:txBody>
      </p:sp>
      <p:sp>
        <p:nvSpPr>
          <p:cNvPr id="86" name="Left Brace 85">
            <a:extLst>
              <a:ext uri="{FF2B5EF4-FFF2-40B4-BE49-F238E27FC236}">
                <a16:creationId xmlns:a16="http://schemas.microsoft.com/office/drawing/2014/main" id="{8E9BE108-663A-4439-83AA-3F5CCF68E558}"/>
              </a:ext>
            </a:extLst>
          </p:cNvPr>
          <p:cNvSpPr/>
          <p:nvPr/>
        </p:nvSpPr>
        <p:spPr>
          <a:xfrm rot="16200000">
            <a:off x="5851525" y="1482753"/>
            <a:ext cx="406282" cy="6005147"/>
          </a:xfrm>
          <a:prstGeom prst="leftBrace">
            <a:avLst>
              <a:gd name="adj1" fmla="val 8333"/>
              <a:gd name="adj2" fmla="val 51349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A8EE3C3-72C8-4E10-9CA1-3CC37AE87580}"/>
              </a:ext>
            </a:extLst>
          </p:cNvPr>
          <p:cNvSpPr txBox="1"/>
          <p:nvPr/>
        </p:nvSpPr>
        <p:spPr>
          <a:xfrm>
            <a:off x="4755351" y="4756520"/>
            <a:ext cx="2760967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Same for the CPTD</a:t>
            </a:r>
          </a:p>
        </p:txBody>
      </p:sp>
      <p:sp>
        <p:nvSpPr>
          <p:cNvPr id="35" name="Star: 5 Points 34">
            <a:extLst>
              <a:ext uri="{FF2B5EF4-FFF2-40B4-BE49-F238E27FC236}">
                <a16:creationId xmlns:a16="http://schemas.microsoft.com/office/drawing/2014/main" id="{0B3DA624-82F1-4131-AEB0-E71644C6554E}"/>
              </a:ext>
            </a:extLst>
          </p:cNvPr>
          <p:cNvSpPr/>
          <p:nvPr/>
        </p:nvSpPr>
        <p:spPr>
          <a:xfrm>
            <a:off x="7173874" y="209039"/>
            <a:ext cx="1390892" cy="1139648"/>
          </a:xfrm>
          <a:prstGeom prst="star5">
            <a:avLst/>
          </a:prstGeom>
          <a:ln w="38100"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713082-933D-4E60-A3B7-D0596BFEA135}"/>
              </a:ext>
            </a:extLst>
          </p:cNvPr>
          <p:cNvSpPr txBox="1"/>
          <p:nvPr/>
        </p:nvSpPr>
        <p:spPr>
          <a:xfrm>
            <a:off x="8292146" y="634882"/>
            <a:ext cx="3607028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APTD is given in odd-numbered months.</a:t>
            </a:r>
          </a:p>
          <a:p>
            <a:r>
              <a:rPr lang="en-US" dirty="0">
                <a:solidFill>
                  <a:schemeClr val="accent3"/>
                </a:solidFill>
              </a:rPr>
              <a:t>CPTD is given in even-numbered months.</a:t>
            </a:r>
          </a:p>
        </p:txBody>
      </p:sp>
    </p:spTree>
    <p:extLst>
      <p:ext uri="{BB962C8B-B14F-4D97-AF65-F5344CB8AC3E}">
        <p14:creationId xmlns:p14="http://schemas.microsoft.com/office/powerpoint/2010/main" val="2797019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ful Abstract Pitch Deck_tm33968143_Win32_JB_SL_v3" id="{C3D5CE6D-3494-4BBD-B7F5-AA5B348ED394}" vid="{982B489A-C9B1-4FBF-BBC5-D41820D271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6D1D862-643C-46A1-A5ED-679CEB6DE2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CDCE58-E008-4D50-B18E-ADC19CB290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4F7209-A407-4CFB-9C3E-C69AB93152F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Colorful abstract pitch deck</Template>
  <TotalTime>2843</TotalTime>
  <Words>1892</Words>
  <Application>Microsoft Office PowerPoint</Application>
  <PresentationFormat>Widescreen</PresentationFormat>
  <Paragraphs>435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Avenir Next LT Pro</vt:lpstr>
      <vt:lpstr>Calibri</vt:lpstr>
      <vt:lpstr>Wingdings</vt:lpstr>
      <vt:lpstr>Office Theme</vt:lpstr>
      <vt:lpstr>This is your year:   Get Certified in 2023</vt:lpstr>
      <vt:lpstr>ABOUT US</vt:lpstr>
      <vt:lpstr>PowerPoint Presentation</vt:lpstr>
      <vt:lpstr>PowerPoint Presentation</vt:lpstr>
      <vt:lpstr>AGENDA</vt:lpstr>
      <vt:lpstr>2023 is your year</vt:lpstr>
      <vt:lpstr>2023 ACTION PLAN</vt:lpstr>
      <vt:lpstr>2023 ACTION PLAN</vt:lpstr>
      <vt:lpstr>2023 ACTION PLAN</vt:lpstr>
      <vt:lpstr>Eligibility Requirements</vt:lpstr>
      <vt:lpstr>Eligibility Requirements</vt:lpstr>
      <vt:lpstr>Eligibility Requirements</vt:lpstr>
      <vt:lpstr>A little more about eligibility…</vt:lpstr>
      <vt:lpstr>BUSINESS MODEL</vt:lpstr>
      <vt:lpstr>Application Basics</vt:lpstr>
      <vt:lpstr>Application basics</vt:lpstr>
      <vt:lpstr>Registration Fees</vt:lpstr>
      <vt:lpstr>The Application</vt:lpstr>
      <vt:lpstr>The Application</vt:lpstr>
      <vt:lpstr>The Application</vt:lpstr>
      <vt:lpstr>The Audit process</vt:lpstr>
      <vt:lpstr>Locating secure messages</vt:lpstr>
      <vt:lpstr>Choosing the right window to test</vt:lpstr>
      <vt:lpstr>Let’s look at 2023 test dates</vt:lpstr>
      <vt:lpstr>Set yourself up for success</vt:lpstr>
      <vt:lpstr>Preparing for the exams</vt:lpstr>
      <vt:lpstr>Free resources on the  ATD CI pages</vt:lpstr>
      <vt:lpstr>What are the options to prepare?</vt:lpstr>
      <vt:lpstr>What are the options to prepare?</vt:lpstr>
      <vt:lpstr>HOW others have prepared</vt:lpstr>
      <vt:lpstr>How to get support</vt:lpstr>
      <vt:lpstr>Build SUPPORT</vt:lpstr>
      <vt:lpstr>MEET THE TEAM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year:   Get Certified in 2023</dc:title>
  <dc:creator>Holly</dc:creator>
  <cp:lastModifiedBy>Holly</cp:lastModifiedBy>
  <cp:revision>39</cp:revision>
  <dcterms:created xsi:type="dcterms:W3CDTF">2023-01-09T21:07:52Z</dcterms:created>
  <dcterms:modified xsi:type="dcterms:W3CDTF">2023-01-11T20:31:47Z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