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 id="2147483701" r:id="rId2"/>
    <p:sldMasterId id="2147483720" r:id="rId3"/>
  </p:sldMasterIdLst>
  <p:notesMasterIdLst>
    <p:notesMasterId r:id="rId18"/>
  </p:notesMasterIdLst>
  <p:sldIdLst>
    <p:sldId id="256" r:id="rId4"/>
    <p:sldId id="944" r:id="rId5"/>
    <p:sldId id="935" r:id="rId6"/>
    <p:sldId id="941" r:id="rId7"/>
    <p:sldId id="279" r:id="rId8"/>
    <p:sldId id="287" r:id="rId9"/>
    <p:sldId id="943" r:id="rId10"/>
    <p:sldId id="914" r:id="rId11"/>
    <p:sldId id="282" r:id="rId12"/>
    <p:sldId id="936" r:id="rId13"/>
    <p:sldId id="942" r:id="rId14"/>
    <p:sldId id="266" r:id="rId15"/>
    <p:sldId id="258" r:id="rId16"/>
    <p:sldId id="9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2EE"/>
    <a:srgbClr val="2D2D2D"/>
    <a:srgbClr val="006A90"/>
    <a:srgbClr val="4E336A"/>
    <a:srgbClr val="E84B52"/>
    <a:srgbClr val="00A9A3"/>
    <a:srgbClr val="ECD436"/>
    <a:srgbClr val="47A647"/>
    <a:srgbClr val="0DA9A3"/>
    <a:srgbClr val="74B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969D94-BECF-42BB-9C24-03C6424E8A06}" v="60" dt="2024-07-01T17:52:24.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0920" autoAdjust="0"/>
  </p:normalViewPr>
  <p:slideViewPr>
    <p:cSldViewPr snapToGrid="0" snapToObjects="1">
      <p:cViewPr varScale="1">
        <p:scale>
          <a:sx n="75" d="100"/>
          <a:sy n="75" d="100"/>
        </p:scale>
        <p:origin x="1128" y="53"/>
      </p:cViewPr>
      <p:guideLst/>
    </p:cSldViewPr>
  </p:slideViewPr>
  <p:notesTextViewPr>
    <p:cViewPr>
      <p:scale>
        <a:sx n="1" d="1"/>
        <a:sy n="1" d="1"/>
      </p:scale>
      <p:origin x="0" y="0"/>
    </p:cViewPr>
  </p:notesTextViewPr>
  <p:notesViewPr>
    <p:cSldViewPr snapToGrid="0" snapToObjects="1" showGuides="1">
      <p:cViewPr varScale="1">
        <p:scale>
          <a:sx n="97" d="100"/>
          <a:sy n="97" d="100"/>
        </p:scale>
        <p:origin x="3120"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Witebsky" userId="11b24148-16e4-47ef-800d-5906d45f7fda" providerId="ADAL" clId="{09969D94-BECF-42BB-9C24-03C6424E8A06}"/>
    <pc:docChg chg="undo redo custSel addSld delSld modSld sldOrd">
      <pc:chgData name="Jennifer Witebsky" userId="11b24148-16e4-47ef-800d-5906d45f7fda" providerId="ADAL" clId="{09969D94-BECF-42BB-9C24-03C6424E8A06}" dt="2024-07-01T18:27:22.820" v="4025" actId="1076"/>
      <pc:docMkLst>
        <pc:docMk/>
      </pc:docMkLst>
      <pc:sldChg chg="addSp delSp modSp mod">
        <pc:chgData name="Jennifer Witebsky" userId="11b24148-16e4-47ef-800d-5906d45f7fda" providerId="ADAL" clId="{09969D94-BECF-42BB-9C24-03C6424E8A06}" dt="2024-06-28T18:48:56.313" v="2615" actId="20577"/>
        <pc:sldMkLst>
          <pc:docMk/>
          <pc:sldMk cId="213951777" sldId="256"/>
        </pc:sldMkLst>
        <pc:spChg chg="add del mod">
          <ac:chgData name="Jennifer Witebsky" userId="11b24148-16e4-47ef-800d-5906d45f7fda" providerId="ADAL" clId="{09969D94-BECF-42BB-9C24-03C6424E8A06}" dt="2024-06-28T18:48:56.313" v="2615" actId="20577"/>
          <ac:spMkLst>
            <pc:docMk/>
            <pc:sldMk cId="213951777" sldId="256"/>
            <ac:spMk id="5" creationId="{580B4CE9-CABB-5A4A-95C5-C9635591FEFD}"/>
          </ac:spMkLst>
        </pc:spChg>
      </pc:sldChg>
      <pc:sldChg chg="modSp mod">
        <pc:chgData name="Jennifer Witebsky" userId="11b24148-16e4-47ef-800d-5906d45f7fda" providerId="ADAL" clId="{09969D94-BECF-42BB-9C24-03C6424E8A06}" dt="2024-06-28T18:41:38.212" v="2550" actId="20577"/>
        <pc:sldMkLst>
          <pc:docMk/>
          <pc:sldMk cId="1178229498" sldId="258"/>
        </pc:sldMkLst>
        <pc:spChg chg="mod">
          <ac:chgData name="Jennifer Witebsky" userId="11b24148-16e4-47ef-800d-5906d45f7fda" providerId="ADAL" clId="{09969D94-BECF-42BB-9C24-03C6424E8A06}" dt="2024-06-28T18:41:38.212" v="2550" actId="20577"/>
          <ac:spMkLst>
            <pc:docMk/>
            <pc:sldMk cId="1178229498" sldId="258"/>
            <ac:spMk id="4" creationId="{D406DB4A-4482-A54B-B7A7-1BC5E49A92A9}"/>
          </ac:spMkLst>
        </pc:spChg>
      </pc:sldChg>
      <pc:sldChg chg="addSp delSp modSp add mod">
        <pc:chgData name="Jennifer Witebsky" userId="11b24148-16e4-47ef-800d-5906d45f7fda" providerId="ADAL" clId="{09969D94-BECF-42BB-9C24-03C6424E8A06}" dt="2024-07-01T18:27:22.820" v="4025" actId="1076"/>
        <pc:sldMkLst>
          <pc:docMk/>
          <pc:sldMk cId="1282341506" sldId="266"/>
        </pc:sldMkLst>
        <pc:spChg chg="mod">
          <ac:chgData name="Jennifer Witebsky" userId="11b24148-16e4-47ef-800d-5906d45f7fda" providerId="ADAL" clId="{09969D94-BECF-42BB-9C24-03C6424E8A06}" dt="2024-07-01T18:27:22.820" v="4025" actId="1076"/>
          <ac:spMkLst>
            <pc:docMk/>
            <pc:sldMk cId="1282341506" sldId="266"/>
            <ac:spMk id="2" creationId="{B7D64810-B31E-65E0-FAA2-E2319B211922}"/>
          </ac:spMkLst>
        </pc:spChg>
        <pc:spChg chg="mod">
          <ac:chgData name="Jennifer Witebsky" userId="11b24148-16e4-47ef-800d-5906d45f7fda" providerId="ADAL" clId="{09969D94-BECF-42BB-9C24-03C6424E8A06}" dt="2024-07-01T18:02:20.606" v="3967" actId="1076"/>
          <ac:spMkLst>
            <pc:docMk/>
            <pc:sldMk cId="1282341506" sldId="266"/>
            <ac:spMk id="4" creationId="{40285687-8E2D-FD9D-2059-ABE551718ECB}"/>
          </ac:spMkLst>
        </pc:spChg>
        <pc:spChg chg="del">
          <ac:chgData name="Jennifer Witebsky" userId="11b24148-16e4-47ef-800d-5906d45f7fda" providerId="ADAL" clId="{09969D94-BECF-42BB-9C24-03C6424E8A06}" dt="2024-07-01T17:48:27.326" v="3830" actId="478"/>
          <ac:spMkLst>
            <pc:docMk/>
            <pc:sldMk cId="1282341506" sldId="266"/>
            <ac:spMk id="5" creationId="{DD4CEEE0-210F-446B-A201-8AF355A152C7}"/>
          </ac:spMkLst>
        </pc:spChg>
        <pc:spChg chg="mod">
          <ac:chgData name="Jennifer Witebsky" userId="11b24148-16e4-47ef-800d-5906d45f7fda" providerId="ADAL" clId="{09969D94-BECF-42BB-9C24-03C6424E8A06}" dt="2024-07-01T18:02:17.882" v="3966" actId="1076"/>
          <ac:spMkLst>
            <pc:docMk/>
            <pc:sldMk cId="1282341506" sldId="266"/>
            <ac:spMk id="7" creationId="{801AD85E-C8DF-8D2B-1476-3E67F5E7F22F}"/>
          </ac:spMkLst>
        </pc:spChg>
        <pc:spChg chg="mod">
          <ac:chgData name="Jennifer Witebsky" userId="11b24148-16e4-47ef-800d-5906d45f7fda" providerId="ADAL" clId="{09969D94-BECF-42BB-9C24-03C6424E8A06}" dt="2024-07-01T18:02:09.137" v="3965" actId="1076"/>
          <ac:spMkLst>
            <pc:docMk/>
            <pc:sldMk cId="1282341506" sldId="266"/>
            <ac:spMk id="16" creationId="{FFD3C6D7-0B20-4CE4-89E4-6C365BC55A3E}"/>
          </ac:spMkLst>
        </pc:spChg>
        <pc:picChg chg="del mod">
          <ac:chgData name="Jennifer Witebsky" userId="11b24148-16e4-47ef-800d-5906d45f7fda" providerId="ADAL" clId="{09969D94-BECF-42BB-9C24-03C6424E8A06}" dt="2024-07-01T17:52:48.117" v="3894" actId="478"/>
          <ac:picMkLst>
            <pc:docMk/>
            <pc:sldMk cId="1282341506" sldId="266"/>
            <ac:picMk id="8" creationId="{AF178CF5-E164-4EDC-8001-8A234ABF92D5}"/>
          </ac:picMkLst>
        </pc:picChg>
        <pc:picChg chg="add mod">
          <ac:chgData name="Jennifer Witebsky" userId="11b24148-16e4-47ef-800d-5906d45f7fda" providerId="ADAL" clId="{09969D94-BECF-42BB-9C24-03C6424E8A06}" dt="2024-07-01T17:54:23.543" v="3905" actId="14100"/>
          <ac:picMkLst>
            <pc:docMk/>
            <pc:sldMk cId="1282341506" sldId="266"/>
            <ac:picMk id="9" creationId="{41123348-73CD-0D87-67D9-4DAD65DC1D2D}"/>
          </ac:picMkLst>
        </pc:picChg>
        <pc:picChg chg="del">
          <ac:chgData name="Jennifer Witebsky" userId="11b24148-16e4-47ef-800d-5906d45f7fda" providerId="ADAL" clId="{09969D94-BECF-42BB-9C24-03C6424E8A06}" dt="2024-06-28T18:47:25.734" v="2602" actId="478"/>
          <ac:picMkLst>
            <pc:docMk/>
            <pc:sldMk cId="1282341506" sldId="266"/>
            <ac:picMk id="10" creationId="{A54963F7-B749-572C-505A-7049A436F57D}"/>
          </ac:picMkLst>
        </pc:picChg>
        <pc:picChg chg="add del mod">
          <ac:chgData name="Jennifer Witebsky" userId="11b24148-16e4-47ef-800d-5906d45f7fda" providerId="ADAL" clId="{09969D94-BECF-42BB-9C24-03C6424E8A06}" dt="2024-07-01T17:48:02.579" v="3801" actId="478"/>
          <ac:picMkLst>
            <pc:docMk/>
            <pc:sldMk cId="1282341506" sldId="266"/>
            <ac:picMk id="11" creationId="{26FE1DEB-C8AE-710C-D6FB-E171B2D8DB45}"/>
          </ac:picMkLst>
        </pc:picChg>
        <pc:picChg chg="add mod">
          <ac:chgData name="Jennifer Witebsky" userId="11b24148-16e4-47ef-800d-5906d45f7fda" providerId="ADAL" clId="{09969D94-BECF-42BB-9C24-03C6424E8A06}" dt="2024-07-01T17:54:19.215" v="3903" actId="14100"/>
          <ac:picMkLst>
            <pc:docMk/>
            <pc:sldMk cId="1282341506" sldId="266"/>
            <ac:picMk id="13" creationId="{ADA70446-C760-2F5F-4823-0E3204F0EB84}"/>
          </ac:picMkLst>
        </pc:picChg>
        <pc:picChg chg="add mod">
          <ac:chgData name="Jennifer Witebsky" userId="11b24148-16e4-47ef-800d-5906d45f7fda" providerId="ADAL" clId="{09969D94-BECF-42BB-9C24-03C6424E8A06}" dt="2024-07-01T17:52:13.202" v="3877"/>
          <ac:picMkLst>
            <pc:docMk/>
            <pc:sldMk cId="1282341506" sldId="266"/>
            <ac:picMk id="15" creationId="{ECAC5121-1B68-3356-C971-97F27583959C}"/>
          </ac:picMkLst>
        </pc:picChg>
        <pc:picChg chg="add mod">
          <ac:chgData name="Jennifer Witebsky" userId="11b24148-16e4-47ef-800d-5906d45f7fda" providerId="ADAL" clId="{09969D94-BECF-42BB-9C24-03C6424E8A06}" dt="2024-07-01T17:57:29.294" v="3935" actId="14100"/>
          <ac:picMkLst>
            <pc:docMk/>
            <pc:sldMk cId="1282341506" sldId="266"/>
            <ac:picMk id="18" creationId="{8516C68F-6164-17A5-C248-371D0BDE8783}"/>
          </ac:picMkLst>
        </pc:picChg>
        <pc:picChg chg="del mod">
          <ac:chgData name="Jennifer Witebsky" userId="11b24148-16e4-47ef-800d-5906d45f7fda" providerId="ADAL" clId="{09969D94-BECF-42BB-9C24-03C6424E8A06}" dt="2024-07-01T17:46:09.652" v="3775" actId="478"/>
          <ac:picMkLst>
            <pc:docMk/>
            <pc:sldMk cId="1282341506" sldId="266"/>
            <ac:picMk id="20" creationId="{D426406D-2176-84E4-8646-29871197AF73}"/>
          </ac:picMkLst>
        </pc:picChg>
        <pc:picChg chg="del mod">
          <ac:chgData name="Jennifer Witebsky" userId="11b24148-16e4-47ef-800d-5906d45f7fda" providerId="ADAL" clId="{09969D94-BECF-42BB-9C24-03C6424E8A06}" dt="2024-07-01T17:48:28.059" v="3831" actId="478"/>
          <ac:picMkLst>
            <pc:docMk/>
            <pc:sldMk cId="1282341506" sldId="266"/>
            <ac:picMk id="21" creationId="{846A5527-AE02-3633-610B-ACE908E976F8}"/>
          </ac:picMkLst>
        </pc:picChg>
      </pc:sldChg>
      <pc:sldChg chg="del ord">
        <pc:chgData name="Jennifer Witebsky" userId="11b24148-16e4-47ef-800d-5906d45f7fda" providerId="ADAL" clId="{09969D94-BECF-42BB-9C24-03C6424E8A06}" dt="2024-06-28T18:47:02.148" v="2589" actId="47"/>
        <pc:sldMkLst>
          <pc:docMk/>
          <pc:sldMk cId="3256342704" sldId="277"/>
        </pc:sldMkLst>
      </pc:sldChg>
      <pc:sldChg chg="modSp mod modNotesTx">
        <pc:chgData name="Jennifer Witebsky" userId="11b24148-16e4-47ef-800d-5906d45f7fda" providerId="ADAL" clId="{09969D94-BECF-42BB-9C24-03C6424E8A06}" dt="2024-07-01T18:07:55.872" v="4017" actId="20577"/>
        <pc:sldMkLst>
          <pc:docMk/>
          <pc:sldMk cId="805746413" sldId="279"/>
        </pc:sldMkLst>
        <pc:spChg chg="mod">
          <ac:chgData name="Jennifer Witebsky" userId="11b24148-16e4-47ef-800d-5906d45f7fda" providerId="ADAL" clId="{09969D94-BECF-42BB-9C24-03C6424E8A06}" dt="2024-06-28T18:35:55.859" v="2434" actId="113"/>
          <ac:spMkLst>
            <pc:docMk/>
            <pc:sldMk cId="805746413" sldId="279"/>
            <ac:spMk id="2" creationId="{60AF2A06-C7A8-2016-5836-0C1AB859EB9E}"/>
          </ac:spMkLst>
        </pc:spChg>
        <pc:spChg chg="mod">
          <ac:chgData name="Jennifer Witebsky" userId="11b24148-16e4-47ef-800d-5906d45f7fda" providerId="ADAL" clId="{09969D94-BECF-42BB-9C24-03C6424E8A06}" dt="2024-07-01T18:07:55.872" v="4017" actId="20577"/>
          <ac:spMkLst>
            <pc:docMk/>
            <pc:sldMk cId="805746413" sldId="279"/>
            <ac:spMk id="4" creationId="{84293477-50AE-8C92-038E-39CC71A513E6}"/>
          </ac:spMkLst>
        </pc:spChg>
      </pc:sldChg>
      <pc:sldChg chg="addSp modSp mod modNotesTx">
        <pc:chgData name="Jennifer Witebsky" userId="11b24148-16e4-47ef-800d-5906d45f7fda" providerId="ADAL" clId="{09969D94-BECF-42BB-9C24-03C6424E8A06}" dt="2024-07-01T17:22:20.442" v="2691" actId="20577"/>
        <pc:sldMkLst>
          <pc:docMk/>
          <pc:sldMk cId="1609616829" sldId="282"/>
        </pc:sldMkLst>
        <pc:spChg chg="mod">
          <ac:chgData name="Jennifer Witebsky" userId="11b24148-16e4-47ef-800d-5906d45f7fda" providerId="ADAL" clId="{09969D94-BECF-42BB-9C24-03C6424E8A06}" dt="2024-07-01T17:22:20.442" v="2691" actId="20577"/>
          <ac:spMkLst>
            <pc:docMk/>
            <pc:sldMk cId="1609616829" sldId="282"/>
            <ac:spMk id="2" creationId="{4FEA398D-C02D-71DC-E2AA-E4BD2A464D06}"/>
          </ac:spMkLst>
        </pc:spChg>
        <pc:spChg chg="mod">
          <ac:chgData name="Jennifer Witebsky" userId="11b24148-16e4-47ef-800d-5906d45f7fda" providerId="ADAL" clId="{09969D94-BECF-42BB-9C24-03C6424E8A06}" dt="2024-06-26T21:26:27.767" v="499" actId="1076"/>
          <ac:spMkLst>
            <pc:docMk/>
            <pc:sldMk cId="1609616829" sldId="282"/>
            <ac:spMk id="3" creationId="{E524E731-6A7F-A484-005A-65167AD860AB}"/>
          </ac:spMkLst>
        </pc:spChg>
        <pc:picChg chg="add mod">
          <ac:chgData name="Jennifer Witebsky" userId="11b24148-16e4-47ef-800d-5906d45f7fda" providerId="ADAL" clId="{09969D94-BECF-42BB-9C24-03C6424E8A06}" dt="2024-06-26T17:47:14.119" v="17"/>
          <ac:picMkLst>
            <pc:docMk/>
            <pc:sldMk cId="1609616829" sldId="282"/>
            <ac:picMk id="4" creationId="{BF971703-F97E-F5C0-7F6E-EAA916E8712E}"/>
          </ac:picMkLst>
        </pc:picChg>
        <pc:picChg chg="mod">
          <ac:chgData name="Jennifer Witebsky" userId="11b24148-16e4-47ef-800d-5906d45f7fda" providerId="ADAL" clId="{09969D94-BECF-42BB-9C24-03C6424E8A06}" dt="2024-06-28T18:26:35.167" v="2111" actId="1076"/>
          <ac:picMkLst>
            <pc:docMk/>
            <pc:sldMk cId="1609616829" sldId="282"/>
            <ac:picMk id="6" creationId="{BFA35EAB-0E75-999A-71ED-13670740D60D}"/>
          </ac:picMkLst>
        </pc:picChg>
        <pc:picChg chg="mod">
          <ac:chgData name="Jennifer Witebsky" userId="11b24148-16e4-47ef-800d-5906d45f7fda" providerId="ADAL" clId="{09969D94-BECF-42BB-9C24-03C6424E8A06}" dt="2024-07-01T17:21:36.702" v="2678" actId="1076"/>
          <ac:picMkLst>
            <pc:docMk/>
            <pc:sldMk cId="1609616829" sldId="282"/>
            <ac:picMk id="8" creationId="{B53B0BB3-A1E7-C383-180E-6306740E0D8B}"/>
          </ac:picMkLst>
        </pc:picChg>
        <pc:picChg chg="mod">
          <ac:chgData name="Jennifer Witebsky" userId="11b24148-16e4-47ef-800d-5906d45f7fda" providerId="ADAL" clId="{09969D94-BECF-42BB-9C24-03C6424E8A06}" dt="2024-07-01T17:21:28.509" v="2677" actId="1076"/>
          <ac:picMkLst>
            <pc:docMk/>
            <pc:sldMk cId="1609616829" sldId="282"/>
            <ac:picMk id="10" creationId="{2F02924E-F210-5557-149A-C74C6B985FF0}"/>
          </ac:picMkLst>
        </pc:picChg>
        <pc:picChg chg="mod">
          <ac:chgData name="Jennifer Witebsky" userId="11b24148-16e4-47ef-800d-5906d45f7fda" providerId="ADAL" clId="{09969D94-BECF-42BB-9C24-03C6424E8A06}" dt="2024-06-28T18:26:22.893" v="2107" actId="1076"/>
          <ac:picMkLst>
            <pc:docMk/>
            <pc:sldMk cId="1609616829" sldId="282"/>
            <ac:picMk id="12" creationId="{198454C3-39A7-7D85-CA27-B8D4EA10B85A}"/>
          </ac:picMkLst>
        </pc:picChg>
      </pc:sldChg>
      <pc:sldChg chg="addSp delSp modSp mod modNotesTx">
        <pc:chgData name="Jennifer Witebsky" userId="11b24148-16e4-47ef-800d-5906d45f7fda" providerId="ADAL" clId="{09969D94-BECF-42BB-9C24-03C6424E8A06}" dt="2024-06-28T18:12:56.523" v="1990" actId="20577"/>
        <pc:sldMkLst>
          <pc:docMk/>
          <pc:sldMk cId="4245099682" sldId="287"/>
        </pc:sldMkLst>
        <pc:spChg chg="mod">
          <ac:chgData name="Jennifer Witebsky" userId="11b24148-16e4-47ef-800d-5906d45f7fda" providerId="ADAL" clId="{09969D94-BECF-42BB-9C24-03C6424E8A06}" dt="2024-06-26T21:13:40.329" v="221" actId="20577"/>
          <ac:spMkLst>
            <pc:docMk/>
            <pc:sldMk cId="4245099682" sldId="287"/>
            <ac:spMk id="3" creationId="{4174DD9A-23FD-AAB5-7793-128467DA61E6}"/>
          </ac:spMkLst>
        </pc:spChg>
        <pc:spChg chg="mod">
          <ac:chgData name="Jennifer Witebsky" userId="11b24148-16e4-47ef-800d-5906d45f7fda" providerId="ADAL" clId="{09969D94-BECF-42BB-9C24-03C6424E8A06}" dt="2024-06-28T18:12:11.827" v="1986" actId="404"/>
          <ac:spMkLst>
            <pc:docMk/>
            <pc:sldMk cId="4245099682" sldId="287"/>
            <ac:spMk id="7" creationId="{61F070BF-6D53-A453-6957-04591CF47050}"/>
          </ac:spMkLst>
        </pc:spChg>
        <pc:spChg chg="del mod">
          <ac:chgData name="Jennifer Witebsky" userId="11b24148-16e4-47ef-800d-5906d45f7fda" providerId="ADAL" clId="{09969D94-BECF-42BB-9C24-03C6424E8A06}" dt="2024-06-26T20:01:37.106" v="38" actId="478"/>
          <ac:spMkLst>
            <pc:docMk/>
            <pc:sldMk cId="4245099682" sldId="287"/>
            <ac:spMk id="8" creationId="{989110A2-034B-DE68-0D9A-4877EBAD7B55}"/>
          </ac:spMkLst>
        </pc:spChg>
        <pc:picChg chg="add del mod">
          <ac:chgData name="Jennifer Witebsky" userId="11b24148-16e4-47ef-800d-5906d45f7fda" providerId="ADAL" clId="{09969D94-BECF-42BB-9C24-03C6424E8A06}" dt="2024-06-26T21:24:55.701" v="493" actId="1076"/>
          <ac:picMkLst>
            <pc:docMk/>
            <pc:sldMk cId="4245099682" sldId="287"/>
            <ac:picMk id="1026" creationId="{2F70977C-045C-614F-5850-CE7DEBFBBD54}"/>
          </ac:picMkLst>
        </pc:picChg>
      </pc:sldChg>
      <pc:sldChg chg="addSp delSp modSp del mod ord">
        <pc:chgData name="Jennifer Witebsky" userId="11b24148-16e4-47ef-800d-5906d45f7fda" providerId="ADAL" clId="{09969D94-BECF-42BB-9C24-03C6424E8A06}" dt="2024-06-28T18:47:05.094" v="2591" actId="47"/>
        <pc:sldMkLst>
          <pc:docMk/>
          <pc:sldMk cId="3110856206" sldId="292"/>
        </pc:sldMkLst>
        <pc:spChg chg="mod">
          <ac:chgData name="Jennifer Witebsky" userId="11b24148-16e4-47ef-800d-5906d45f7fda" providerId="ADAL" clId="{09969D94-BECF-42BB-9C24-03C6424E8A06}" dt="2024-06-26T21:13:48.689" v="222" actId="20577"/>
          <ac:spMkLst>
            <pc:docMk/>
            <pc:sldMk cId="3110856206" sldId="292"/>
            <ac:spMk id="2" creationId="{BE255A62-E644-59BC-38A5-5E9EF8046C2A}"/>
          </ac:spMkLst>
        </pc:spChg>
        <pc:spChg chg="add del mod">
          <ac:chgData name="Jennifer Witebsky" userId="11b24148-16e4-47ef-800d-5906d45f7fda" providerId="ADAL" clId="{09969D94-BECF-42BB-9C24-03C6424E8A06}" dt="2024-06-26T21:14:16.685" v="231"/>
          <ac:spMkLst>
            <pc:docMk/>
            <pc:sldMk cId="3110856206" sldId="292"/>
            <ac:spMk id="5" creationId="{6BF54B98-0ADE-7F2E-AEBE-67657998D8A4}"/>
          </ac:spMkLst>
        </pc:spChg>
        <pc:spChg chg="del mod">
          <ac:chgData name="Jennifer Witebsky" userId="11b24148-16e4-47ef-800d-5906d45f7fda" providerId="ADAL" clId="{09969D94-BECF-42BB-9C24-03C6424E8A06}" dt="2024-06-26T21:14:05.847" v="227"/>
          <ac:spMkLst>
            <pc:docMk/>
            <pc:sldMk cId="3110856206" sldId="292"/>
            <ac:spMk id="8" creationId="{D2E58975-8E1B-D99D-5439-AB5F9D54F353}"/>
          </ac:spMkLst>
        </pc:spChg>
        <pc:picChg chg="mod">
          <ac:chgData name="Jennifer Witebsky" userId="11b24148-16e4-47ef-800d-5906d45f7fda" providerId="ADAL" clId="{09969D94-BECF-42BB-9C24-03C6424E8A06}" dt="2024-06-26T21:13:52.193" v="223" actId="14100"/>
          <ac:picMkLst>
            <pc:docMk/>
            <pc:sldMk cId="3110856206" sldId="292"/>
            <ac:picMk id="3" creationId="{724AB239-AC2F-05FA-A17D-7FAE87B745CA}"/>
          </ac:picMkLst>
        </pc:picChg>
        <pc:picChg chg="add mod">
          <ac:chgData name="Jennifer Witebsky" userId="11b24148-16e4-47ef-800d-5906d45f7fda" providerId="ADAL" clId="{09969D94-BECF-42BB-9C24-03C6424E8A06}" dt="2024-06-26T17:47:18.180" v="19"/>
          <ac:picMkLst>
            <pc:docMk/>
            <pc:sldMk cId="3110856206" sldId="292"/>
            <ac:picMk id="4" creationId="{C266B4FD-7BB1-2F5A-6767-ED59CCA8F369}"/>
          </ac:picMkLst>
        </pc:picChg>
        <pc:picChg chg="del">
          <ac:chgData name="Jennifer Witebsky" userId="11b24148-16e4-47ef-800d-5906d45f7fda" providerId="ADAL" clId="{09969D94-BECF-42BB-9C24-03C6424E8A06}" dt="2024-06-26T21:14:06.495" v="228" actId="478"/>
          <ac:picMkLst>
            <pc:docMk/>
            <pc:sldMk cId="3110856206" sldId="292"/>
            <ac:picMk id="9" creationId="{67828394-4C24-B4D6-5752-B485559820A1}"/>
          </ac:picMkLst>
        </pc:picChg>
        <pc:picChg chg="del">
          <ac:chgData name="Jennifer Witebsky" userId="11b24148-16e4-47ef-800d-5906d45f7fda" providerId="ADAL" clId="{09969D94-BECF-42BB-9C24-03C6424E8A06}" dt="2024-06-26T21:14:05.832" v="225" actId="478"/>
          <ac:picMkLst>
            <pc:docMk/>
            <pc:sldMk cId="3110856206" sldId="292"/>
            <ac:picMk id="10" creationId="{A8F280AC-2E2A-229A-7FEE-D7018BC46E89}"/>
          </ac:picMkLst>
        </pc:picChg>
      </pc:sldChg>
      <pc:sldChg chg="addSp delSp modSp del mod ord">
        <pc:chgData name="Jennifer Witebsky" userId="11b24148-16e4-47ef-800d-5906d45f7fda" providerId="ADAL" clId="{09969D94-BECF-42BB-9C24-03C6424E8A06}" dt="2024-06-28T18:47:03.189" v="2590" actId="47"/>
        <pc:sldMkLst>
          <pc:docMk/>
          <pc:sldMk cId="692956186" sldId="873"/>
        </pc:sldMkLst>
        <pc:spChg chg="add del">
          <ac:chgData name="Jennifer Witebsky" userId="11b24148-16e4-47ef-800d-5906d45f7fda" providerId="ADAL" clId="{09969D94-BECF-42BB-9C24-03C6424E8A06}" dt="2024-06-26T17:44:15.026" v="4" actId="478"/>
          <ac:spMkLst>
            <pc:docMk/>
            <pc:sldMk cId="692956186" sldId="873"/>
            <ac:spMk id="5" creationId="{B8240CEA-2737-3A2D-A96D-D56E9BE26033}"/>
          </ac:spMkLst>
        </pc:spChg>
        <pc:spChg chg="mod">
          <ac:chgData name="Jennifer Witebsky" userId="11b24148-16e4-47ef-800d-5906d45f7fda" providerId="ADAL" clId="{09969D94-BECF-42BB-9C24-03C6424E8A06}" dt="2024-06-26T17:44:38.639" v="11" actId="1076"/>
          <ac:spMkLst>
            <pc:docMk/>
            <pc:sldMk cId="692956186" sldId="873"/>
            <ac:spMk id="8" creationId="{0AE5741C-86B5-43A7-84CE-0F02044984FB}"/>
          </ac:spMkLst>
        </pc:spChg>
      </pc:sldChg>
      <pc:sldChg chg="addSp modSp del">
        <pc:chgData name="Jennifer Witebsky" userId="11b24148-16e4-47ef-800d-5906d45f7fda" providerId="ADAL" clId="{09969D94-BECF-42BB-9C24-03C6424E8A06}" dt="2024-06-28T18:33:41.250" v="2365" actId="47"/>
        <pc:sldMkLst>
          <pc:docMk/>
          <pc:sldMk cId="2221827145" sldId="911"/>
        </pc:sldMkLst>
        <pc:picChg chg="add mod">
          <ac:chgData name="Jennifer Witebsky" userId="11b24148-16e4-47ef-800d-5906d45f7fda" providerId="ADAL" clId="{09969D94-BECF-42BB-9C24-03C6424E8A06}" dt="2024-06-26T17:47:08.425" v="15"/>
          <ac:picMkLst>
            <pc:docMk/>
            <pc:sldMk cId="2221827145" sldId="911"/>
            <ac:picMk id="3" creationId="{4E2C3F2D-3B55-7C2B-7AB0-B880A74EF373}"/>
          </ac:picMkLst>
        </pc:picChg>
      </pc:sldChg>
      <pc:sldChg chg="addSp delSp modSp mod modNotesTx">
        <pc:chgData name="Jennifer Witebsky" userId="11b24148-16e4-47ef-800d-5906d45f7fda" providerId="ADAL" clId="{09969D94-BECF-42BB-9C24-03C6424E8A06}" dt="2024-07-01T18:11:04.231" v="4018" actId="20577"/>
        <pc:sldMkLst>
          <pc:docMk/>
          <pc:sldMk cId="84700065" sldId="914"/>
        </pc:sldMkLst>
        <pc:spChg chg="mod">
          <ac:chgData name="Jennifer Witebsky" userId="11b24148-16e4-47ef-800d-5906d45f7fda" providerId="ADAL" clId="{09969D94-BECF-42BB-9C24-03C6424E8A06}" dt="2024-07-01T18:11:04.231" v="4018" actId="20577"/>
          <ac:spMkLst>
            <pc:docMk/>
            <pc:sldMk cId="84700065" sldId="914"/>
            <ac:spMk id="2" creationId="{3766004C-684D-2A25-60B2-64759D23E7BA}"/>
          </ac:spMkLst>
        </pc:spChg>
        <pc:spChg chg="mod">
          <ac:chgData name="Jennifer Witebsky" userId="11b24148-16e4-47ef-800d-5906d45f7fda" providerId="ADAL" clId="{09969D94-BECF-42BB-9C24-03C6424E8A06}" dt="2024-06-26T21:14:59.043" v="235" actId="2711"/>
          <ac:spMkLst>
            <pc:docMk/>
            <pc:sldMk cId="84700065" sldId="914"/>
            <ac:spMk id="3" creationId="{E524E731-6A7F-A484-005A-65167AD860AB}"/>
          </ac:spMkLst>
        </pc:spChg>
        <pc:picChg chg="add mod">
          <ac:chgData name="Jennifer Witebsky" userId="11b24148-16e4-47ef-800d-5906d45f7fda" providerId="ADAL" clId="{09969D94-BECF-42BB-9C24-03C6424E8A06}" dt="2024-06-26T17:47:16.364" v="18"/>
          <ac:picMkLst>
            <pc:docMk/>
            <pc:sldMk cId="84700065" sldId="914"/>
            <ac:picMk id="4" creationId="{27B90C5B-410F-7416-3031-7D309ED940E9}"/>
          </ac:picMkLst>
        </pc:picChg>
        <pc:picChg chg="add del mod">
          <ac:chgData name="Jennifer Witebsky" userId="11b24148-16e4-47ef-800d-5906d45f7fda" providerId="ADAL" clId="{09969D94-BECF-42BB-9C24-03C6424E8A06}" dt="2024-06-26T21:18:38.257" v="326" actId="478"/>
          <ac:picMkLst>
            <pc:docMk/>
            <pc:sldMk cId="84700065" sldId="914"/>
            <ac:picMk id="5" creationId="{3FB6FA37-708F-042A-E656-2CD84ECFE228}"/>
          </ac:picMkLst>
        </pc:picChg>
        <pc:picChg chg="add del mod">
          <ac:chgData name="Jennifer Witebsky" userId="11b24148-16e4-47ef-800d-5906d45f7fda" providerId="ADAL" clId="{09969D94-BECF-42BB-9C24-03C6424E8A06}" dt="2024-06-26T21:16:39.177" v="285" actId="478"/>
          <ac:picMkLst>
            <pc:docMk/>
            <pc:sldMk cId="84700065" sldId="914"/>
            <ac:picMk id="14" creationId="{85127CBE-0D45-FBF0-ABD2-CC644D876CF3}"/>
          </ac:picMkLst>
        </pc:picChg>
      </pc:sldChg>
      <pc:sldChg chg="addSp delSp modSp mod ord modNotesTx">
        <pc:chgData name="Jennifer Witebsky" userId="11b24148-16e4-47ef-800d-5906d45f7fda" providerId="ADAL" clId="{09969D94-BECF-42BB-9C24-03C6424E8A06}" dt="2024-07-01T18:06:25.106" v="4016" actId="1076"/>
        <pc:sldMkLst>
          <pc:docMk/>
          <pc:sldMk cId="1183051565" sldId="935"/>
        </pc:sldMkLst>
        <pc:spChg chg="mod">
          <ac:chgData name="Jennifer Witebsky" userId="11b24148-16e4-47ef-800d-5906d45f7fda" providerId="ADAL" clId="{09969D94-BECF-42BB-9C24-03C6424E8A06}" dt="2024-07-01T18:04:57.172" v="4015" actId="20577"/>
          <ac:spMkLst>
            <pc:docMk/>
            <pc:sldMk cId="1183051565" sldId="935"/>
            <ac:spMk id="4" creationId="{C1F2D2F7-FF63-B6BF-AD5A-8F8CD198D824}"/>
          </ac:spMkLst>
        </pc:spChg>
        <pc:spChg chg="add mod">
          <ac:chgData name="Jennifer Witebsky" userId="11b24148-16e4-47ef-800d-5906d45f7fda" providerId="ADAL" clId="{09969D94-BECF-42BB-9C24-03C6424E8A06}" dt="2024-07-01T18:00:56.402" v="3957" actId="1076"/>
          <ac:spMkLst>
            <pc:docMk/>
            <pc:sldMk cId="1183051565" sldId="935"/>
            <ac:spMk id="15" creationId="{F82B2B75-488B-DBFC-C366-D3C0BC716C2F}"/>
          </ac:spMkLst>
        </pc:spChg>
        <pc:spChg chg="add mod">
          <ac:chgData name="Jennifer Witebsky" userId="11b24148-16e4-47ef-800d-5906d45f7fda" providerId="ADAL" clId="{09969D94-BECF-42BB-9C24-03C6424E8A06}" dt="2024-07-01T18:01:06.934" v="3960" actId="1076"/>
          <ac:spMkLst>
            <pc:docMk/>
            <pc:sldMk cId="1183051565" sldId="935"/>
            <ac:spMk id="16" creationId="{2F5AA5D0-42FB-E97C-F0B0-D73E4AE4BDB8}"/>
          </ac:spMkLst>
        </pc:spChg>
        <pc:spChg chg="add mod">
          <ac:chgData name="Jennifer Witebsky" userId="11b24148-16e4-47ef-800d-5906d45f7fda" providerId="ADAL" clId="{09969D94-BECF-42BB-9C24-03C6424E8A06}" dt="2024-07-01T18:06:25.106" v="4016" actId="1076"/>
          <ac:spMkLst>
            <pc:docMk/>
            <pc:sldMk cId="1183051565" sldId="935"/>
            <ac:spMk id="17" creationId="{00E87101-C4A7-7B7E-1A34-1615A7E6B7C1}"/>
          </ac:spMkLst>
        </pc:spChg>
        <pc:picChg chg="add mod">
          <ac:chgData name="Jennifer Witebsky" userId="11b24148-16e4-47ef-800d-5906d45f7fda" providerId="ADAL" clId="{09969D94-BECF-42BB-9C24-03C6424E8A06}" dt="2024-06-28T17:32:04.774" v="586" actId="1076"/>
          <ac:picMkLst>
            <pc:docMk/>
            <pc:sldMk cId="1183051565" sldId="935"/>
            <ac:picMk id="5" creationId="{67DB889F-1D19-E60E-A022-0F1C089EB89C}"/>
          </ac:picMkLst>
        </pc:picChg>
        <pc:picChg chg="del mod">
          <ac:chgData name="Jennifer Witebsky" userId="11b24148-16e4-47ef-800d-5906d45f7fda" providerId="ADAL" clId="{09969D94-BECF-42BB-9C24-03C6424E8A06}" dt="2024-06-28T17:30:31.433" v="570" actId="478"/>
          <ac:picMkLst>
            <pc:docMk/>
            <pc:sldMk cId="1183051565" sldId="935"/>
            <ac:picMk id="6" creationId="{DBD2623A-DD43-139A-578E-27985742E339}"/>
          </ac:picMkLst>
        </pc:picChg>
        <pc:picChg chg="add mod">
          <ac:chgData name="Jennifer Witebsky" userId="11b24148-16e4-47ef-800d-5906d45f7fda" providerId="ADAL" clId="{09969D94-BECF-42BB-9C24-03C6424E8A06}" dt="2024-06-28T17:31:10.448" v="579" actId="1076"/>
          <ac:picMkLst>
            <pc:docMk/>
            <pc:sldMk cId="1183051565" sldId="935"/>
            <ac:picMk id="8" creationId="{DAEFDF6D-F3D3-544C-04A1-8D851B7BFB76}"/>
          </ac:picMkLst>
        </pc:picChg>
        <pc:picChg chg="add del mod">
          <ac:chgData name="Jennifer Witebsky" userId="11b24148-16e4-47ef-800d-5906d45f7fda" providerId="ADAL" clId="{09969D94-BECF-42BB-9C24-03C6424E8A06}" dt="2024-06-28T17:30:53.885" v="572" actId="478"/>
          <ac:picMkLst>
            <pc:docMk/>
            <pc:sldMk cId="1183051565" sldId="935"/>
            <ac:picMk id="10" creationId="{A619FFEE-E531-FF56-1A8F-CBA85C273CE6}"/>
          </ac:picMkLst>
        </pc:picChg>
        <pc:picChg chg="add del mod">
          <ac:chgData name="Jennifer Witebsky" userId="11b24148-16e4-47ef-800d-5906d45f7fda" providerId="ADAL" clId="{09969D94-BECF-42BB-9C24-03C6424E8A06}" dt="2024-06-28T17:31:12.806" v="580" actId="478"/>
          <ac:picMkLst>
            <pc:docMk/>
            <pc:sldMk cId="1183051565" sldId="935"/>
            <ac:picMk id="12" creationId="{62678136-68B3-CF6A-A73B-F13143339BB6}"/>
          </ac:picMkLst>
        </pc:picChg>
        <pc:picChg chg="add mod">
          <ac:chgData name="Jennifer Witebsky" userId="11b24148-16e4-47ef-800d-5906d45f7fda" providerId="ADAL" clId="{09969D94-BECF-42BB-9C24-03C6424E8A06}" dt="2024-06-28T17:37:58.317" v="715" actId="207"/>
          <ac:picMkLst>
            <pc:docMk/>
            <pc:sldMk cId="1183051565" sldId="935"/>
            <ac:picMk id="14" creationId="{99AC28B2-B654-0EA5-55BC-5FBE30E96925}"/>
          </ac:picMkLst>
        </pc:picChg>
      </pc:sldChg>
      <pc:sldChg chg="addSp modSp mod modNotesTx">
        <pc:chgData name="Jennifer Witebsky" userId="11b24148-16e4-47ef-800d-5906d45f7fda" providerId="ADAL" clId="{09969D94-BECF-42BB-9C24-03C6424E8A06}" dt="2024-07-01T18:26:49.856" v="4020" actId="113"/>
        <pc:sldMkLst>
          <pc:docMk/>
          <pc:sldMk cId="2319610721" sldId="936"/>
        </pc:sldMkLst>
        <pc:spChg chg="mod">
          <ac:chgData name="Jennifer Witebsky" userId="11b24148-16e4-47ef-800d-5906d45f7fda" providerId="ADAL" clId="{09969D94-BECF-42BB-9C24-03C6424E8A06}" dt="2024-07-01T17:42:02.884" v="3517" actId="12"/>
          <ac:spMkLst>
            <pc:docMk/>
            <pc:sldMk cId="2319610721" sldId="936"/>
            <ac:spMk id="2" creationId="{60AF2A06-C7A8-2016-5836-0C1AB859EB9E}"/>
          </ac:spMkLst>
        </pc:spChg>
        <pc:spChg chg="mod">
          <ac:chgData name="Jennifer Witebsky" userId="11b24148-16e4-47ef-800d-5906d45f7fda" providerId="ADAL" clId="{09969D94-BECF-42BB-9C24-03C6424E8A06}" dt="2024-07-01T18:26:49.856" v="4020" actId="113"/>
          <ac:spMkLst>
            <pc:docMk/>
            <pc:sldMk cId="2319610721" sldId="936"/>
            <ac:spMk id="6" creationId="{D89982F1-41CC-D51B-8F74-6E30F7023F94}"/>
          </ac:spMkLst>
        </pc:spChg>
        <pc:picChg chg="add mod">
          <ac:chgData name="Jennifer Witebsky" userId="11b24148-16e4-47ef-800d-5906d45f7fda" providerId="ADAL" clId="{09969D94-BECF-42BB-9C24-03C6424E8A06}" dt="2024-06-26T17:47:11.449" v="16"/>
          <ac:picMkLst>
            <pc:docMk/>
            <pc:sldMk cId="2319610721" sldId="936"/>
            <ac:picMk id="3" creationId="{AF6B75DF-3664-5DA5-568B-561ACCA5010B}"/>
          </ac:picMkLst>
        </pc:picChg>
      </pc:sldChg>
      <pc:sldChg chg="addSp modSp del">
        <pc:chgData name="Jennifer Witebsky" userId="11b24148-16e4-47ef-800d-5906d45f7fda" providerId="ADAL" clId="{09969D94-BECF-42BB-9C24-03C6424E8A06}" dt="2024-06-28T18:35:31.709" v="2433" actId="47"/>
        <pc:sldMkLst>
          <pc:docMk/>
          <pc:sldMk cId="1096303355" sldId="937"/>
        </pc:sldMkLst>
        <pc:picChg chg="add mod">
          <ac:chgData name="Jennifer Witebsky" userId="11b24148-16e4-47ef-800d-5906d45f7fda" providerId="ADAL" clId="{09969D94-BECF-42BB-9C24-03C6424E8A06}" dt="2024-06-26T17:47:06.249" v="14"/>
          <ac:picMkLst>
            <pc:docMk/>
            <pc:sldMk cId="1096303355" sldId="937"/>
            <ac:picMk id="3" creationId="{4D858D87-FF40-19C0-1366-4BF2A7AFC7DF}"/>
          </ac:picMkLst>
        </pc:picChg>
      </pc:sldChg>
      <pc:sldChg chg="addSp modSp del">
        <pc:chgData name="Jennifer Witebsky" userId="11b24148-16e4-47ef-800d-5906d45f7fda" providerId="ADAL" clId="{09969D94-BECF-42BB-9C24-03C6424E8A06}" dt="2024-06-28T18:36:36.484" v="2458" actId="47"/>
        <pc:sldMkLst>
          <pc:docMk/>
          <pc:sldMk cId="2376708483" sldId="938"/>
        </pc:sldMkLst>
        <pc:picChg chg="add mod">
          <ac:chgData name="Jennifer Witebsky" userId="11b24148-16e4-47ef-800d-5906d45f7fda" providerId="ADAL" clId="{09969D94-BECF-42BB-9C24-03C6424E8A06}" dt="2024-06-26T17:47:03.871" v="13"/>
          <ac:picMkLst>
            <pc:docMk/>
            <pc:sldMk cId="2376708483" sldId="938"/>
            <ac:picMk id="3" creationId="{5066AE38-3016-6F62-0B0E-F1E895E22834}"/>
          </ac:picMkLst>
        </pc:picChg>
      </pc:sldChg>
      <pc:sldChg chg="addSp modSp new del mod ord">
        <pc:chgData name="Jennifer Witebsky" userId="11b24148-16e4-47ef-800d-5906d45f7fda" providerId="ADAL" clId="{09969D94-BECF-42BB-9C24-03C6424E8A06}" dt="2024-06-28T18:47:00.998" v="2588" actId="47"/>
        <pc:sldMkLst>
          <pc:docMk/>
          <pc:sldMk cId="56859723" sldId="939"/>
        </pc:sldMkLst>
        <pc:spChg chg="mod">
          <ac:chgData name="Jennifer Witebsky" userId="11b24148-16e4-47ef-800d-5906d45f7fda" providerId="ADAL" clId="{09969D94-BECF-42BB-9C24-03C6424E8A06}" dt="2024-06-26T21:11:09.957" v="192" actId="13926"/>
          <ac:spMkLst>
            <pc:docMk/>
            <pc:sldMk cId="56859723" sldId="939"/>
            <ac:spMk id="2" creationId="{8D7D32C4-E792-B62A-01F7-885D7BBFE1BD}"/>
          </ac:spMkLst>
        </pc:spChg>
        <pc:picChg chg="add mod">
          <ac:chgData name="Jennifer Witebsky" userId="11b24148-16e4-47ef-800d-5906d45f7fda" providerId="ADAL" clId="{09969D94-BECF-42BB-9C24-03C6424E8A06}" dt="2024-06-26T21:09:56.059" v="170"/>
          <ac:picMkLst>
            <pc:docMk/>
            <pc:sldMk cId="56859723" sldId="939"/>
            <ac:picMk id="3" creationId="{037AA30D-9BDA-55DA-62D7-B20C682B415D}"/>
          </ac:picMkLst>
        </pc:picChg>
      </pc:sldChg>
      <pc:sldChg chg="modSp add mod ord modNotesTx">
        <pc:chgData name="Jennifer Witebsky" userId="11b24148-16e4-47ef-800d-5906d45f7fda" providerId="ADAL" clId="{09969D94-BECF-42BB-9C24-03C6424E8A06}" dt="2024-07-01T17:58:01.663" v="3937" actId="20577"/>
        <pc:sldMkLst>
          <pc:docMk/>
          <pc:sldMk cId="2895048872" sldId="940"/>
        </pc:sldMkLst>
        <pc:spChg chg="mod">
          <ac:chgData name="Jennifer Witebsky" userId="11b24148-16e4-47ef-800d-5906d45f7fda" providerId="ADAL" clId="{09969D94-BECF-42BB-9C24-03C6424E8A06}" dt="2024-06-28T18:46:54.295" v="2587" actId="20577"/>
          <ac:spMkLst>
            <pc:docMk/>
            <pc:sldMk cId="2895048872" sldId="940"/>
            <ac:spMk id="4" creationId="{C1F2D2F7-FF63-B6BF-AD5A-8F8CD198D824}"/>
          </ac:spMkLst>
        </pc:spChg>
      </pc:sldChg>
      <pc:sldChg chg="addSp delSp modSp add mod modNotesTx">
        <pc:chgData name="Jennifer Witebsky" userId="11b24148-16e4-47ef-800d-5906d45f7fda" providerId="ADAL" clId="{09969D94-BECF-42BB-9C24-03C6424E8A06}" dt="2024-07-01T18:04:36.735" v="4012" actId="20577"/>
        <pc:sldMkLst>
          <pc:docMk/>
          <pc:sldMk cId="2705655833" sldId="941"/>
        </pc:sldMkLst>
        <pc:spChg chg="mod">
          <ac:chgData name="Jennifer Witebsky" userId="11b24148-16e4-47ef-800d-5906d45f7fda" providerId="ADAL" clId="{09969D94-BECF-42BB-9C24-03C6424E8A06}" dt="2024-07-01T18:04:36.735" v="4012" actId="20577"/>
          <ac:spMkLst>
            <pc:docMk/>
            <pc:sldMk cId="2705655833" sldId="941"/>
            <ac:spMk id="4" creationId="{C1F2D2F7-FF63-B6BF-AD5A-8F8CD198D824}"/>
          </ac:spMkLst>
        </pc:spChg>
        <pc:spChg chg="del">
          <ac:chgData name="Jennifer Witebsky" userId="11b24148-16e4-47ef-800d-5906d45f7fda" providerId="ADAL" clId="{09969D94-BECF-42BB-9C24-03C6424E8A06}" dt="2024-06-28T17:36:29.176" v="706" actId="478"/>
          <ac:spMkLst>
            <pc:docMk/>
            <pc:sldMk cId="2705655833" sldId="941"/>
            <ac:spMk id="15" creationId="{F82B2B75-488B-DBFC-C366-D3C0BC716C2F}"/>
          </ac:spMkLst>
        </pc:spChg>
        <pc:spChg chg="del">
          <ac:chgData name="Jennifer Witebsky" userId="11b24148-16e4-47ef-800d-5906d45f7fda" providerId="ADAL" clId="{09969D94-BECF-42BB-9C24-03C6424E8A06}" dt="2024-06-28T17:36:27.966" v="705" actId="478"/>
          <ac:spMkLst>
            <pc:docMk/>
            <pc:sldMk cId="2705655833" sldId="941"/>
            <ac:spMk id="16" creationId="{2F5AA5D0-42FB-E97C-F0B0-D73E4AE4BDB8}"/>
          </ac:spMkLst>
        </pc:spChg>
        <pc:spChg chg="del">
          <ac:chgData name="Jennifer Witebsky" userId="11b24148-16e4-47ef-800d-5906d45f7fda" providerId="ADAL" clId="{09969D94-BECF-42BB-9C24-03C6424E8A06}" dt="2024-06-28T17:38:11.949" v="718" actId="478"/>
          <ac:spMkLst>
            <pc:docMk/>
            <pc:sldMk cId="2705655833" sldId="941"/>
            <ac:spMk id="17" creationId="{00E87101-C4A7-7B7E-1A34-1615A7E6B7C1}"/>
          </ac:spMkLst>
        </pc:spChg>
        <pc:picChg chg="del">
          <ac:chgData name="Jennifer Witebsky" userId="11b24148-16e4-47ef-800d-5906d45f7fda" providerId="ADAL" clId="{09969D94-BECF-42BB-9C24-03C6424E8A06}" dt="2024-06-28T17:36:26.408" v="704" actId="478"/>
          <ac:picMkLst>
            <pc:docMk/>
            <pc:sldMk cId="2705655833" sldId="941"/>
            <ac:picMk id="5" creationId="{67DB889F-1D19-E60E-A022-0F1C089EB89C}"/>
          </ac:picMkLst>
        </pc:picChg>
        <pc:picChg chg="add del mod ord">
          <ac:chgData name="Jennifer Witebsky" userId="11b24148-16e4-47ef-800d-5906d45f7fda" providerId="ADAL" clId="{09969D94-BECF-42BB-9C24-03C6424E8A06}" dt="2024-07-01T17:12:21.777" v="2640" actId="478"/>
          <ac:picMkLst>
            <pc:docMk/>
            <pc:sldMk cId="2705655833" sldId="941"/>
            <ac:picMk id="5" creationId="{AFA254F0-6444-733C-38A2-1538150A4E64}"/>
          </ac:picMkLst>
        </pc:picChg>
        <pc:picChg chg="add mod ord">
          <ac:chgData name="Jennifer Witebsky" userId="11b24148-16e4-47ef-800d-5906d45f7fda" providerId="ADAL" clId="{09969D94-BECF-42BB-9C24-03C6424E8A06}" dt="2024-07-01T17:14:07.695" v="2656" actId="207"/>
          <ac:picMkLst>
            <pc:docMk/>
            <pc:sldMk cId="2705655833" sldId="941"/>
            <ac:picMk id="6" creationId="{58647C34-FD8F-2D4F-43F0-8FDD15C4EDE0}"/>
          </ac:picMkLst>
        </pc:picChg>
        <pc:picChg chg="add mod ord">
          <ac:chgData name="Jennifer Witebsky" userId="11b24148-16e4-47ef-800d-5906d45f7fda" providerId="ADAL" clId="{09969D94-BECF-42BB-9C24-03C6424E8A06}" dt="2024-07-01T17:13:05.933" v="2650" actId="166"/>
          <ac:picMkLst>
            <pc:docMk/>
            <pc:sldMk cId="2705655833" sldId="941"/>
            <ac:picMk id="8" creationId="{310A0B59-FF1B-23C1-53B0-722212FB670E}"/>
          </ac:picMkLst>
        </pc:picChg>
        <pc:picChg chg="del">
          <ac:chgData name="Jennifer Witebsky" userId="11b24148-16e4-47ef-800d-5906d45f7fda" providerId="ADAL" clId="{09969D94-BECF-42BB-9C24-03C6424E8A06}" dt="2024-06-28T17:36:25.702" v="703" actId="478"/>
          <ac:picMkLst>
            <pc:docMk/>
            <pc:sldMk cId="2705655833" sldId="941"/>
            <ac:picMk id="8" creationId="{DAEFDF6D-F3D3-544C-04A1-8D851B7BFB76}"/>
          </ac:picMkLst>
        </pc:picChg>
        <pc:picChg chg="del mod">
          <ac:chgData name="Jennifer Witebsky" userId="11b24148-16e4-47ef-800d-5906d45f7fda" providerId="ADAL" clId="{09969D94-BECF-42BB-9C24-03C6424E8A06}" dt="2024-06-28T17:37:25.890" v="710" actId="478"/>
          <ac:picMkLst>
            <pc:docMk/>
            <pc:sldMk cId="2705655833" sldId="941"/>
            <ac:picMk id="14" creationId="{99AC28B2-B654-0EA5-55BC-5FBE30E96925}"/>
          </ac:picMkLst>
        </pc:picChg>
      </pc:sldChg>
      <pc:sldChg chg="modSp add mod modNotesTx">
        <pc:chgData name="Jennifer Witebsky" userId="11b24148-16e4-47ef-800d-5906d45f7fda" providerId="ADAL" clId="{09969D94-BECF-42BB-9C24-03C6424E8A06}" dt="2024-07-01T18:27:07.981" v="4023" actId="404"/>
        <pc:sldMkLst>
          <pc:docMk/>
          <pc:sldMk cId="1800324383" sldId="942"/>
        </pc:sldMkLst>
        <pc:spChg chg="mod">
          <ac:chgData name="Jennifer Witebsky" userId="11b24148-16e4-47ef-800d-5906d45f7fda" providerId="ADAL" clId="{09969D94-BECF-42BB-9C24-03C6424E8A06}" dt="2024-07-01T18:03:05.199" v="3984" actId="20577"/>
          <ac:spMkLst>
            <pc:docMk/>
            <pc:sldMk cId="1800324383" sldId="942"/>
            <ac:spMk id="2" creationId="{60AF2A06-C7A8-2016-5836-0C1AB859EB9E}"/>
          </ac:spMkLst>
        </pc:spChg>
        <pc:spChg chg="mod">
          <ac:chgData name="Jennifer Witebsky" userId="11b24148-16e4-47ef-800d-5906d45f7fda" providerId="ADAL" clId="{09969D94-BECF-42BB-9C24-03C6424E8A06}" dt="2024-07-01T18:27:07.981" v="4023" actId="404"/>
          <ac:spMkLst>
            <pc:docMk/>
            <pc:sldMk cId="1800324383" sldId="942"/>
            <ac:spMk id="6" creationId="{D89982F1-41CC-D51B-8F74-6E30F7023F94}"/>
          </ac:spMkLst>
        </pc:spChg>
      </pc:sldChg>
      <pc:sldChg chg="modSp add del mod modNotesTx">
        <pc:chgData name="Jennifer Witebsky" userId="11b24148-16e4-47ef-800d-5906d45f7fda" providerId="ADAL" clId="{09969D94-BECF-42BB-9C24-03C6424E8A06}" dt="2024-06-28T18:36:28.925" v="2457" actId="47"/>
        <pc:sldMkLst>
          <pc:docMk/>
          <pc:sldMk cId="2440786251" sldId="942"/>
        </pc:sldMkLst>
        <pc:spChg chg="mod">
          <ac:chgData name="Jennifer Witebsky" userId="11b24148-16e4-47ef-800d-5906d45f7fda" providerId="ADAL" clId="{09969D94-BECF-42BB-9C24-03C6424E8A06}" dt="2024-06-28T18:01:39.512" v="1247" actId="207"/>
          <ac:spMkLst>
            <pc:docMk/>
            <pc:sldMk cId="2440786251" sldId="942"/>
            <ac:spMk id="2" creationId="{60AF2A06-C7A8-2016-5836-0C1AB859EB9E}"/>
          </ac:spMkLst>
        </pc:spChg>
        <pc:spChg chg="mod">
          <ac:chgData name="Jennifer Witebsky" userId="11b24148-16e4-47ef-800d-5906d45f7fda" providerId="ADAL" clId="{09969D94-BECF-42BB-9C24-03C6424E8A06}" dt="2024-06-28T18:08:37.367" v="1889" actId="20577"/>
          <ac:spMkLst>
            <pc:docMk/>
            <pc:sldMk cId="2440786251" sldId="942"/>
            <ac:spMk id="4" creationId="{84293477-50AE-8C92-038E-39CC71A513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86A1A1-B6C4-3D49-9310-E9E2099313E7}"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CF6C4-3787-4A4D-8BAB-55B771DA068E}" type="slidenum">
              <a:rPr lang="en-US" smtClean="0"/>
              <a:t>‹#›</a:t>
            </a:fld>
            <a:endParaRPr lang="en-US"/>
          </a:p>
        </p:txBody>
      </p:sp>
    </p:spTree>
    <p:extLst>
      <p:ext uri="{BB962C8B-B14F-4D97-AF65-F5344CB8AC3E}">
        <p14:creationId xmlns:p14="http://schemas.microsoft.com/office/powerpoint/2010/main" val="516048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new.td.org/capability-mode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Self and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 Q &amp; A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chat throughout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Kick off with some considerations for preparing to prepare and then open up for you to speak with the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will share their experiences in preparing for the exam AND are here to answer your </a:t>
            </a:r>
            <a:r>
              <a:rPr lang="en-US" dirty="0" err="1"/>
              <a:t>qs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1</a:t>
            </a:fld>
            <a:endParaRPr lang="en-US"/>
          </a:p>
        </p:txBody>
      </p:sp>
    </p:spTree>
    <p:extLst>
      <p:ext uri="{BB962C8B-B14F-4D97-AF65-F5344CB8AC3E}">
        <p14:creationId xmlns:p14="http://schemas.microsoft.com/office/powerpoint/2010/main" val="38226479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21113"/>
                </a:solidFill>
                <a:effectLst/>
                <a:latin typeface="Roboto" panose="02000000000000000000" pitchFamily="2" charset="0"/>
              </a:rPr>
              <a:t>Step 3: Know your Resources- </a:t>
            </a:r>
            <a:r>
              <a:rPr lang="en-US" dirty="0"/>
              <a:t>Resources such as study tools or people include</a:t>
            </a:r>
            <a:endParaRPr lang="en-US" b="0" i="0" dirty="0">
              <a:solidFill>
                <a:srgbClr val="121113"/>
              </a:solidFill>
              <a:effectLst/>
              <a:latin typeface="Roboto" panose="020000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121113"/>
                </a:solidFill>
                <a:effectLst/>
                <a:latin typeface="Roboto" panose="02000000000000000000" pitchFamily="2" charset="0"/>
              </a:rPr>
              <a:t>Many chapters offer certification study groups twice a year which are virtual or in person. Dedicated webpage for current offerings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121113"/>
                </a:solidFill>
                <a:effectLst/>
                <a:latin typeface="Roboto" panose="02000000000000000000" pitchFamily="2" charset="0"/>
              </a:rPr>
              <a:t>Consider taking an on-demand APTD or CPTD Prep Course.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b="0" dirty="0"/>
              <a:t>The Full-length Practice Test </a:t>
            </a:r>
            <a:r>
              <a:rPr lang="en-US" dirty="0">
                <a:effectLst/>
              </a:rPr>
              <a:t>is administered using the same system that you will use to take your certification exam. It includes the same number and type of questions you will see on the exam and it is a fully timed. It can be accessed three times. Summarized and item-level feedback is provided.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121113"/>
                </a:solidFill>
                <a:effectLst/>
                <a:latin typeface="Roboto" panose="02000000000000000000" pitchFamily="2" charset="0"/>
              </a:rPr>
              <a:t>ATD CI hosts monthly Q&amp;As with panels of APTDs and CPTDs to discuss preparation strategies. Staff office hours are another </a:t>
            </a:r>
            <a:r>
              <a:rPr lang="en-US" b="0" i="0" dirty="0" err="1">
                <a:solidFill>
                  <a:srgbClr val="121113"/>
                </a:solidFill>
                <a:effectLst/>
                <a:latin typeface="Roboto" panose="02000000000000000000" pitchFamily="2" charset="0"/>
              </a:rPr>
              <a:t>opp</a:t>
            </a:r>
            <a:r>
              <a:rPr lang="en-US" b="0" i="0" dirty="0">
                <a:solidFill>
                  <a:srgbClr val="121113"/>
                </a:solidFill>
                <a:effectLst/>
                <a:latin typeface="Roboto" panose="02000000000000000000" pitchFamily="2" charset="0"/>
              </a:rPr>
              <a:t> to get your process or tech related </a:t>
            </a:r>
            <a:r>
              <a:rPr lang="en-US" b="0" i="0" dirty="0" err="1">
                <a:solidFill>
                  <a:srgbClr val="121113"/>
                </a:solidFill>
                <a:effectLst/>
                <a:latin typeface="Roboto" panose="02000000000000000000" pitchFamily="2" charset="0"/>
              </a:rPr>
              <a:t>qs</a:t>
            </a:r>
            <a:r>
              <a:rPr lang="en-US" b="0" i="0" dirty="0">
                <a:solidFill>
                  <a:srgbClr val="121113"/>
                </a:solidFill>
                <a:effectLst/>
                <a:latin typeface="Roboto" panose="02000000000000000000" pitchFamily="2" charset="0"/>
              </a:rPr>
              <a:t> answered.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dirty="0">
                <a:solidFill>
                  <a:srgbClr val="121113"/>
                </a:solidFill>
                <a:effectLst/>
                <a:latin typeface="Roboto" panose="02000000000000000000" pitchFamily="2" charset="0"/>
              </a:rPr>
              <a:t>LinkedIn- place to share prep tools and tips…flashcards, You tube links and other used generated tools. </a:t>
            </a:r>
          </a:p>
        </p:txBody>
      </p:sp>
      <p:sp>
        <p:nvSpPr>
          <p:cNvPr id="4" name="Slide Number Placeholder 3"/>
          <p:cNvSpPr>
            <a:spLocks noGrp="1"/>
          </p:cNvSpPr>
          <p:nvPr>
            <p:ph type="sldNum" sz="quarter" idx="5"/>
          </p:nvPr>
        </p:nvSpPr>
        <p:spPr/>
        <p:txBody>
          <a:bodyPr/>
          <a:lstStyle/>
          <a:p>
            <a:fld id="{3EACF6C4-3787-4A4D-8BAB-55B771DA068E}" type="slidenum">
              <a:rPr lang="en-US" smtClean="0"/>
              <a:t>11</a:t>
            </a:fld>
            <a:endParaRPr lang="en-US"/>
          </a:p>
        </p:txBody>
      </p:sp>
    </p:spTree>
    <p:extLst>
      <p:ext uri="{BB962C8B-B14F-4D97-AF65-F5344CB8AC3E}">
        <p14:creationId xmlns:p14="http://schemas.microsoft.com/office/powerpoint/2010/main" val="240793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13</a:t>
            </a:fld>
            <a:endParaRPr lang="en-US"/>
          </a:p>
        </p:txBody>
      </p:sp>
    </p:spTree>
    <p:extLst>
      <p:ext uri="{BB962C8B-B14F-4D97-AF65-F5344CB8AC3E}">
        <p14:creationId xmlns:p14="http://schemas.microsoft.com/office/powerpoint/2010/main" val="1164400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14</a:t>
            </a:fld>
            <a:endParaRPr lang="en-US"/>
          </a:p>
        </p:txBody>
      </p:sp>
    </p:spTree>
    <p:extLst>
      <p:ext uri="{BB962C8B-B14F-4D97-AF65-F5344CB8AC3E}">
        <p14:creationId xmlns:p14="http://schemas.microsoft.com/office/powerpoint/2010/main" val="1819412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 Self and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Format Q &amp; A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 chat throughout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Kick off with some considerations for preparing to prepare and then open up for you to speak with the panel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will share their experiences in preparing for the exam AND are here to answer your </a:t>
            </a:r>
            <a:r>
              <a:rPr lang="en-US" dirty="0" err="1"/>
              <a:t>qs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2</a:t>
            </a:fld>
            <a:endParaRPr lang="en-US"/>
          </a:p>
        </p:txBody>
      </p:sp>
    </p:spTree>
    <p:extLst>
      <p:ext uri="{BB962C8B-B14F-4D97-AF65-F5344CB8AC3E}">
        <p14:creationId xmlns:p14="http://schemas.microsoft.com/office/powerpoint/2010/main" val="1841053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3</a:t>
            </a:fld>
            <a:endParaRPr lang="en-US"/>
          </a:p>
        </p:txBody>
      </p:sp>
    </p:spTree>
    <p:extLst>
      <p:ext uri="{BB962C8B-B14F-4D97-AF65-F5344CB8AC3E}">
        <p14:creationId xmlns:p14="http://schemas.microsoft.com/office/powerpoint/2010/main" val="281015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4</a:t>
            </a:fld>
            <a:endParaRPr lang="en-US"/>
          </a:p>
        </p:txBody>
      </p:sp>
    </p:spTree>
    <p:extLst>
      <p:ext uri="{BB962C8B-B14F-4D97-AF65-F5344CB8AC3E}">
        <p14:creationId xmlns:p14="http://schemas.microsoft.com/office/powerpoint/2010/main" val="198522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5</a:t>
            </a:fld>
            <a:endParaRPr lang="en-US"/>
          </a:p>
        </p:txBody>
      </p:sp>
    </p:spTree>
    <p:extLst>
      <p:ext uri="{BB962C8B-B14F-4D97-AF65-F5344CB8AC3E}">
        <p14:creationId xmlns:p14="http://schemas.microsoft.com/office/powerpoint/2010/main" val="1661662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Wingdings" panose="05000000000000000000" pitchFamily="2" charset="2"/>
              <a:buNone/>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First the scope, of your practice</a:t>
            </a:r>
          </a:p>
          <a:p>
            <a:pPr marL="285750" marR="0" lvl="0" indent="-28575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TDCM -scope of practice w/</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TD. It’s everything you need to know and do to be successful.</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3 domains of practice- Personal, Professional, and Organizational capability.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Within each of the 3 domains of practice, there are 23 capabilities </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capabilities are further defined by K&amp;S statements</a:t>
            </a:r>
          </a:p>
          <a:p>
            <a:pPr marL="342900" marR="0" lvl="0" indent="-342900">
              <a:lnSpc>
                <a:spcPct val="107000"/>
              </a:lnSpc>
              <a:spcBef>
                <a:spcPts val="0"/>
              </a:spcBef>
              <a:spcAft>
                <a:spcPts val="800"/>
              </a:spcAft>
              <a:buFont typeface="Wingdings" panose="05000000000000000000" pitchFamily="2" charset="2"/>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APTD/CPTD exams test a subset of these K&amp;S which are organized in the ECO Outlines</a:t>
            </a:r>
          </a:p>
          <a:p>
            <a:pPr marL="0" marR="0" lvl="0" indent="0">
              <a:lnSpc>
                <a:spcPct val="107000"/>
              </a:lnSpc>
              <a:spcBef>
                <a:spcPts val="0"/>
              </a:spcBef>
              <a:spcAft>
                <a:spcPts val="800"/>
              </a:spcAft>
              <a:buFont typeface="Wingdings" panose="05000000000000000000" pitchFamily="2" charset="2"/>
              <a:buNone/>
              <a:tabLst>
                <a:tab pos="457200"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EACF6C4-3787-4A4D-8BAB-55B771DA068E}" type="slidenum">
              <a:rPr lang="en-US" smtClean="0"/>
              <a:t>6</a:t>
            </a:fld>
            <a:endParaRPr lang="en-US"/>
          </a:p>
        </p:txBody>
      </p:sp>
    </p:spTree>
    <p:extLst>
      <p:ext uri="{BB962C8B-B14F-4D97-AF65-F5344CB8AC3E}">
        <p14:creationId xmlns:p14="http://schemas.microsoft.com/office/powerpoint/2010/main" val="3796373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21113"/>
                </a:solidFill>
                <a:effectLst/>
                <a:latin typeface="Roboto" panose="02000000000000000000" pitchFamily="2" charset="0"/>
              </a:rPr>
              <a:t>Step 1: Assess Your Knowledge Level. </a:t>
            </a:r>
            <a:r>
              <a:rPr lang="en-US" dirty="0"/>
              <a:t>What do you need to know/ what is on the exam?! From there you can id how to fill in any K gaps, focus your efforts.</a:t>
            </a:r>
            <a:endParaRPr lang="en-US" b="1" i="0" dirty="0">
              <a:solidFill>
                <a:srgbClr val="121113"/>
              </a:solidFill>
              <a:effectLst/>
              <a:latin typeface="Roboto" panose="02000000000000000000" pitchFamily="2" charset="0"/>
            </a:endParaRPr>
          </a:p>
          <a:p>
            <a:pPr marL="0" indent="0" algn="l">
              <a:buFont typeface="Arial" panose="020B0604020202020204" pitchFamily="34" charset="0"/>
              <a:buNone/>
            </a:pPr>
            <a:r>
              <a:rPr lang="en-US" b="0" i="0" dirty="0">
                <a:solidFill>
                  <a:srgbClr val="121113"/>
                </a:solidFill>
                <a:effectLst/>
                <a:latin typeface="Roboto" panose="02000000000000000000" pitchFamily="2" charset="0"/>
              </a:rPr>
              <a:t>Start with the online self-assessment as part of the</a:t>
            </a:r>
            <a:r>
              <a:rPr lang="en-US" b="1" i="0" dirty="0">
                <a:solidFill>
                  <a:srgbClr val="121113"/>
                </a:solidFill>
                <a:effectLst/>
                <a:latin typeface="Roboto" panose="02000000000000000000" pitchFamily="2" charset="0"/>
              </a:rPr>
              <a:t> </a:t>
            </a:r>
            <a:r>
              <a:rPr lang="en-US" b="1" i="0" u="sng" dirty="0">
                <a:solidFill>
                  <a:srgbClr val="121113"/>
                </a:solidFill>
                <a:effectLst/>
                <a:latin typeface="Roboto" panose="02000000000000000000" pitchFamily="2" charset="0"/>
                <a:hlinkClick r:id="rId3"/>
              </a:rPr>
              <a:t>Talent Development Capability Model</a:t>
            </a:r>
            <a:r>
              <a:rPr lang="en-US" b="0" i="0" u="none" dirty="0">
                <a:solidFill>
                  <a:srgbClr val="121113"/>
                </a:solidFill>
                <a:effectLst/>
                <a:latin typeface="Roboto" panose="02000000000000000000" pitchFamily="2" charset="0"/>
              </a:rPr>
              <a:t>. </a:t>
            </a:r>
          </a:p>
          <a:p>
            <a:pPr marL="0" indent="0" algn="l">
              <a:buFont typeface="Arial" panose="020B0604020202020204" pitchFamily="34" charset="0"/>
              <a:buNone/>
            </a:pPr>
            <a:endParaRPr lang="en-US" b="0" i="0" u="none" dirty="0">
              <a:solidFill>
                <a:srgbClr val="121113"/>
              </a:solidFill>
              <a:effectLst/>
              <a:latin typeface="Roboto" panose="02000000000000000000" pitchFamily="2" charset="0"/>
            </a:endParaRPr>
          </a:p>
          <a:p>
            <a:pPr algn="l"/>
            <a:r>
              <a:rPr lang="en-US" b="0" i="0" u="none" dirty="0">
                <a:solidFill>
                  <a:srgbClr val="121113"/>
                </a:solidFill>
                <a:effectLst/>
                <a:latin typeface="Roboto" panose="02000000000000000000" pitchFamily="2" charset="0"/>
              </a:rPr>
              <a:t>This is a 45-minute online endeavor where you will rate your proficiency in the knowledge areas of the 23 capabilities within the model. At completion, you can select an “APTD- or CPTD-Ready" learning path option. This </a:t>
            </a:r>
            <a:r>
              <a:rPr lang="en-US" b="0" i="0" dirty="0">
                <a:solidFill>
                  <a:srgbClr val="565759"/>
                </a:solidFill>
                <a:effectLst/>
                <a:latin typeface="WhitneyHTF-Medium"/>
              </a:rPr>
              <a:t>will provide a customized gap analysis by comparing your scores with the recommended proficiency level for ONLY those knowledge and skill statements covered on the APTD/CPTD exam. This will help you identify where you need to spend more prep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b="0" i="0" dirty="0">
              <a:solidFill>
                <a:srgbClr val="565759"/>
              </a:solidFill>
              <a:effectLst/>
              <a:latin typeface="WhitneyHTF-Medium"/>
            </a:endParaRPr>
          </a:p>
        </p:txBody>
      </p:sp>
      <p:sp>
        <p:nvSpPr>
          <p:cNvPr id="4" name="Slide Number Placeholder 3"/>
          <p:cNvSpPr>
            <a:spLocks noGrp="1"/>
          </p:cNvSpPr>
          <p:nvPr>
            <p:ph type="sldNum" sz="quarter" idx="5"/>
          </p:nvPr>
        </p:nvSpPr>
        <p:spPr/>
        <p:txBody>
          <a:bodyPr/>
          <a:lstStyle/>
          <a:p>
            <a:fld id="{3EACF6C4-3787-4A4D-8BAB-55B771DA068E}" type="slidenum">
              <a:rPr lang="en-US" smtClean="0"/>
              <a:t>8</a:t>
            </a:fld>
            <a:endParaRPr lang="en-US"/>
          </a:p>
        </p:txBody>
      </p:sp>
    </p:spTree>
    <p:extLst>
      <p:ext uri="{BB962C8B-B14F-4D97-AF65-F5344CB8AC3E}">
        <p14:creationId xmlns:p14="http://schemas.microsoft.com/office/powerpoint/2010/main" val="172981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121113"/>
                </a:solidFill>
                <a:effectLst/>
                <a:latin typeface="Roboto" panose="02000000000000000000" pitchFamily="2" charset="0"/>
              </a:rPr>
              <a:t>Step 2: Make a Study Plan </a:t>
            </a:r>
            <a:r>
              <a:rPr lang="en-US" dirty="0"/>
              <a:t>Step 2 – When you know the scope of content, you can then build out a study plan</a:t>
            </a:r>
          </a:p>
          <a:p>
            <a:pPr algn="l"/>
            <a:endParaRPr lang="en-US" b="0" i="0" dirty="0">
              <a:solidFill>
                <a:srgbClr val="121113"/>
              </a:solidFill>
              <a:effectLst/>
              <a:latin typeface="Roboto" panose="02000000000000000000" pitchFamily="2" charset="0"/>
            </a:endParaRPr>
          </a:p>
          <a:p>
            <a:pPr algn="l"/>
            <a:r>
              <a:rPr lang="en-US" b="0" i="0" dirty="0">
                <a:solidFill>
                  <a:srgbClr val="121113"/>
                </a:solidFill>
                <a:effectLst/>
                <a:latin typeface="Roboto" panose="02000000000000000000" pitchFamily="2" charset="0"/>
              </a:rPr>
              <a:t>To create a </a:t>
            </a:r>
            <a:r>
              <a:rPr lang="en-US" b="1" i="0" dirty="0">
                <a:solidFill>
                  <a:srgbClr val="121113"/>
                </a:solidFill>
                <a:effectLst/>
                <a:latin typeface="Roboto" panose="02000000000000000000" pitchFamily="2" charset="0"/>
              </a:rPr>
              <a:t>timeline</a:t>
            </a:r>
            <a:r>
              <a:rPr lang="en-US" b="0" i="0" dirty="0">
                <a:solidFill>
                  <a:srgbClr val="121113"/>
                </a:solidFill>
                <a:effectLst/>
                <a:latin typeface="Roboto" panose="02000000000000000000" pitchFamily="2" charset="0"/>
              </a:rPr>
              <a:t> of study, start with your target exam date. How much time will you need to get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21113"/>
                </a:solidFill>
                <a:effectLst/>
                <a:latin typeface="Roboto" panose="02000000000000000000" pitchFamily="2" charset="0"/>
              </a:rPr>
              <a:t>When do you plan to test?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21113"/>
                </a:solidFill>
                <a:effectLst/>
                <a:latin typeface="Roboto" panose="02000000000000000000" pitchFamily="2" charset="0"/>
              </a:rPr>
              <a:t>Consider work and personal life demands for the next 3, 6, 8 months; AVG prep- </a:t>
            </a:r>
            <a:r>
              <a:rPr lang="en-US" dirty="0"/>
              <a:t>60-100, 3-6 </a:t>
            </a:r>
            <a:r>
              <a:rPr lang="en-US" dirty="0" err="1"/>
              <a:t>mos</a:t>
            </a: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chemeClr val="tx1"/>
                </a:solidFill>
                <a:effectLst/>
                <a:latin typeface="+mn-lt"/>
              </a:rPr>
              <a:t>Break out your plan by week- Focus on gaps, consider your schedule, and your learning </a:t>
            </a:r>
            <a:r>
              <a:rPr lang="en-US" b="0" i="0" dirty="0" err="1">
                <a:solidFill>
                  <a:schemeClr val="tx1"/>
                </a:solidFill>
                <a:effectLst/>
                <a:latin typeface="+mn-lt"/>
              </a:rPr>
              <a:t>prefs</a:t>
            </a:r>
            <a:r>
              <a:rPr lang="en-US" b="0" i="0" dirty="0">
                <a:solidFill>
                  <a:schemeClr val="tx1"/>
                </a:solidFill>
                <a:effectLst/>
                <a:latin typeface="+mn-lt"/>
              </a:rPr>
              <a:t>- </a:t>
            </a:r>
            <a:r>
              <a:rPr lang="en-US" b="0" i="0" dirty="0">
                <a:solidFill>
                  <a:srgbClr val="121113"/>
                </a:solidFill>
                <a:effectLst/>
                <a:latin typeface="Roboto" panose="02000000000000000000" pitchFamily="2" charset="0"/>
              </a:rPr>
              <a:t>do you work better </a:t>
            </a:r>
            <a:r>
              <a:rPr lang="en-US" dirty="0"/>
              <a:t>independently, study group? How do you hold yourself accountable? </a:t>
            </a:r>
            <a:endParaRPr lang="en-US" b="0" i="0" dirty="0">
              <a:solidFill>
                <a:schemeClr val="tx1"/>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Then Block your calendar!-</a:t>
            </a:r>
            <a:r>
              <a:rPr lang="en-US" b="0" i="0" dirty="0">
                <a:solidFill>
                  <a:srgbClr val="121113"/>
                </a:solidFill>
                <a:effectLst/>
                <a:latin typeface="Roboto" panose="02000000000000000000" pitchFamily="2" charset="0"/>
              </a:rPr>
              <a:t> If you can have the support of your employer or colleagues-great! Setting aside a regular period of time to prepare weekly can help you keep to your plan. </a:t>
            </a:r>
            <a:endParaRPr lang="en-US" dirty="0"/>
          </a:p>
          <a:p>
            <a:endParaRPr lang="en-US" b="1" dirty="0"/>
          </a:p>
        </p:txBody>
      </p:sp>
      <p:sp>
        <p:nvSpPr>
          <p:cNvPr id="4" name="Slide Number Placeholder 3"/>
          <p:cNvSpPr>
            <a:spLocks noGrp="1"/>
          </p:cNvSpPr>
          <p:nvPr>
            <p:ph type="sldNum" sz="quarter" idx="5"/>
          </p:nvPr>
        </p:nvSpPr>
        <p:spPr/>
        <p:txBody>
          <a:bodyPr/>
          <a:lstStyle/>
          <a:p>
            <a:fld id="{3EACF6C4-3787-4A4D-8BAB-55B771DA068E}" type="slidenum">
              <a:rPr lang="en-US" smtClean="0"/>
              <a:t>9</a:t>
            </a:fld>
            <a:endParaRPr lang="en-US"/>
          </a:p>
        </p:txBody>
      </p:sp>
    </p:spTree>
    <p:extLst>
      <p:ext uri="{BB962C8B-B14F-4D97-AF65-F5344CB8AC3E}">
        <p14:creationId xmlns:p14="http://schemas.microsoft.com/office/powerpoint/2010/main" val="2025820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21113"/>
                </a:solidFill>
                <a:effectLst/>
                <a:latin typeface="Roboto" panose="02000000000000000000" pitchFamily="2" charset="0"/>
              </a:rPr>
              <a:t>Step 3: Know your Resources- </a:t>
            </a:r>
            <a:r>
              <a:rPr lang="en-US" dirty="0"/>
              <a:t>In the third step, its time to collect the resources and tools to get started</a:t>
            </a:r>
            <a:endParaRPr lang="en-US" b="1" i="0" dirty="0">
              <a:solidFill>
                <a:srgbClr val="121113"/>
              </a:solidFill>
              <a:effectLst/>
              <a:latin typeface="Roboto" panose="02000000000000000000" pitchFamily="2" charset="0"/>
            </a:endParaRPr>
          </a:p>
          <a:p>
            <a:pPr algn="l"/>
            <a:endParaRPr lang="en-US" b="1" i="0" dirty="0">
              <a:solidFill>
                <a:srgbClr val="121113"/>
              </a:solidFill>
              <a:effectLst/>
              <a:latin typeface="Roboto" panose="02000000000000000000" pitchFamily="2" charset="0"/>
            </a:endParaRPr>
          </a:p>
          <a:p>
            <a:pPr algn="l"/>
            <a:r>
              <a:rPr lang="en-US" b="0" i="0" dirty="0">
                <a:solidFill>
                  <a:srgbClr val="121113"/>
                </a:solidFill>
                <a:effectLst/>
                <a:latin typeface="Roboto" panose="02000000000000000000" pitchFamily="2" charset="0"/>
              </a:rPr>
              <a:t>Candidates use a variety of resources to prepare depending upon the way they study best. </a:t>
            </a:r>
          </a:p>
          <a:p>
            <a:pPr algn="l"/>
            <a:r>
              <a:rPr lang="en-US" b="0" i="0" dirty="0">
                <a:solidFill>
                  <a:srgbClr val="121113"/>
                </a:solidFill>
                <a:effectLst/>
                <a:latin typeface="Roboto" panose="02000000000000000000" pitchFamily="2" charset="0"/>
              </a:rPr>
              <a:t>Web pages!</a:t>
            </a:r>
          </a:p>
          <a:p>
            <a:pPr marL="171450" indent="-171450" algn="l">
              <a:buFont typeface="Wingdings" panose="05000000000000000000" pitchFamily="2" charset="2"/>
              <a:buChar char="§"/>
            </a:pPr>
            <a:r>
              <a:rPr lang="en-US" b="0" i="0" dirty="0">
                <a:solidFill>
                  <a:srgbClr val="121113"/>
                </a:solidFill>
                <a:effectLst/>
                <a:latin typeface="Roboto" panose="02000000000000000000" pitchFamily="2" charset="0"/>
              </a:rPr>
              <a:t>It is recommended to start with the Study Planning Guide- This </a:t>
            </a:r>
            <a:r>
              <a:rPr lang="en-US" b="1" i="0" dirty="0">
                <a:solidFill>
                  <a:srgbClr val="121113"/>
                </a:solidFill>
                <a:effectLst/>
                <a:latin typeface="Roboto" panose="02000000000000000000" pitchFamily="2" charset="0"/>
              </a:rPr>
              <a:t>free </a:t>
            </a:r>
            <a:r>
              <a:rPr lang="en-US" b="1" i="0" u="none" dirty="0">
                <a:effectLst/>
                <a:latin typeface="Roboto" panose="02000000000000000000" pitchFamily="2" charset="0"/>
              </a:rPr>
              <a:t>guide</a:t>
            </a:r>
            <a:r>
              <a:rPr lang="en-US" b="1" i="0" u="none" dirty="0">
                <a:solidFill>
                  <a:srgbClr val="121113"/>
                </a:solidFill>
                <a:effectLst/>
                <a:latin typeface="Roboto" panose="02000000000000000000" pitchFamily="2" charset="0"/>
              </a:rPr>
              <a:t> </a:t>
            </a:r>
            <a:r>
              <a:rPr lang="en-US" b="0" i="0" u="none" dirty="0">
                <a:solidFill>
                  <a:srgbClr val="121113"/>
                </a:solidFill>
                <a:effectLst/>
                <a:latin typeface="Roboto" panose="02000000000000000000" pitchFamily="2" charset="0"/>
              </a:rPr>
              <a:t>incl everything from the ECO, to a sample 12-week study plan organized by capability area, sample questions, test taking strategies, and a reading reference list organized by capability area.  </a:t>
            </a:r>
          </a:p>
          <a:p>
            <a:pPr marL="171450" indent="-171450" algn="l">
              <a:buFont typeface="Wingdings" panose="05000000000000000000" pitchFamily="2" charset="2"/>
              <a:buChar char="§"/>
            </a:pPr>
            <a:r>
              <a:rPr lang="en-US" b="0" i="0" u="none" dirty="0">
                <a:solidFill>
                  <a:srgbClr val="121113"/>
                </a:solidFill>
                <a:effectLst/>
                <a:latin typeface="Roboto" panose="02000000000000000000" pitchFamily="2" charset="0"/>
              </a:rPr>
              <a:t>Resources: After you’ve taken the self-assessment, consider the Learning Path recommendations- and select resources specific to filling your knowledge gaps; the Study Guide has a general list </a:t>
            </a:r>
            <a:r>
              <a:rPr lang="en-US" b="0" i="0" u="none" dirty="0" err="1">
                <a:solidFill>
                  <a:srgbClr val="121113"/>
                </a:solidFill>
                <a:effectLst/>
                <a:latin typeface="Roboto" panose="02000000000000000000" pitchFamily="2" charset="0"/>
              </a:rPr>
              <a:t>org’d</a:t>
            </a:r>
            <a:r>
              <a:rPr lang="en-US" b="0" i="0" u="none" dirty="0">
                <a:solidFill>
                  <a:srgbClr val="121113"/>
                </a:solidFill>
                <a:effectLst/>
                <a:latin typeface="Roboto" panose="02000000000000000000" pitchFamily="2" charset="0"/>
              </a:rPr>
              <a:t> by capability area. The </a:t>
            </a:r>
            <a:r>
              <a:rPr lang="en-US" b="0" i="0" u="none" dirty="0" err="1">
                <a:solidFill>
                  <a:srgbClr val="121113"/>
                </a:solidFill>
                <a:effectLst/>
                <a:latin typeface="Roboto" panose="02000000000000000000" pitchFamily="2" charset="0"/>
              </a:rPr>
              <a:t>TDBokGuide</a:t>
            </a:r>
            <a:r>
              <a:rPr lang="en-US" b="0" i="0" u="none" dirty="0">
                <a:solidFill>
                  <a:srgbClr val="121113"/>
                </a:solidFill>
                <a:effectLst/>
                <a:latin typeface="Roboto" panose="02000000000000000000" pitchFamily="2" charset="0"/>
              </a:rPr>
              <a:t>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b="0" i="0" u="none" dirty="0">
                <a:solidFill>
                  <a:srgbClr val="121113"/>
                </a:solidFill>
                <a:effectLst/>
                <a:latin typeface="Roboto" panose="02000000000000000000" pitchFamily="2" charset="0"/>
              </a:rPr>
              <a:t>The </a:t>
            </a:r>
            <a:r>
              <a:rPr lang="en-US" b="0" i="0" u="none" dirty="0" err="1">
                <a:solidFill>
                  <a:srgbClr val="121113"/>
                </a:solidFill>
                <a:effectLst/>
                <a:latin typeface="Roboto" panose="02000000000000000000" pitchFamily="2" charset="0"/>
              </a:rPr>
              <a:t>TDBoK</a:t>
            </a:r>
            <a:r>
              <a:rPr lang="en-US" b="0" i="0" u="none" dirty="0">
                <a:solidFill>
                  <a:srgbClr val="121113"/>
                </a:solidFill>
                <a:effectLst/>
                <a:latin typeface="Roboto" panose="02000000000000000000" pitchFamily="2" charset="0"/>
              </a:rPr>
              <a:t> Guide- </a:t>
            </a:r>
            <a:r>
              <a:rPr lang="en-US" b="0" i="0" dirty="0">
                <a:solidFill>
                  <a:srgbClr val="121113"/>
                </a:solidFill>
                <a:effectLst/>
                <a:latin typeface="Roboto" panose="02000000000000000000" pitchFamily="2" charset="0"/>
              </a:rPr>
              <a:t>is THE comprehensive resource for TD professionals. It is a </a:t>
            </a:r>
            <a:r>
              <a:rPr lang="en-US" sz="1200" b="0" dirty="0"/>
              <a:t>collection of concepts, definitions, methodologies, and examples of content from the Capability Model. It is INCLUDED with and ATD </a:t>
            </a:r>
            <a:r>
              <a:rPr lang="en-US" sz="1200" b="0" dirty="0" err="1"/>
              <a:t>mbrshp</a:t>
            </a:r>
            <a:r>
              <a:rPr lang="en-US" sz="1200" b="0" dirty="0"/>
              <a:t> or a Prep Course. It is a great framework for organizing your prep and filling in K gap areas</a:t>
            </a:r>
          </a:p>
        </p:txBody>
      </p:sp>
      <p:sp>
        <p:nvSpPr>
          <p:cNvPr id="4" name="Slide Number Placeholder 3"/>
          <p:cNvSpPr>
            <a:spLocks noGrp="1"/>
          </p:cNvSpPr>
          <p:nvPr>
            <p:ph type="sldNum" sz="quarter" idx="5"/>
          </p:nvPr>
        </p:nvSpPr>
        <p:spPr/>
        <p:txBody>
          <a:bodyPr/>
          <a:lstStyle/>
          <a:p>
            <a:fld id="{3EACF6C4-3787-4A4D-8BAB-55B771DA068E}" type="slidenum">
              <a:rPr lang="en-US" smtClean="0"/>
              <a:t>10</a:t>
            </a:fld>
            <a:endParaRPr lang="en-US"/>
          </a:p>
        </p:txBody>
      </p:sp>
    </p:spTree>
    <p:extLst>
      <p:ext uri="{BB962C8B-B14F-4D97-AF65-F5344CB8AC3E}">
        <p14:creationId xmlns:p14="http://schemas.microsoft.com/office/powerpoint/2010/main" val="1774142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238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092A8-EFDF-933C-4B92-FFB75FAED7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84B531-5295-735D-3006-6F1AF7DC4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22B292-31E4-B357-9DD5-395E46B2D8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68B6E3-FC41-0579-9D5B-D834973813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39F033-7723-E23E-F64C-3DAD3AA89C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4E66-BE0C-5FDE-ADA7-BFCFBEF84517}"/>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8" name="Footer Placeholder 7">
            <a:extLst>
              <a:ext uri="{FF2B5EF4-FFF2-40B4-BE49-F238E27FC236}">
                <a16:creationId xmlns:a16="http://schemas.microsoft.com/office/drawing/2014/main" id="{46821F1A-0CC2-6399-ADFA-5BB21E4F35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D30E97-3F2E-E65E-1497-77DB579252CC}"/>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200939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79137-3088-D00E-13B8-9300436A88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119742-9C1D-E3AE-F363-A41E712FA20A}"/>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4" name="Footer Placeholder 3">
            <a:extLst>
              <a:ext uri="{FF2B5EF4-FFF2-40B4-BE49-F238E27FC236}">
                <a16:creationId xmlns:a16="http://schemas.microsoft.com/office/drawing/2014/main" id="{50341DF3-D5E7-7B5B-489C-218A37C805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884FB9-3938-CEC8-7FA6-E5E5368FC2EF}"/>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3710004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19C625-2A4A-C1A1-0B82-739BDD022F52}"/>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3" name="Footer Placeholder 2">
            <a:extLst>
              <a:ext uri="{FF2B5EF4-FFF2-40B4-BE49-F238E27FC236}">
                <a16:creationId xmlns:a16="http://schemas.microsoft.com/office/drawing/2014/main" id="{43120044-ECE3-91F4-2BD7-22B8BABBC4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4966F-9367-4316-4809-24F6AEF4A257}"/>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2724428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1B38B-565D-41DA-0EAC-2943DA03ED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E373F8-A8EB-2929-F0C8-2B3E4B7B0D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683DC3-73E0-0267-82AB-25ADA97C2D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98CFA-2A72-6DF3-726B-AA335D7D1E5B}"/>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6" name="Footer Placeholder 5">
            <a:extLst>
              <a:ext uri="{FF2B5EF4-FFF2-40B4-BE49-F238E27FC236}">
                <a16:creationId xmlns:a16="http://schemas.microsoft.com/office/drawing/2014/main" id="{A0286AEE-8374-3183-B20F-23B6843A94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EF719E-1580-C07E-B254-BBE21CA4DA93}"/>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1587638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C8807-078F-C10B-A9A3-7EFBA64F3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2CC024-13E3-DB52-4EF5-F24D83B89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913163-C1F0-54C1-EF24-5370DAF90D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44CC31-8287-20F6-1749-EB9720C32778}"/>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6" name="Footer Placeholder 5">
            <a:extLst>
              <a:ext uri="{FF2B5EF4-FFF2-40B4-BE49-F238E27FC236}">
                <a16:creationId xmlns:a16="http://schemas.microsoft.com/office/drawing/2014/main" id="{0A140121-8AF2-AE2E-6295-6E8C906B4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936CC-8070-692D-44CC-9186FDF54345}"/>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1040954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59AC-3C1E-321F-A811-102A603C60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32B36-7EBE-7C54-D202-FFED700197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84F52D-86A1-38CE-C3C8-545704AB0593}"/>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BFE5E87E-557D-FA38-2574-3A3DDB18C2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0DF74F-6A8B-8DB4-F4B7-E45C9D303089}"/>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789359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05D59-46AF-894D-03B0-630A74D09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C51186-C8E9-2DD0-E43E-EE26ED203B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18E2D-6B89-85B2-F893-52ABAA153DC2}"/>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0EC1A8DF-1085-DCE5-860A-F2F6F414F3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702E0D-B98A-6ED1-EA6E-A7525F175C7C}"/>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804963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5648B-A9CE-BC3F-2379-3D21F2FFE17C}"/>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2" name="Title 1"/>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
        <p:nvSpPr>
          <p:cNvPr id="4" name="TextBox 3">
            <a:extLst>
              <a:ext uri="{FF2B5EF4-FFF2-40B4-BE49-F238E27FC236}">
                <a16:creationId xmlns:a16="http://schemas.microsoft.com/office/drawing/2014/main" id="{9265852B-22EE-C50B-4881-24D8294B86E1}"/>
              </a:ext>
            </a:extLst>
          </p:cNvPr>
          <p:cNvSpPr txBox="1"/>
          <p:nvPr userDrawn="1"/>
        </p:nvSpPr>
        <p:spPr>
          <a:xfrm>
            <a:off x="10608861" y="6560525"/>
            <a:ext cx="1583140" cy="235898"/>
          </a:xfrm>
          <a:prstGeom prst="rect">
            <a:avLst/>
          </a:prstGeom>
          <a:noFill/>
          <a:effectLst/>
        </p:spPr>
        <p:txBody>
          <a:bodyPr wrap="square" rtlCol="0">
            <a:spAutoFit/>
          </a:bodyPr>
          <a:lstStyle/>
          <a:p>
            <a:r>
              <a:rPr lang="en-US" sz="933" b="0" i="0" kern="1200" dirty="0">
                <a:solidFill>
                  <a:schemeClr val="bg1">
                    <a:alpha val="64559"/>
                  </a:schemeClr>
                </a:solidFill>
                <a:effectLst/>
                <a:latin typeface="Arial" panose="020B0604020202020204" pitchFamily="34" charset="0"/>
                <a:ea typeface="Roboto" panose="02000000000000000000" pitchFamily="2" charset="0"/>
                <a:cs typeface="Arial" panose="020B0604020202020204" pitchFamily="34" charset="0"/>
              </a:rPr>
              <a:t>Images © / Adobe Stock</a:t>
            </a:r>
            <a:endParaRPr lang="en-US" sz="933" b="0" i="0" dirty="0">
              <a:solidFill>
                <a:schemeClr val="bg1">
                  <a:alpha val="64559"/>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34383462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497E91-3926-673A-00CD-448256A6CD8E}"/>
              </a:ext>
            </a:extLst>
          </p:cNvPr>
          <p:cNvSpPr txBox="1"/>
          <p:nvPr userDrawn="1"/>
        </p:nvSpPr>
        <p:spPr>
          <a:xfrm>
            <a:off x="10608861" y="6560525"/>
            <a:ext cx="1583140" cy="235898"/>
          </a:xfrm>
          <a:prstGeom prst="rect">
            <a:avLst/>
          </a:prstGeom>
          <a:noFill/>
          <a:effectLst/>
        </p:spPr>
        <p:txBody>
          <a:bodyPr wrap="square" rtlCol="0">
            <a:spAutoFit/>
          </a:bodyPr>
          <a:lstStyle/>
          <a:p>
            <a:r>
              <a:rPr lang="en-US" sz="933" b="0" i="0" kern="1200" dirty="0">
                <a:solidFill>
                  <a:schemeClr val="bg1">
                    <a:alpha val="64559"/>
                  </a:schemeClr>
                </a:solidFill>
                <a:effectLst/>
                <a:latin typeface="Arial" panose="020B0604020202020204" pitchFamily="34" charset="0"/>
                <a:ea typeface="Roboto" panose="02000000000000000000" pitchFamily="2" charset="0"/>
                <a:cs typeface="Arial" panose="020B0604020202020204" pitchFamily="34" charset="0"/>
              </a:rPr>
              <a:t>Images © / Adobe Stock</a:t>
            </a:r>
            <a:endParaRPr lang="en-US" sz="933" b="0" i="0" dirty="0">
              <a:solidFill>
                <a:schemeClr val="bg1">
                  <a:alpha val="64559"/>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5" name="Picture 4">
            <a:extLst>
              <a:ext uri="{FF2B5EF4-FFF2-40B4-BE49-F238E27FC236}">
                <a16:creationId xmlns:a16="http://schemas.microsoft.com/office/drawing/2014/main" id="{FEC04DB6-6ED8-F86B-1795-CEB76F8DFA13}"/>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6" name="Title 1">
            <a:extLst>
              <a:ext uri="{FF2B5EF4-FFF2-40B4-BE49-F238E27FC236}">
                <a16:creationId xmlns:a16="http://schemas.microsoft.com/office/drawing/2014/main" id="{F98DE754-12B3-114C-C47D-ADA81AAC16FA}"/>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7801965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92D635-95DB-6637-4847-513EA66A29A2}"/>
              </a:ext>
            </a:extLst>
          </p:cNvPr>
          <p:cNvSpPr txBox="1"/>
          <p:nvPr userDrawn="1"/>
        </p:nvSpPr>
        <p:spPr>
          <a:xfrm>
            <a:off x="10608861" y="6560525"/>
            <a:ext cx="1583140" cy="235898"/>
          </a:xfrm>
          <a:prstGeom prst="rect">
            <a:avLst/>
          </a:prstGeom>
          <a:noFill/>
          <a:effectLst/>
        </p:spPr>
        <p:txBody>
          <a:bodyPr wrap="square" rtlCol="0">
            <a:spAutoFit/>
          </a:bodyPr>
          <a:lstStyle/>
          <a:p>
            <a:r>
              <a:rPr lang="en-US" sz="933" b="0" i="0" kern="1200" dirty="0">
                <a:solidFill>
                  <a:schemeClr val="bg1">
                    <a:alpha val="64559"/>
                  </a:schemeClr>
                </a:solidFill>
                <a:effectLst/>
                <a:latin typeface="Arial" panose="020B0604020202020204" pitchFamily="34" charset="0"/>
                <a:ea typeface="Roboto" panose="02000000000000000000" pitchFamily="2" charset="0"/>
                <a:cs typeface="Arial" panose="020B0604020202020204" pitchFamily="34" charset="0"/>
              </a:rPr>
              <a:t>Images © / Adobe Stock</a:t>
            </a:r>
            <a:endParaRPr lang="en-US" sz="933" b="0" i="0" dirty="0">
              <a:solidFill>
                <a:schemeClr val="bg1">
                  <a:alpha val="64559"/>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5" name="Picture 4">
            <a:extLst>
              <a:ext uri="{FF2B5EF4-FFF2-40B4-BE49-F238E27FC236}">
                <a16:creationId xmlns:a16="http://schemas.microsoft.com/office/drawing/2014/main" id="{7DF283DC-68DE-A7E7-F929-3200E0021100}"/>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6" name="Title 1">
            <a:extLst>
              <a:ext uri="{FF2B5EF4-FFF2-40B4-BE49-F238E27FC236}">
                <a16:creationId xmlns:a16="http://schemas.microsoft.com/office/drawing/2014/main" id="{95A29675-B7E9-60F7-7A85-E09063B4A28B}"/>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3398133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19309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279585-8583-82CC-A25C-2D7D882A508F}"/>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5" name="Title 1">
            <a:extLst>
              <a:ext uri="{FF2B5EF4-FFF2-40B4-BE49-F238E27FC236}">
                <a16:creationId xmlns:a16="http://schemas.microsoft.com/office/drawing/2014/main" id="{6AB1142F-3566-8F53-953F-2DBDAF246190}"/>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8133646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C29F35-7B4F-318D-88F8-01CC1A07C7BF}"/>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5" name="Title 1">
            <a:extLst>
              <a:ext uri="{FF2B5EF4-FFF2-40B4-BE49-F238E27FC236}">
                <a16:creationId xmlns:a16="http://schemas.microsoft.com/office/drawing/2014/main" id="{63CA99A9-4A60-1C6A-1E11-41A10D4EC32D}"/>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196672370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itle Slide 5">
    <p:bg>
      <p:bgPr>
        <a:solidFill>
          <a:srgbClr val="005B8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BE9112-E79C-5E25-A947-44544C71AEE3}"/>
              </a:ext>
            </a:extLst>
          </p:cNvPr>
          <p:cNvPicPr>
            <a:picLocks noChangeAspect="1"/>
          </p:cNvPicPr>
          <p:nvPr userDrawn="1"/>
        </p:nvPicPr>
        <p:blipFill>
          <a:blip r:embed="rId2"/>
          <a:srcRect/>
          <a:stretch/>
        </p:blipFill>
        <p:spPr>
          <a:xfrm>
            <a:off x="480258" y="458018"/>
            <a:ext cx="2482399" cy="1732993"/>
          </a:xfrm>
          <a:prstGeom prst="rect">
            <a:avLst/>
          </a:prstGeom>
        </p:spPr>
      </p:pic>
      <p:sp>
        <p:nvSpPr>
          <p:cNvPr id="5" name="Title 1">
            <a:extLst>
              <a:ext uri="{FF2B5EF4-FFF2-40B4-BE49-F238E27FC236}">
                <a16:creationId xmlns:a16="http://schemas.microsoft.com/office/drawing/2014/main" id="{FD17167B-A008-2A91-EECB-F78D13F9CCFA}"/>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85669347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Only Slid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9DE55E-EFB5-1284-1A4B-ED6FFE1CB9AF}"/>
              </a:ext>
            </a:extLst>
          </p:cNvPr>
          <p:cNvSpPr>
            <a:spLocks noGrp="1"/>
          </p:cNvSpPr>
          <p:nvPr>
            <p:ph type="title"/>
          </p:nvPr>
        </p:nvSpPr>
        <p:spPr>
          <a:xfrm>
            <a:off x="553153" y="811357"/>
            <a:ext cx="10972800" cy="721432"/>
          </a:xfrm>
          <a:prstGeom prst="rect">
            <a:avLst/>
          </a:prstGeom>
        </p:spPr>
        <p:txBody>
          <a:bodyPr>
            <a:noAutofit/>
          </a:bodyPr>
          <a:lstStyle>
            <a:lvl1pPr>
              <a:defRPr sz="3733"/>
            </a:lvl1pPr>
          </a:lstStyle>
          <a:p>
            <a:r>
              <a:rPr lang="en-US" dirty="0"/>
              <a:t>Click to edit Master title style</a:t>
            </a:r>
          </a:p>
        </p:txBody>
      </p:sp>
      <p:pic>
        <p:nvPicPr>
          <p:cNvPr id="5" name="Picture 4">
            <a:extLst>
              <a:ext uri="{FF2B5EF4-FFF2-40B4-BE49-F238E27FC236}">
                <a16:creationId xmlns:a16="http://schemas.microsoft.com/office/drawing/2014/main" id="{6A48D9D4-0D65-9D91-971A-FBCF392CEEFA}"/>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1957239589"/>
      </p:ext>
    </p:extLst>
  </p:cSld>
  <p:clrMapOvr>
    <a:masterClrMapping/>
  </p:clrMapOvr>
  <p:extLst>
    <p:ext uri="{DCECCB84-F9BA-43D5-87BE-67443E8EF086}">
      <p15:sldGuideLst xmlns:p15="http://schemas.microsoft.com/office/powerpoint/2012/main">
        <p15:guide id="1" pos="2880">
          <p15:clr>
            <a:srgbClr val="FBAE40"/>
          </p15:clr>
        </p15:guide>
        <p15:guide id="2" orient="horz" pos="10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67A1B8-62FF-B0F2-BC2C-62E1F300A2B8}"/>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2472836724"/>
      </p:ext>
    </p:extLst>
  </p:cSld>
  <p:clrMapOvr>
    <a:masterClrMapping/>
  </p:clrMapOvr>
  <p:extLst>
    <p:ext uri="{DCECCB84-F9BA-43D5-87BE-67443E8EF086}">
      <p15:sldGuideLst xmlns:p15="http://schemas.microsoft.com/office/powerpoint/2012/main">
        <p15:guide id="1" orient="horz" pos="876">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c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D7A556-E058-C64B-BA79-4EA2BC04C3B9}"/>
              </a:ext>
            </a:extLst>
          </p:cNvPr>
          <p:cNvSpPr>
            <a:spLocks noGrp="1"/>
          </p:cNvSpPr>
          <p:nvPr>
            <p:ph type="title"/>
          </p:nvPr>
        </p:nvSpPr>
        <p:spPr>
          <a:xfrm>
            <a:off x="552451" y="811357"/>
            <a:ext cx="10972800" cy="721432"/>
          </a:xfrm>
          <a:prstGeom prst="rect">
            <a:avLst/>
          </a:prstGeom>
        </p:spPr>
        <p:txBody>
          <a:bodyPr>
            <a:noAutofit/>
          </a:bodyPr>
          <a:lstStyle>
            <a:lvl1pPr>
              <a:defRPr sz="3733"/>
            </a:lvl1pPr>
          </a:lstStyle>
          <a:p>
            <a:r>
              <a:rPr lang="en-US" dirty="0"/>
              <a:t>Click to edit Master title style</a:t>
            </a:r>
          </a:p>
        </p:txBody>
      </p:sp>
      <p:sp>
        <p:nvSpPr>
          <p:cNvPr id="6" name="Text Placeholder 2">
            <a:extLst>
              <a:ext uri="{FF2B5EF4-FFF2-40B4-BE49-F238E27FC236}">
                <a16:creationId xmlns:a16="http://schemas.microsoft.com/office/drawing/2014/main" id="{1032C08B-75A0-6D41-A771-5720F4339413}"/>
              </a:ext>
            </a:extLst>
          </p:cNvPr>
          <p:cNvSpPr>
            <a:spLocks noGrp="1"/>
          </p:cNvSpPr>
          <p:nvPr>
            <p:ph type="body" sz="quarter" idx="10" hasCustomPrompt="1"/>
          </p:nvPr>
        </p:nvSpPr>
        <p:spPr>
          <a:xfrm>
            <a:off x="552451" y="1861403"/>
            <a:ext cx="10972800" cy="4185240"/>
          </a:xfrm>
          <a:prstGeom prst="rect">
            <a:avLst/>
          </a:prstGeom>
        </p:spPr>
        <p:txBody>
          <a:bodyPr/>
          <a:lstStyle>
            <a:lvl1pPr marL="0" indent="0">
              <a:buNone/>
              <a:defRPr baseline="0">
                <a:solidFill>
                  <a:srgbClr val="000000"/>
                </a:solidFill>
              </a:defRPr>
            </a:lvl1pPr>
          </a:lstStyle>
          <a:p>
            <a:pPr lvl="0"/>
            <a:r>
              <a:rPr lang="en-US" dirty="0"/>
              <a:t>Click to edit body copy text</a:t>
            </a:r>
          </a:p>
        </p:txBody>
      </p:sp>
      <p:pic>
        <p:nvPicPr>
          <p:cNvPr id="3" name="Picture 2">
            <a:extLst>
              <a:ext uri="{FF2B5EF4-FFF2-40B4-BE49-F238E27FC236}">
                <a16:creationId xmlns:a16="http://schemas.microsoft.com/office/drawing/2014/main" id="{80F71DCE-9539-6C25-F1AA-72D21CA288AD}"/>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1413635359"/>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D7A556-E058-C64B-BA79-4EA2BC04C3B9}"/>
              </a:ext>
            </a:extLst>
          </p:cNvPr>
          <p:cNvSpPr>
            <a:spLocks noGrp="1"/>
          </p:cNvSpPr>
          <p:nvPr>
            <p:ph type="title"/>
          </p:nvPr>
        </p:nvSpPr>
        <p:spPr>
          <a:xfrm>
            <a:off x="552451" y="811357"/>
            <a:ext cx="10972800" cy="721432"/>
          </a:xfrm>
          <a:prstGeom prst="rect">
            <a:avLst/>
          </a:prstGeom>
        </p:spPr>
        <p:txBody>
          <a:bodyPr>
            <a:noAutofit/>
          </a:bodyPr>
          <a:lstStyle>
            <a:lvl1pPr>
              <a:defRPr sz="3733"/>
            </a:lvl1pPr>
          </a:lstStyle>
          <a:p>
            <a:r>
              <a:rPr lang="en-US" dirty="0"/>
              <a:t>Click to edit Master title style</a:t>
            </a:r>
          </a:p>
        </p:txBody>
      </p:sp>
      <p:sp>
        <p:nvSpPr>
          <p:cNvPr id="2" name="Text Placeholder 2">
            <a:extLst>
              <a:ext uri="{FF2B5EF4-FFF2-40B4-BE49-F238E27FC236}">
                <a16:creationId xmlns:a16="http://schemas.microsoft.com/office/drawing/2014/main" id="{A910B9F8-12CB-2D7F-DC5E-5F1F1E0482F8}"/>
              </a:ext>
            </a:extLst>
          </p:cNvPr>
          <p:cNvSpPr>
            <a:spLocks noGrp="1"/>
          </p:cNvSpPr>
          <p:nvPr>
            <p:ph type="body" sz="quarter" idx="10" hasCustomPrompt="1"/>
          </p:nvPr>
        </p:nvSpPr>
        <p:spPr>
          <a:xfrm>
            <a:off x="2538311" y="1854200"/>
            <a:ext cx="7115379" cy="4200909"/>
          </a:xfrm>
        </p:spPr>
        <p:txBody>
          <a:bodyPr>
            <a:normAutofit/>
          </a:bodyPr>
          <a:lstStyle>
            <a:lvl1pPr marL="0" indent="0">
              <a:lnSpc>
                <a:spcPts val="2800"/>
              </a:lnSpc>
              <a:buNone/>
              <a:defRPr sz="2400" b="1" i="0">
                <a:solidFill>
                  <a:srgbClr val="005B8E"/>
                </a:solidFill>
                <a:latin typeface="Arial" panose="020B0604020202020204" pitchFamily="34" charset="0"/>
                <a:cs typeface="Arial" panose="020B0604020202020204" pitchFamily="34" charset="0"/>
              </a:defRPr>
            </a:lvl1pPr>
          </a:lstStyle>
          <a:p>
            <a:r>
              <a:rPr lang="en-US" dirty="0"/>
              <a:t>“Quote text.”</a:t>
            </a:r>
          </a:p>
          <a:p>
            <a:r>
              <a:rPr lang="en-US" dirty="0"/>
              <a:t>–Attribute</a:t>
            </a:r>
          </a:p>
        </p:txBody>
      </p:sp>
      <p:pic>
        <p:nvPicPr>
          <p:cNvPr id="4" name="Picture 3">
            <a:extLst>
              <a:ext uri="{FF2B5EF4-FFF2-40B4-BE49-F238E27FC236}">
                <a16:creationId xmlns:a16="http://schemas.microsoft.com/office/drawing/2014/main" id="{4F0BB0A2-132C-77E1-A7D5-2FD9C2099730}"/>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2687643318"/>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List Slide">
    <p:spTree>
      <p:nvGrpSpPr>
        <p:cNvPr id="1" name=""/>
        <p:cNvGrpSpPr/>
        <p:nvPr/>
      </p:nvGrpSpPr>
      <p:grpSpPr>
        <a:xfrm>
          <a:off x="0" y="0"/>
          <a:ext cx="0" cy="0"/>
          <a:chOff x="0" y="0"/>
          <a:chExt cx="0" cy="0"/>
        </a:xfrm>
      </p:grpSpPr>
      <p:sp>
        <p:nvSpPr>
          <p:cNvPr id="7" name="Title 1"/>
          <p:cNvSpPr>
            <a:spLocks noGrp="1"/>
          </p:cNvSpPr>
          <p:nvPr>
            <p:ph type="title"/>
          </p:nvPr>
        </p:nvSpPr>
        <p:spPr>
          <a:xfrm>
            <a:off x="552451" y="811357"/>
            <a:ext cx="10972800" cy="721432"/>
          </a:xfrm>
          <a:prstGeom prst="rect">
            <a:avLst/>
          </a:prstGeom>
        </p:spPr>
        <p:txBody>
          <a:bodyPr>
            <a:noAutofit/>
          </a:bodyPr>
          <a:lstStyle>
            <a:lvl1pPr>
              <a:defRPr sz="3733"/>
            </a:lvl1pPr>
          </a:lstStyle>
          <a:p>
            <a:r>
              <a:rPr lang="en-US" dirty="0"/>
              <a:t>Click to edit Master title style</a:t>
            </a:r>
          </a:p>
        </p:txBody>
      </p:sp>
      <p:sp>
        <p:nvSpPr>
          <p:cNvPr id="8" name="Text Placeholder 2"/>
          <p:cNvSpPr>
            <a:spLocks noGrp="1"/>
          </p:cNvSpPr>
          <p:nvPr>
            <p:ph type="body" sz="quarter" idx="10" hasCustomPrompt="1"/>
          </p:nvPr>
        </p:nvSpPr>
        <p:spPr>
          <a:xfrm>
            <a:off x="552451" y="1861403"/>
            <a:ext cx="10972800" cy="1845733"/>
          </a:xfrm>
          <a:prstGeom prst="rect">
            <a:avLst/>
          </a:prstGeom>
        </p:spPr>
        <p:txBody>
          <a:bodyPr/>
          <a:lstStyle>
            <a:lvl1pPr marL="0" indent="0">
              <a:buNone/>
              <a:defRPr baseline="0">
                <a:solidFill>
                  <a:srgbClr val="000000"/>
                </a:solidFill>
              </a:defRPr>
            </a:lvl1pPr>
          </a:lstStyle>
          <a:p>
            <a:pPr lvl="0"/>
            <a:r>
              <a:rPr lang="en-US" dirty="0"/>
              <a:t>Click to edit body copy text</a:t>
            </a:r>
          </a:p>
        </p:txBody>
      </p:sp>
      <p:sp>
        <p:nvSpPr>
          <p:cNvPr id="5" name="Text Placeholder 4"/>
          <p:cNvSpPr>
            <a:spLocks noGrp="1"/>
          </p:cNvSpPr>
          <p:nvPr>
            <p:ph type="body" sz="quarter" idx="11"/>
          </p:nvPr>
        </p:nvSpPr>
        <p:spPr>
          <a:xfrm>
            <a:off x="552451" y="3970867"/>
            <a:ext cx="10972800" cy="2075776"/>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B2F0FDC6-82DE-2820-E7B0-66758F72673C}"/>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3820259653"/>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Slide">
    <p:spTree>
      <p:nvGrpSpPr>
        <p:cNvPr id="1" name=""/>
        <p:cNvGrpSpPr/>
        <p:nvPr/>
      </p:nvGrpSpPr>
      <p:grpSpPr>
        <a:xfrm>
          <a:off x="0" y="0"/>
          <a:ext cx="0" cy="0"/>
          <a:chOff x="0" y="0"/>
          <a:chExt cx="0" cy="0"/>
        </a:xfrm>
      </p:grpSpPr>
      <p:sp>
        <p:nvSpPr>
          <p:cNvPr id="5" name="Title 1"/>
          <p:cNvSpPr>
            <a:spLocks noGrp="1"/>
          </p:cNvSpPr>
          <p:nvPr>
            <p:ph type="title"/>
          </p:nvPr>
        </p:nvSpPr>
        <p:spPr>
          <a:xfrm>
            <a:off x="552451" y="811357"/>
            <a:ext cx="10972800" cy="721432"/>
          </a:xfrm>
          <a:prstGeom prst="rect">
            <a:avLst/>
          </a:prstGeom>
        </p:spPr>
        <p:txBody>
          <a:bodyPr>
            <a:noAutofit/>
          </a:bodyPr>
          <a:lstStyle>
            <a:lvl1pPr>
              <a:defRPr sz="3733"/>
            </a:lvl1pPr>
          </a:lstStyle>
          <a:p>
            <a:r>
              <a:rPr lang="en-US" dirty="0"/>
              <a:t>Click to edit Master title style</a:t>
            </a:r>
          </a:p>
        </p:txBody>
      </p:sp>
      <p:sp>
        <p:nvSpPr>
          <p:cNvPr id="9" name="Text Placeholder 2"/>
          <p:cNvSpPr>
            <a:spLocks noGrp="1"/>
          </p:cNvSpPr>
          <p:nvPr>
            <p:ph type="body" sz="quarter" idx="10"/>
          </p:nvPr>
        </p:nvSpPr>
        <p:spPr>
          <a:xfrm>
            <a:off x="552451" y="1857754"/>
            <a:ext cx="10972800" cy="4188889"/>
          </a:xfrm>
          <a:prstGeom prst="rect">
            <a:avLst/>
          </a:prstGeom>
        </p:spPr>
        <p:txBody>
          <a:bodyPr/>
          <a:lstStyle>
            <a:lvl1pPr marL="304792" indent="-304792">
              <a:buFont typeface="Arial"/>
              <a:buChar cha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94111E85-62A8-7043-874A-43D8EB2ABEE7}"/>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3892575700"/>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bheading/List Slide">
    <p:spTree>
      <p:nvGrpSpPr>
        <p:cNvPr id="1" name=""/>
        <p:cNvGrpSpPr/>
        <p:nvPr/>
      </p:nvGrpSpPr>
      <p:grpSpPr>
        <a:xfrm>
          <a:off x="0" y="0"/>
          <a:ext cx="0" cy="0"/>
          <a:chOff x="0" y="0"/>
          <a:chExt cx="0" cy="0"/>
        </a:xfrm>
      </p:grpSpPr>
      <p:sp>
        <p:nvSpPr>
          <p:cNvPr id="5" name="Title 1"/>
          <p:cNvSpPr>
            <a:spLocks noGrp="1"/>
          </p:cNvSpPr>
          <p:nvPr>
            <p:ph type="title"/>
          </p:nvPr>
        </p:nvSpPr>
        <p:spPr>
          <a:xfrm>
            <a:off x="553153" y="811357"/>
            <a:ext cx="10972800" cy="721432"/>
          </a:xfrm>
          <a:prstGeom prst="rect">
            <a:avLst/>
          </a:prstGeom>
        </p:spPr>
        <p:txBody>
          <a:bodyPr>
            <a:noAutofit/>
          </a:bodyPr>
          <a:lstStyle>
            <a:lvl1pPr>
              <a:defRPr sz="3733"/>
            </a:lvl1pPr>
          </a:lstStyle>
          <a:p>
            <a:r>
              <a:rPr lang="en-US" dirty="0"/>
              <a:t>Click to edit Master title style</a:t>
            </a:r>
          </a:p>
        </p:txBody>
      </p:sp>
      <p:sp>
        <p:nvSpPr>
          <p:cNvPr id="9" name="Text Placeholder 2"/>
          <p:cNvSpPr>
            <a:spLocks noGrp="1"/>
          </p:cNvSpPr>
          <p:nvPr>
            <p:ph type="body" sz="quarter" idx="10" hasCustomPrompt="1"/>
          </p:nvPr>
        </p:nvSpPr>
        <p:spPr>
          <a:xfrm>
            <a:off x="552451" y="1861403"/>
            <a:ext cx="10972800" cy="592667"/>
          </a:xfrm>
          <a:prstGeom prst="rect">
            <a:avLst/>
          </a:prstGeom>
        </p:spPr>
        <p:txBody>
          <a:bodyPr/>
          <a:lstStyle>
            <a:lvl1pPr marL="0" indent="0">
              <a:buNone/>
              <a:defRPr b="1" i="0" baseline="0">
                <a:solidFill>
                  <a:srgbClr val="005B8E"/>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list title</a:t>
            </a:r>
          </a:p>
        </p:txBody>
      </p:sp>
      <p:sp>
        <p:nvSpPr>
          <p:cNvPr id="3" name="Text Placeholder 2"/>
          <p:cNvSpPr>
            <a:spLocks noGrp="1"/>
          </p:cNvSpPr>
          <p:nvPr>
            <p:ph type="body" sz="quarter" idx="11"/>
          </p:nvPr>
        </p:nvSpPr>
        <p:spPr>
          <a:xfrm>
            <a:off x="552451" y="2454069"/>
            <a:ext cx="10972800" cy="1456267"/>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2" name="Text Placeholder 2">
            <a:extLst>
              <a:ext uri="{FF2B5EF4-FFF2-40B4-BE49-F238E27FC236}">
                <a16:creationId xmlns:a16="http://schemas.microsoft.com/office/drawing/2014/main" id="{2B86E8B0-61FF-07D4-8646-968BED69564D}"/>
              </a:ext>
            </a:extLst>
          </p:cNvPr>
          <p:cNvSpPr>
            <a:spLocks noGrp="1"/>
          </p:cNvSpPr>
          <p:nvPr>
            <p:ph type="body" sz="quarter" idx="14" hasCustomPrompt="1"/>
          </p:nvPr>
        </p:nvSpPr>
        <p:spPr>
          <a:xfrm>
            <a:off x="552451" y="4113536"/>
            <a:ext cx="10972800" cy="592667"/>
          </a:xfrm>
          <a:prstGeom prst="rect">
            <a:avLst/>
          </a:prstGeom>
        </p:spPr>
        <p:txBody>
          <a:bodyPr/>
          <a:lstStyle>
            <a:lvl1pPr marL="0" indent="0">
              <a:buNone/>
              <a:defRPr b="1" i="0" baseline="0">
                <a:solidFill>
                  <a:srgbClr val="005B8E"/>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list title</a:t>
            </a:r>
          </a:p>
        </p:txBody>
      </p:sp>
      <p:sp>
        <p:nvSpPr>
          <p:cNvPr id="4" name="Text Placeholder 2">
            <a:extLst>
              <a:ext uri="{FF2B5EF4-FFF2-40B4-BE49-F238E27FC236}">
                <a16:creationId xmlns:a16="http://schemas.microsoft.com/office/drawing/2014/main" id="{EA476599-801A-34CF-4E01-097C21AB91CE}"/>
              </a:ext>
            </a:extLst>
          </p:cNvPr>
          <p:cNvSpPr>
            <a:spLocks noGrp="1"/>
          </p:cNvSpPr>
          <p:nvPr>
            <p:ph type="body" sz="quarter" idx="15"/>
          </p:nvPr>
        </p:nvSpPr>
        <p:spPr>
          <a:xfrm>
            <a:off x="552451" y="4706203"/>
            <a:ext cx="10972800" cy="1456267"/>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9B1602C7-312C-32FF-40D0-78B26EF613BD}"/>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4150019419"/>
      </p:ext>
    </p:extLst>
  </p:cSld>
  <p:clrMapOvr>
    <a:masterClrMapping/>
  </p:clrMapOvr>
  <p:extLst>
    <p:ext uri="{DCECCB84-F9BA-43D5-87BE-67443E8EF086}">
      <p15:sldGuideLst xmlns:p15="http://schemas.microsoft.com/office/powerpoint/2012/main">
        <p15:guide id="1" orient="horz" pos="876">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E5648B-A9CE-BC3F-2379-3D21F2FFE17C}"/>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2" name="Title 1"/>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
        <p:nvSpPr>
          <p:cNvPr id="4" name="TextBox 3">
            <a:extLst>
              <a:ext uri="{FF2B5EF4-FFF2-40B4-BE49-F238E27FC236}">
                <a16:creationId xmlns:a16="http://schemas.microsoft.com/office/drawing/2014/main" id="{9265852B-22EE-C50B-4881-24D8294B86E1}"/>
              </a:ext>
            </a:extLst>
          </p:cNvPr>
          <p:cNvSpPr txBox="1"/>
          <p:nvPr userDrawn="1"/>
        </p:nvSpPr>
        <p:spPr>
          <a:xfrm>
            <a:off x="10608861" y="6560525"/>
            <a:ext cx="1583140" cy="235898"/>
          </a:xfrm>
          <a:prstGeom prst="rect">
            <a:avLst/>
          </a:prstGeom>
          <a:noFill/>
          <a:effectLst/>
        </p:spPr>
        <p:txBody>
          <a:bodyPr wrap="square" rtlCol="0">
            <a:spAutoFit/>
          </a:bodyPr>
          <a:lstStyle/>
          <a:p>
            <a:r>
              <a:rPr lang="en-US" sz="933" b="0" i="0" kern="1200" dirty="0">
                <a:solidFill>
                  <a:schemeClr val="bg1">
                    <a:alpha val="64559"/>
                  </a:schemeClr>
                </a:solidFill>
                <a:effectLst/>
                <a:latin typeface="Arial" panose="020B0604020202020204" pitchFamily="34" charset="0"/>
                <a:ea typeface="Roboto" panose="02000000000000000000" pitchFamily="2" charset="0"/>
                <a:cs typeface="Arial" panose="020B0604020202020204" pitchFamily="34" charset="0"/>
              </a:rPr>
              <a:t>Images © / Adobe Stock</a:t>
            </a:r>
            <a:endParaRPr lang="en-US" sz="933" b="0" i="0" dirty="0">
              <a:solidFill>
                <a:schemeClr val="bg1">
                  <a:alpha val="64559"/>
                </a:schemeClr>
              </a:solidFill>
              <a:latin typeface="Arial" panose="020B0604020202020204" pitchFamily="34" charset="0"/>
              <a:ea typeface="Roboto" panose="02000000000000000000" pitchFamily="2" charset="0"/>
              <a:cs typeface="Arial" panose="020B0604020202020204" pitchFamily="34" charset="0"/>
            </a:endParaRPr>
          </a:p>
        </p:txBody>
      </p:sp>
    </p:spTree>
    <p:extLst>
      <p:ext uri="{BB962C8B-B14F-4D97-AF65-F5344CB8AC3E}">
        <p14:creationId xmlns:p14="http://schemas.microsoft.com/office/powerpoint/2010/main" val="37659495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heading/List/Basic Text Slide">
    <p:spTree>
      <p:nvGrpSpPr>
        <p:cNvPr id="1" name=""/>
        <p:cNvGrpSpPr/>
        <p:nvPr/>
      </p:nvGrpSpPr>
      <p:grpSpPr>
        <a:xfrm>
          <a:off x="0" y="0"/>
          <a:ext cx="0" cy="0"/>
          <a:chOff x="0" y="0"/>
          <a:chExt cx="0" cy="0"/>
        </a:xfrm>
      </p:grpSpPr>
      <p:sp>
        <p:nvSpPr>
          <p:cNvPr id="9" name="Text Placeholder 2"/>
          <p:cNvSpPr>
            <a:spLocks noGrp="1"/>
          </p:cNvSpPr>
          <p:nvPr>
            <p:ph type="body" sz="quarter" idx="10" hasCustomPrompt="1"/>
          </p:nvPr>
        </p:nvSpPr>
        <p:spPr>
          <a:xfrm>
            <a:off x="552451" y="1861403"/>
            <a:ext cx="10972800" cy="592667"/>
          </a:xfrm>
          <a:prstGeom prst="rect">
            <a:avLst/>
          </a:prstGeom>
        </p:spPr>
        <p:txBody>
          <a:bodyPr/>
          <a:lstStyle>
            <a:lvl1pPr marL="0" indent="0">
              <a:buNone/>
              <a:defRPr b="1" i="0" baseline="0">
                <a:solidFill>
                  <a:srgbClr val="005B8E"/>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list title</a:t>
            </a:r>
          </a:p>
        </p:txBody>
      </p:sp>
      <p:sp>
        <p:nvSpPr>
          <p:cNvPr id="10" name="Text Placeholder 2"/>
          <p:cNvSpPr>
            <a:spLocks noGrp="1"/>
          </p:cNvSpPr>
          <p:nvPr>
            <p:ph type="body" sz="quarter" idx="11"/>
          </p:nvPr>
        </p:nvSpPr>
        <p:spPr>
          <a:xfrm>
            <a:off x="552451" y="2454069"/>
            <a:ext cx="10972800" cy="1456267"/>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5" name="Title 1"/>
          <p:cNvSpPr>
            <a:spLocks noGrp="1"/>
          </p:cNvSpPr>
          <p:nvPr>
            <p:ph type="title"/>
          </p:nvPr>
        </p:nvSpPr>
        <p:spPr>
          <a:xfrm>
            <a:off x="553153" y="811357"/>
            <a:ext cx="10972800" cy="721432"/>
          </a:xfrm>
          <a:prstGeom prst="rect">
            <a:avLst/>
          </a:prstGeom>
        </p:spPr>
        <p:txBody>
          <a:bodyPr>
            <a:noAutofit/>
          </a:bodyPr>
          <a:lstStyle>
            <a:lvl1pPr>
              <a:defRPr sz="3733"/>
            </a:lvl1pPr>
          </a:lstStyle>
          <a:p>
            <a:r>
              <a:rPr lang="en-US" dirty="0"/>
              <a:t>Click to edit Master title style</a:t>
            </a:r>
          </a:p>
        </p:txBody>
      </p:sp>
      <p:sp>
        <p:nvSpPr>
          <p:cNvPr id="3" name="Text Placeholder 2"/>
          <p:cNvSpPr>
            <a:spLocks noGrp="1"/>
          </p:cNvSpPr>
          <p:nvPr>
            <p:ph type="body" sz="quarter" idx="12" hasCustomPrompt="1"/>
          </p:nvPr>
        </p:nvSpPr>
        <p:spPr>
          <a:xfrm>
            <a:off x="552451" y="4113536"/>
            <a:ext cx="10972800" cy="1933107"/>
          </a:xfrm>
          <a:prstGeom prst="rect">
            <a:avLst/>
          </a:prstGeom>
        </p:spPr>
        <p:txBody>
          <a:bodyPr/>
          <a:lstStyle>
            <a:lvl1pPr marL="0" indent="0">
              <a:buNone/>
              <a:defRPr baseline="0">
                <a:solidFill>
                  <a:srgbClr val="000000"/>
                </a:solidFill>
              </a:defRPr>
            </a:lvl1pPr>
          </a:lstStyle>
          <a:p>
            <a:pPr lvl="0"/>
            <a:r>
              <a:rPr lang="en-US" dirty="0"/>
              <a:t>Click to edit body copy</a:t>
            </a:r>
          </a:p>
        </p:txBody>
      </p:sp>
      <p:pic>
        <p:nvPicPr>
          <p:cNvPr id="4" name="Picture 3">
            <a:extLst>
              <a:ext uri="{FF2B5EF4-FFF2-40B4-BE49-F238E27FC236}">
                <a16:creationId xmlns:a16="http://schemas.microsoft.com/office/drawing/2014/main" id="{07B3807C-8CA3-D716-6BD5-31A0E7502E9C}"/>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2672469590"/>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List Slide">
    <p:spTree>
      <p:nvGrpSpPr>
        <p:cNvPr id="1" name=""/>
        <p:cNvGrpSpPr/>
        <p:nvPr/>
      </p:nvGrpSpPr>
      <p:grpSpPr>
        <a:xfrm>
          <a:off x="0" y="0"/>
          <a:ext cx="0" cy="0"/>
          <a:chOff x="0" y="0"/>
          <a:chExt cx="0" cy="0"/>
        </a:xfrm>
      </p:grpSpPr>
      <p:sp>
        <p:nvSpPr>
          <p:cNvPr id="5" name="Title 1"/>
          <p:cNvSpPr>
            <a:spLocks noGrp="1"/>
          </p:cNvSpPr>
          <p:nvPr>
            <p:ph type="title"/>
          </p:nvPr>
        </p:nvSpPr>
        <p:spPr>
          <a:xfrm>
            <a:off x="553153" y="811357"/>
            <a:ext cx="10972800" cy="721432"/>
          </a:xfrm>
          <a:prstGeom prst="rect">
            <a:avLst/>
          </a:prstGeom>
        </p:spPr>
        <p:txBody>
          <a:bodyPr>
            <a:noAutofit/>
          </a:bodyPr>
          <a:lstStyle>
            <a:lvl1pPr>
              <a:defRPr sz="3733"/>
            </a:lvl1pPr>
          </a:lstStyle>
          <a:p>
            <a:r>
              <a:rPr lang="en-US" dirty="0"/>
              <a:t>Click to edit Master title style</a:t>
            </a:r>
          </a:p>
        </p:txBody>
      </p:sp>
      <p:sp>
        <p:nvSpPr>
          <p:cNvPr id="9" name="Text Placeholder 2"/>
          <p:cNvSpPr>
            <a:spLocks noGrp="1"/>
          </p:cNvSpPr>
          <p:nvPr>
            <p:ph type="body" sz="quarter" idx="10"/>
          </p:nvPr>
        </p:nvSpPr>
        <p:spPr>
          <a:xfrm>
            <a:off x="552451" y="1861403"/>
            <a:ext cx="5408083" cy="4185240"/>
          </a:xfrm>
          <a:prstGeom prst="rect">
            <a:avLst/>
          </a:prstGeom>
        </p:spPr>
        <p:txBody>
          <a:bodyPr/>
          <a:lstStyle>
            <a:lvl1pPr marL="304792" indent="-304792">
              <a:buFont typeface="Arial"/>
              <a:buChar char="•"/>
              <a:defRPr baseline="0">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2"/>
          <p:cNvSpPr>
            <a:spLocks noGrp="1"/>
          </p:cNvSpPr>
          <p:nvPr>
            <p:ph type="body" sz="quarter" idx="11"/>
          </p:nvPr>
        </p:nvSpPr>
        <p:spPr>
          <a:xfrm>
            <a:off x="6117871" y="1861403"/>
            <a:ext cx="5408083" cy="4185240"/>
          </a:xfrm>
          <a:prstGeom prst="rect">
            <a:avLst/>
          </a:prstGeom>
        </p:spPr>
        <p:txBody>
          <a:bodyPr/>
          <a:lstStyle>
            <a:lvl1pPr marL="304792" indent="-304792">
              <a:buFont typeface="Arial"/>
              <a:buChar char="•"/>
              <a:defRPr baseline="0">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2C6DA086-CBAE-916E-DBEC-01FC01C6FFC1}"/>
              </a:ext>
            </a:extLst>
          </p:cNvPr>
          <p:cNvPicPr>
            <a:picLocks noChangeAspect="1"/>
          </p:cNvPicPr>
          <p:nvPr userDrawn="1"/>
        </p:nvPicPr>
        <p:blipFill>
          <a:blip r:embed="rId2"/>
          <a:srcRect/>
          <a:stretch/>
        </p:blipFill>
        <p:spPr>
          <a:xfrm>
            <a:off x="11498247" y="6287365"/>
            <a:ext cx="463820" cy="300003"/>
          </a:xfrm>
          <a:prstGeom prst="rect">
            <a:avLst/>
          </a:prstGeom>
        </p:spPr>
      </p:pic>
    </p:spTree>
    <p:extLst>
      <p:ext uri="{BB962C8B-B14F-4D97-AF65-F5344CB8AC3E}">
        <p14:creationId xmlns:p14="http://schemas.microsoft.com/office/powerpoint/2010/main" val="1774691811"/>
      </p:ext>
    </p:extLst>
  </p:cSld>
  <p:clrMapOvr>
    <a:masterClrMapping/>
  </p:clrMapOvr>
  <p:extLst>
    <p:ext uri="{DCECCB84-F9BA-43D5-87BE-67443E8EF086}">
      <p15:sldGuideLst xmlns:p15="http://schemas.microsoft.com/office/powerpoint/2012/main">
        <p15:guide id="1" orient="horz" pos="876">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sic Text/Callout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552451" y="811357"/>
            <a:ext cx="10972800" cy="721432"/>
          </a:xfrm>
          <a:prstGeom prst="rect">
            <a:avLst/>
          </a:prstGeom>
        </p:spPr>
        <p:txBody>
          <a:bodyPr>
            <a:noAutofit/>
          </a:bodyPr>
          <a:lstStyle>
            <a:lvl1pPr>
              <a:defRPr sz="3733"/>
            </a:lvl1pPr>
          </a:lstStyle>
          <a:p>
            <a:r>
              <a:rPr lang="en-US" dirty="0"/>
              <a:t>Click to edit Master title style</a:t>
            </a:r>
          </a:p>
        </p:txBody>
      </p:sp>
      <p:sp>
        <p:nvSpPr>
          <p:cNvPr id="5" name="Text Placeholder 2"/>
          <p:cNvSpPr>
            <a:spLocks noGrp="1"/>
          </p:cNvSpPr>
          <p:nvPr>
            <p:ph type="body" sz="quarter" idx="10" hasCustomPrompt="1"/>
          </p:nvPr>
        </p:nvSpPr>
        <p:spPr>
          <a:xfrm>
            <a:off x="552451" y="1861403"/>
            <a:ext cx="10972800" cy="2573867"/>
          </a:xfrm>
          <a:prstGeom prst="rect">
            <a:avLst/>
          </a:prstGeom>
        </p:spPr>
        <p:txBody>
          <a:bodyPr/>
          <a:lstStyle>
            <a:lvl1pPr marL="0" indent="0">
              <a:buNone/>
              <a:defRPr baseline="0">
                <a:solidFill>
                  <a:srgbClr val="000000"/>
                </a:solidFill>
              </a:defRPr>
            </a:lvl1pPr>
          </a:lstStyle>
          <a:p>
            <a:pPr lvl="0"/>
            <a:r>
              <a:rPr lang="en-US" dirty="0"/>
              <a:t>Click to edit body copy text</a:t>
            </a:r>
          </a:p>
        </p:txBody>
      </p:sp>
      <p:sp>
        <p:nvSpPr>
          <p:cNvPr id="9" name="Text Placeholder 5"/>
          <p:cNvSpPr>
            <a:spLocks noGrp="1"/>
          </p:cNvSpPr>
          <p:nvPr>
            <p:ph type="body" sz="quarter" idx="11" hasCustomPrompt="1"/>
          </p:nvPr>
        </p:nvSpPr>
        <p:spPr>
          <a:xfrm>
            <a:off x="552451" y="4655403"/>
            <a:ext cx="10972800" cy="1219200"/>
          </a:xfrm>
          <a:prstGeom prst="rect">
            <a:avLst/>
          </a:prstGeom>
        </p:spPr>
        <p:txBody>
          <a:bodyPr/>
          <a:lstStyle>
            <a:lvl1pPr marL="0" indent="0">
              <a:buNone/>
              <a:defRPr b="1" i="0" baseline="0">
                <a:solidFill>
                  <a:srgbClr val="005B8E"/>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call to action text</a:t>
            </a:r>
          </a:p>
        </p:txBody>
      </p:sp>
      <p:pic>
        <p:nvPicPr>
          <p:cNvPr id="3" name="Picture 2">
            <a:extLst>
              <a:ext uri="{FF2B5EF4-FFF2-40B4-BE49-F238E27FC236}">
                <a16:creationId xmlns:a16="http://schemas.microsoft.com/office/drawing/2014/main" id="{BD7C534C-472B-95E5-CFAB-734C014D2939}"/>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3049008771"/>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Dia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553153" y="811357"/>
            <a:ext cx="10972800" cy="721432"/>
          </a:xfrm>
          <a:prstGeom prst="rect">
            <a:avLst/>
          </a:prstGeom>
        </p:spPr>
        <p:txBody>
          <a:bodyPr>
            <a:noAutofit/>
          </a:bodyPr>
          <a:lstStyle>
            <a:lvl1pPr>
              <a:defRPr sz="3733"/>
            </a:lvl1pPr>
          </a:lstStyle>
          <a:p>
            <a:r>
              <a:rPr lang="en-US" dirty="0"/>
              <a:t>Click to edit Master title style</a:t>
            </a:r>
          </a:p>
        </p:txBody>
      </p:sp>
      <p:sp>
        <p:nvSpPr>
          <p:cNvPr id="3" name="Table Placeholder 2"/>
          <p:cNvSpPr>
            <a:spLocks noGrp="1"/>
          </p:cNvSpPr>
          <p:nvPr>
            <p:ph type="tbl" sz="quarter" idx="10"/>
          </p:nvPr>
        </p:nvSpPr>
        <p:spPr>
          <a:xfrm>
            <a:off x="552451" y="1854200"/>
            <a:ext cx="10972800" cy="4192443"/>
          </a:xfrm>
          <a:prstGeom prst="rect">
            <a:avLst/>
          </a:prstGeom>
        </p:spPr>
        <p:txBody>
          <a:bodyPr/>
          <a:lstStyle>
            <a:lvl1pPr marL="0" indent="0">
              <a:buNone/>
              <a:defRPr>
                <a:solidFill>
                  <a:srgbClr val="000000"/>
                </a:solidFill>
              </a:defRPr>
            </a:lvl1pPr>
          </a:lstStyle>
          <a:p>
            <a:endParaRPr lang="en-US" dirty="0"/>
          </a:p>
        </p:txBody>
      </p:sp>
      <p:pic>
        <p:nvPicPr>
          <p:cNvPr id="4" name="Picture 3">
            <a:extLst>
              <a:ext uri="{FF2B5EF4-FFF2-40B4-BE49-F238E27FC236}">
                <a16:creationId xmlns:a16="http://schemas.microsoft.com/office/drawing/2014/main" id="{DE1BEF7A-9DFB-49E7-0937-B5B60E344D2D}"/>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2692070809"/>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ical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4545057" y="811357"/>
            <a:ext cx="6980896" cy="721432"/>
          </a:xfrm>
          <a:prstGeom prst="rect">
            <a:avLst/>
          </a:prstGeom>
        </p:spPr>
        <p:txBody>
          <a:bodyPr>
            <a:noAutofit/>
          </a:bodyPr>
          <a:lstStyle>
            <a:lvl1pPr>
              <a:defRPr sz="3733"/>
            </a:lvl1pPr>
          </a:lstStyle>
          <a:p>
            <a:r>
              <a:rPr lang="en-US" dirty="0"/>
              <a:t>Click to edit Master title style</a:t>
            </a:r>
          </a:p>
        </p:txBody>
      </p:sp>
      <p:sp>
        <p:nvSpPr>
          <p:cNvPr id="17" name="Text Placeholder 16"/>
          <p:cNvSpPr>
            <a:spLocks noGrp="1"/>
          </p:cNvSpPr>
          <p:nvPr>
            <p:ph type="body" sz="quarter" idx="10"/>
          </p:nvPr>
        </p:nvSpPr>
        <p:spPr>
          <a:xfrm>
            <a:off x="4545057" y="1707769"/>
            <a:ext cx="6953251" cy="3657600"/>
          </a:xfrm>
          <a:prstGeom prst="rect">
            <a:avLst/>
          </a:prstGeom>
        </p:spPr>
        <p:txBody>
          <a:bodyPr/>
          <a:lstStyle>
            <a:lvl1pPr marL="0" indent="0">
              <a:lnSpc>
                <a:spcPts val="2400"/>
              </a:lnSpc>
              <a:buNone/>
              <a:defRPr>
                <a:solidFill>
                  <a:srgbClr val="000000"/>
                </a:solidFill>
              </a:defRPr>
            </a:lvl1pPr>
          </a:lstStyle>
          <a:p>
            <a:pPr lvl="0"/>
            <a:r>
              <a:rPr lang="en-US" dirty="0"/>
              <a:t>Click to edit Master text styles</a:t>
            </a:r>
          </a:p>
        </p:txBody>
      </p:sp>
      <p:sp>
        <p:nvSpPr>
          <p:cNvPr id="31" name="Picture Placeholder 29"/>
          <p:cNvSpPr>
            <a:spLocks noGrp="1"/>
          </p:cNvSpPr>
          <p:nvPr>
            <p:ph type="pic" sz="quarter" idx="11"/>
          </p:nvPr>
        </p:nvSpPr>
        <p:spPr>
          <a:xfrm>
            <a:off x="1" y="1"/>
            <a:ext cx="4282017" cy="6790481"/>
          </a:xfrm>
          <a:prstGeom prst="rect">
            <a:avLst/>
          </a:prstGeom>
        </p:spPr>
        <p:txBody>
          <a:bodyPr/>
          <a:lstStyle>
            <a:lvl1pPr>
              <a:defRPr>
                <a:ln>
                  <a:noFill/>
                </a:ln>
                <a:noFill/>
              </a:defRPr>
            </a:lvl1pPr>
          </a:lstStyle>
          <a:p>
            <a:endParaRPr lang="en-US" dirty="0"/>
          </a:p>
        </p:txBody>
      </p:sp>
      <p:pic>
        <p:nvPicPr>
          <p:cNvPr id="3" name="Picture 2">
            <a:extLst>
              <a:ext uri="{FF2B5EF4-FFF2-40B4-BE49-F238E27FC236}">
                <a16:creationId xmlns:a16="http://schemas.microsoft.com/office/drawing/2014/main" id="{BA75B31A-18AC-27F1-3D03-2CAF7B272C32}"/>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3392812524"/>
      </p:ext>
    </p:extLst>
  </p:cSld>
  <p:clrMapOvr>
    <a:masterClrMapping/>
  </p:clrMapOvr>
  <p:extLst>
    <p:ext uri="{DCECCB84-F9BA-43D5-87BE-67443E8EF086}">
      <p15:sldGuideLst xmlns:p15="http://schemas.microsoft.com/office/powerpoint/2012/main">
        <p15:guide id="1" orient="horz" pos="804">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orizontal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551743" y="811357"/>
            <a:ext cx="11087100" cy="721432"/>
          </a:xfrm>
          <a:prstGeom prst="rect">
            <a:avLst/>
          </a:prstGeom>
        </p:spPr>
        <p:txBody>
          <a:bodyPr>
            <a:noAutofit/>
          </a:bodyPr>
          <a:lstStyle>
            <a:lvl1pPr>
              <a:defRPr sz="3733"/>
            </a:lvl1pPr>
          </a:lstStyle>
          <a:p>
            <a:r>
              <a:rPr lang="en-US" dirty="0"/>
              <a:t>Click to edit Master title style</a:t>
            </a:r>
          </a:p>
        </p:txBody>
      </p:sp>
      <p:sp>
        <p:nvSpPr>
          <p:cNvPr id="17" name="Text Placeholder 16"/>
          <p:cNvSpPr>
            <a:spLocks noGrp="1"/>
          </p:cNvSpPr>
          <p:nvPr>
            <p:ph type="body" sz="quarter" idx="10"/>
          </p:nvPr>
        </p:nvSpPr>
        <p:spPr>
          <a:xfrm>
            <a:off x="551743" y="1861403"/>
            <a:ext cx="5494736" cy="3657600"/>
          </a:xfrm>
          <a:prstGeom prst="rect">
            <a:avLst/>
          </a:prstGeom>
        </p:spPr>
        <p:txBody>
          <a:bodyPr/>
          <a:lstStyle>
            <a:lvl1pPr marL="0" indent="0">
              <a:lnSpc>
                <a:spcPts val="2400"/>
              </a:lnSpc>
              <a:buNone/>
              <a:defRPr>
                <a:solidFill>
                  <a:srgbClr val="000000"/>
                </a:solidFill>
              </a:defRPr>
            </a:lvl1pPr>
          </a:lstStyle>
          <a:p>
            <a:pPr lvl="0"/>
            <a:r>
              <a:rPr lang="en-US" dirty="0"/>
              <a:t>Click to edit Master text styles</a:t>
            </a:r>
          </a:p>
        </p:txBody>
      </p:sp>
      <p:sp>
        <p:nvSpPr>
          <p:cNvPr id="8" name="Picture Placeholder 29"/>
          <p:cNvSpPr>
            <a:spLocks noGrp="1"/>
          </p:cNvSpPr>
          <p:nvPr>
            <p:ph type="pic" sz="quarter" idx="11"/>
          </p:nvPr>
        </p:nvSpPr>
        <p:spPr>
          <a:xfrm>
            <a:off x="6610097" y="1861402"/>
            <a:ext cx="5581903" cy="3499555"/>
          </a:xfrm>
          <a:prstGeom prst="rect">
            <a:avLst/>
          </a:prstGeom>
        </p:spPr>
        <p:txBody>
          <a:bodyPr/>
          <a:lstStyle>
            <a:lvl1pPr marL="0" indent="0">
              <a:buNone/>
              <a:defRPr>
                <a:ln>
                  <a:noFill/>
                </a:ln>
                <a:solidFill>
                  <a:srgbClr val="000000"/>
                </a:solidFill>
              </a:defRPr>
            </a:lvl1pPr>
          </a:lstStyle>
          <a:p>
            <a:endParaRPr lang="en-US" dirty="0"/>
          </a:p>
        </p:txBody>
      </p:sp>
      <p:pic>
        <p:nvPicPr>
          <p:cNvPr id="3" name="Picture 2">
            <a:extLst>
              <a:ext uri="{FF2B5EF4-FFF2-40B4-BE49-F238E27FC236}">
                <a16:creationId xmlns:a16="http://schemas.microsoft.com/office/drawing/2014/main" id="{D8B29131-8F85-E5EE-93BD-E73EEBD3D164}"/>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2706592376"/>
      </p:ext>
    </p:extLst>
  </p:cSld>
  <p:clrMapOvr>
    <a:masterClrMapping/>
  </p:clrMapOvr>
  <p:extLst>
    <p:ext uri="{DCECCB84-F9BA-43D5-87BE-67443E8EF086}">
      <p15:sldGuideLst xmlns:p15="http://schemas.microsoft.com/office/powerpoint/2012/main">
        <p15:guide id="1" orient="horz" pos="8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ntered Imag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300EB2F-7E28-85E5-BB5C-EC62937B890C}"/>
              </a:ext>
            </a:extLst>
          </p:cNvPr>
          <p:cNvSpPr>
            <a:spLocks noGrp="1"/>
          </p:cNvSpPr>
          <p:nvPr>
            <p:ph type="title"/>
          </p:nvPr>
        </p:nvSpPr>
        <p:spPr>
          <a:xfrm>
            <a:off x="551743" y="811357"/>
            <a:ext cx="11087100" cy="721432"/>
          </a:xfrm>
          <a:prstGeom prst="rect">
            <a:avLst/>
          </a:prstGeom>
        </p:spPr>
        <p:txBody>
          <a:bodyPr>
            <a:noAutofit/>
          </a:bodyPr>
          <a:lstStyle>
            <a:lvl1pPr>
              <a:defRPr sz="3733"/>
            </a:lvl1pPr>
          </a:lstStyle>
          <a:p>
            <a:r>
              <a:rPr lang="en-US" dirty="0"/>
              <a:t>Click to edit Master title style</a:t>
            </a:r>
          </a:p>
        </p:txBody>
      </p:sp>
      <p:sp>
        <p:nvSpPr>
          <p:cNvPr id="10" name="Picture Placeholder 29">
            <a:extLst>
              <a:ext uri="{FF2B5EF4-FFF2-40B4-BE49-F238E27FC236}">
                <a16:creationId xmlns:a16="http://schemas.microsoft.com/office/drawing/2014/main" id="{FCE4EF20-46EE-CAF3-1088-2EF402C568EF}"/>
              </a:ext>
            </a:extLst>
          </p:cNvPr>
          <p:cNvSpPr>
            <a:spLocks noGrp="1"/>
          </p:cNvSpPr>
          <p:nvPr>
            <p:ph type="pic" sz="quarter" idx="11"/>
          </p:nvPr>
        </p:nvSpPr>
        <p:spPr>
          <a:xfrm>
            <a:off x="2758204" y="1936967"/>
            <a:ext cx="6675593" cy="4185240"/>
          </a:xfrm>
          <a:prstGeom prst="rect">
            <a:avLst/>
          </a:prstGeom>
        </p:spPr>
        <p:txBody>
          <a:bodyPr/>
          <a:lstStyle>
            <a:lvl1pPr marL="0" indent="0">
              <a:buNone/>
              <a:defRPr>
                <a:ln>
                  <a:noFill/>
                </a:ln>
                <a:solidFill>
                  <a:srgbClr val="000000"/>
                </a:solidFill>
              </a:defRPr>
            </a:lvl1pPr>
          </a:lstStyle>
          <a:p>
            <a:endParaRPr lang="en-US" dirty="0"/>
          </a:p>
        </p:txBody>
      </p:sp>
      <p:pic>
        <p:nvPicPr>
          <p:cNvPr id="3" name="Picture 2">
            <a:extLst>
              <a:ext uri="{FF2B5EF4-FFF2-40B4-BE49-F238E27FC236}">
                <a16:creationId xmlns:a16="http://schemas.microsoft.com/office/drawing/2014/main" id="{B6A81C6C-1FBD-4275-A32C-1EB517B13731}"/>
              </a:ext>
            </a:extLst>
          </p:cNvPr>
          <p:cNvPicPr>
            <a:picLocks noChangeAspect="1"/>
          </p:cNvPicPr>
          <p:nvPr userDrawn="1"/>
        </p:nvPicPr>
        <p:blipFill>
          <a:blip r:embed="rId3"/>
          <a:srcRect/>
          <a:stretch/>
        </p:blipFill>
        <p:spPr>
          <a:xfrm>
            <a:off x="11498247" y="6287365"/>
            <a:ext cx="463820" cy="300003"/>
          </a:xfrm>
          <a:prstGeom prst="rect">
            <a:avLst/>
          </a:prstGeom>
        </p:spPr>
      </p:pic>
    </p:spTree>
    <p:extLst>
      <p:ext uri="{BB962C8B-B14F-4D97-AF65-F5344CB8AC3E}">
        <p14:creationId xmlns:p14="http://schemas.microsoft.com/office/powerpoint/2010/main" val="255833123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25BA63-ADB2-F404-C95A-B61E2B34AE2E}"/>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8" name="Title 1">
            <a:extLst>
              <a:ext uri="{FF2B5EF4-FFF2-40B4-BE49-F238E27FC236}">
                <a16:creationId xmlns:a16="http://schemas.microsoft.com/office/drawing/2014/main" id="{8786716A-3CDB-2A8D-682C-9AAEB00E9E2A}"/>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48941073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1A1100-E26B-10AF-4AD2-506722C33DDB}"/>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6" name="Title 1">
            <a:extLst>
              <a:ext uri="{FF2B5EF4-FFF2-40B4-BE49-F238E27FC236}">
                <a16:creationId xmlns:a16="http://schemas.microsoft.com/office/drawing/2014/main" id="{E8542F49-7ED4-EDA7-1D22-AAF814F95D5C}"/>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6227007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EFD327-8601-0251-3837-729F74F10FE4}"/>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6" name="Title 1">
            <a:extLst>
              <a:ext uri="{FF2B5EF4-FFF2-40B4-BE49-F238E27FC236}">
                <a16:creationId xmlns:a16="http://schemas.microsoft.com/office/drawing/2014/main" id="{4AD7C9BC-3869-62F4-B4F7-83A2DF4C7051}"/>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1320075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497E91-3926-673A-00CD-448256A6CD8E}"/>
              </a:ext>
            </a:extLst>
          </p:cNvPr>
          <p:cNvSpPr txBox="1"/>
          <p:nvPr userDrawn="1"/>
        </p:nvSpPr>
        <p:spPr>
          <a:xfrm>
            <a:off x="10608861" y="6560525"/>
            <a:ext cx="1583140" cy="235898"/>
          </a:xfrm>
          <a:prstGeom prst="rect">
            <a:avLst/>
          </a:prstGeom>
          <a:noFill/>
          <a:effectLst/>
        </p:spPr>
        <p:txBody>
          <a:bodyPr wrap="square" rtlCol="0">
            <a:spAutoFit/>
          </a:bodyPr>
          <a:lstStyle/>
          <a:p>
            <a:r>
              <a:rPr lang="en-US" sz="933" b="0" i="0" kern="1200" dirty="0">
                <a:solidFill>
                  <a:schemeClr val="bg1">
                    <a:alpha val="64559"/>
                  </a:schemeClr>
                </a:solidFill>
                <a:effectLst/>
                <a:latin typeface="Arial" panose="020B0604020202020204" pitchFamily="34" charset="0"/>
                <a:ea typeface="Roboto" panose="02000000000000000000" pitchFamily="2" charset="0"/>
                <a:cs typeface="Arial" panose="020B0604020202020204" pitchFamily="34" charset="0"/>
              </a:rPr>
              <a:t>Images © / Adobe Stock</a:t>
            </a:r>
            <a:endParaRPr lang="en-US" sz="933" b="0" i="0" dirty="0">
              <a:solidFill>
                <a:schemeClr val="bg1">
                  <a:alpha val="64559"/>
                </a:schemeClr>
              </a:solidFill>
              <a:latin typeface="Arial" panose="020B0604020202020204" pitchFamily="34" charset="0"/>
              <a:ea typeface="Roboto" panose="02000000000000000000" pitchFamily="2" charset="0"/>
              <a:cs typeface="Arial" panose="020B0604020202020204" pitchFamily="34" charset="0"/>
            </a:endParaRPr>
          </a:p>
        </p:txBody>
      </p:sp>
      <p:pic>
        <p:nvPicPr>
          <p:cNvPr id="5" name="Picture 4">
            <a:extLst>
              <a:ext uri="{FF2B5EF4-FFF2-40B4-BE49-F238E27FC236}">
                <a16:creationId xmlns:a16="http://schemas.microsoft.com/office/drawing/2014/main" id="{FEC04DB6-6ED8-F86B-1795-CEB76F8DFA13}"/>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6" name="Title 1">
            <a:extLst>
              <a:ext uri="{FF2B5EF4-FFF2-40B4-BE49-F238E27FC236}">
                <a16:creationId xmlns:a16="http://schemas.microsoft.com/office/drawing/2014/main" id="{F98DE754-12B3-114C-C47D-ADA81AAC16FA}"/>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75423992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AB1BCF-1755-61FA-FD45-BF9F2589A10D}"/>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8" name="Title 1">
            <a:extLst>
              <a:ext uri="{FF2B5EF4-FFF2-40B4-BE49-F238E27FC236}">
                <a16:creationId xmlns:a16="http://schemas.microsoft.com/office/drawing/2014/main" id="{5B40F834-3C4B-59C7-8DCB-AF92B652CF6B}"/>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34411531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C4448-1F0A-875B-F749-FF7CAC3492B0}"/>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6" name="Title 1">
            <a:extLst>
              <a:ext uri="{FF2B5EF4-FFF2-40B4-BE49-F238E27FC236}">
                <a16:creationId xmlns:a16="http://schemas.microsoft.com/office/drawing/2014/main" id="{A2BDCE45-0B46-B79A-7F80-EE2404E2A551}"/>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03966982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2_Divider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872D55-E29C-696D-2E9C-74CCA4D1DE45}"/>
              </a:ext>
            </a:extLst>
          </p:cNvPr>
          <p:cNvPicPr>
            <a:picLocks noChangeAspect="1"/>
          </p:cNvPicPr>
          <p:nvPr userDrawn="1"/>
        </p:nvPicPr>
        <p:blipFill rotWithShape="1">
          <a:blip r:embed="rId3"/>
          <a:srcRect l="11072" t="15614" r="11222" b="15275"/>
          <a:stretch/>
        </p:blipFill>
        <p:spPr>
          <a:xfrm>
            <a:off x="11498247" y="6286016"/>
            <a:ext cx="463820" cy="301352"/>
          </a:xfrm>
          <a:prstGeom prst="rect">
            <a:avLst/>
          </a:prstGeom>
        </p:spPr>
      </p:pic>
      <p:sp>
        <p:nvSpPr>
          <p:cNvPr id="6" name="Title 1">
            <a:extLst>
              <a:ext uri="{FF2B5EF4-FFF2-40B4-BE49-F238E27FC236}">
                <a16:creationId xmlns:a16="http://schemas.microsoft.com/office/drawing/2014/main" id="{19CBD3B2-9A37-DB5C-97C7-91D699C4C7E0}"/>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256984447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1">
    <p:bg>
      <p:bgPr>
        <a:solidFill>
          <a:srgbClr val="005B8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021" y="2810832"/>
            <a:ext cx="5508979" cy="1143000"/>
          </a:xfrm>
        </p:spPr>
        <p:txBody>
          <a:bodyPr/>
          <a:lstStyle>
            <a:lvl1pPr>
              <a:defRPr>
                <a:solidFill>
                  <a:schemeClr val="bg1"/>
                </a:solidFill>
              </a:defRPr>
            </a:lvl1pPr>
          </a:lstStyle>
          <a:p>
            <a:r>
              <a:rPr lang="en-US" dirty="0"/>
              <a:t>Thank You</a:t>
            </a:r>
          </a:p>
        </p:txBody>
      </p:sp>
      <p:pic>
        <p:nvPicPr>
          <p:cNvPr id="4" name="Picture 3">
            <a:extLst>
              <a:ext uri="{FF2B5EF4-FFF2-40B4-BE49-F238E27FC236}">
                <a16:creationId xmlns:a16="http://schemas.microsoft.com/office/drawing/2014/main" id="{B9C3155B-6B00-4D9A-CE07-40A40D68F20C}"/>
              </a:ext>
            </a:extLst>
          </p:cNvPr>
          <p:cNvPicPr>
            <a:picLocks noChangeAspect="1"/>
          </p:cNvPicPr>
          <p:nvPr userDrawn="1"/>
        </p:nvPicPr>
        <p:blipFill>
          <a:blip r:embed="rId2"/>
          <a:srcRect/>
          <a:stretch/>
        </p:blipFill>
        <p:spPr>
          <a:xfrm>
            <a:off x="480258" y="4459613"/>
            <a:ext cx="2482399" cy="1732993"/>
          </a:xfrm>
          <a:prstGeom prst="rect">
            <a:avLst/>
          </a:prstGeom>
        </p:spPr>
      </p:pic>
      <p:sp>
        <p:nvSpPr>
          <p:cNvPr id="6" name="Text Placeholder 4">
            <a:extLst>
              <a:ext uri="{FF2B5EF4-FFF2-40B4-BE49-F238E27FC236}">
                <a16:creationId xmlns:a16="http://schemas.microsoft.com/office/drawing/2014/main" id="{189A56DE-8B8D-A089-BC48-1781B2A7569B}"/>
              </a:ext>
            </a:extLst>
          </p:cNvPr>
          <p:cNvSpPr>
            <a:spLocks noGrp="1"/>
          </p:cNvSpPr>
          <p:nvPr>
            <p:ph type="body" sz="quarter" idx="10" hasCustomPrompt="1"/>
          </p:nvPr>
        </p:nvSpPr>
        <p:spPr>
          <a:xfrm>
            <a:off x="587021" y="6192605"/>
            <a:ext cx="6143979" cy="458560"/>
          </a:xfrm>
        </p:spPr>
        <p:txBody>
          <a:bodyPr anchor="ctr">
            <a:normAutofit/>
          </a:bodyPr>
          <a:lstStyle>
            <a:lvl1pPr marL="0" indent="0">
              <a:buNone/>
              <a:defRPr sz="2133" b="1">
                <a:solidFill>
                  <a:schemeClr val="bg1"/>
                </a:solidFill>
              </a:defRPr>
            </a:lvl1pPr>
          </a:lstStyle>
          <a:p>
            <a:pPr lvl="0"/>
            <a:r>
              <a:rPr lang="en-US" dirty="0" err="1"/>
              <a:t>td.org</a:t>
            </a:r>
            <a:endParaRPr lang="en-US" dirty="0"/>
          </a:p>
        </p:txBody>
      </p:sp>
    </p:spTree>
    <p:extLst>
      <p:ext uri="{BB962C8B-B14F-4D97-AF65-F5344CB8AC3E}">
        <p14:creationId xmlns:p14="http://schemas.microsoft.com/office/powerpoint/2010/main" val="279240891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745894-1168-8D2D-F5E0-1D3CFAB285E7}"/>
              </a:ext>
            </a:extLst>
          </p:cNvPr>
          <p:cNvPicPr>
            <a:picLocks noChangeAspect="1"/>
          </p:cNvPicPr>
          <p:nvPr userDrawn="1"/>
        </p:nvPicPr>
        <p:blipFill>
          <a:blip r:embed="rId3"/>
          <a:srcRect/>
          <a:stretch/>
        </p:blipFill>
        <p:spPr>
          <a:xfrm>
            <a:off x="480258" y="4459613"/>
            <a:ext cx="2482399" cy="1732993"/>
          </a:xfrm>
          <a:prstGeom prst="rect">
            <a:avLst/>
          </a:prstGeom>
        </p:spPr>
      </p:pic>
      <p:sp>
        <p:nvSpPr>
          <p:cNvPr id="5" name="Text Placeholder 4">
            <a:extLst>
              <a:ext uri="{FF2B5EF4-FFF2-40B4-BE49-F238E27FC236}">
                <a16:creationId xmlns:a16="http://schemas.microsoft.com/office/drawing/2014/main" id="{A4551DD6-3B98-A2CF-382C-5C96EE6A5D6F}"/>
              </a:ext>
            </a:extLst>
          </p:cNvPr>
          <p:cNvSpPr>
            <a:spLocks noGrp="1"/>
          </p:cNvSpPr>
          <p:nvPr>
            <p:ph type="body" sz="quarter" idx="10" hasCustomPrompt="1"/>
          </p:nvPr>
        </p:nvSpPr>
        <p:spPr>
          <a:xfrm>
            <a:off x="587021" y="6192605"/>
            <a:ext cx="6143979" cy="458560"/>
          </a:xfrm>
        </p:spPr>
        <p:txBody>
          <a:bodyPr anchor="ctr">
            <a:normAutofit/>
          </a:bodyPr>
          <a:lstStyle>
            <a:lvl1pPr marL="0" indent="0">
              <a:buNone/>
              <a:defRPr sz="2133" b="1">
                <a:solidFill>
                  <a:schemeClr val="bg1"/>
                </a:solidFill>
              </a:defRPr>
            </a:lvl1pPr>
          </a:lstStyle>
          <a:p>
            <a:pPr lvl="0"/>
            <a:r>
              <a:rPr lang="en-US" dirty="0" err="1"/>
              <a:t>td.org</a:t>
            </a:r>
            <a:endParaRPr lang="en-US" dirty="0"/>
          </a:p>
        </p:txBody>
      </p:sp>
      <p:sp>
        <p:nvSpPr>
          <p:cNvPr id="6" name="Title 1">
            <a:extLst>
              <a:ext uri="{FF2B5EF4-FFF2-40B4-BE49-F238E27FC236}">
                <a16:creationId xmlns:a16="http://schemas.microsoft.com/office/drawing/2014/main" id="{27EF51B7-8D17-2CA3-8B92-DFCEB8FAAD7E}"/>
              </a:ext>
            </a:extLst>
          </p:cNvPr>
          <p:cNvSpPr>
            <a:spLocks noGrp="1"/>
          </p:cNvSpPr>
          <p:nvPr>
            <p:ph type="title" hasCustomPrompt="1"/>
          </p:nvPr>
        </p:nvSpPr>
        <p:spPr>
          <a:xfrm>
            <a:off x="587021" y="2810832"/>
            <a:ext cx="5508979" cy="1143000"/>
          </a:xfrm>
        </p:spPr>
        <p:txBody>
          <a:bodyPr/>
          <a:lstStyle>
            <a:lvl1pPr>
              <a:defRPr>
                <a:solidFill>
                  <a:schemeClr val="bg1"/>
                </a:solidFill>
              </a:defRPr>
            </a:lvl1pPr>
          </a:lstStyle>
          <a:p>
            <a:r>
              <a:rPr lang="en-US" dirty="0"/>
              <a:t>Thank You</a:t>
            </a:r>
          </a:p>
        </p:txBody>
      </p:sp>
    </p:spTree>
    <p:extLst>
      <p:ext uri="{BB962C8B-B14F-4D97-AF65-F5344CB8AC3E}">
        <p14:creationId xmlns:p14="http://schemas.microsoft.com/office/powerpoint/2010/main" val="103269276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279585-8583-82CC-A25C-2D7D882A508F}"/>
              </a:ext>
            </a:extLst>
          </p:cNvPr>
          <p:cNvPicPr>
            <a:picLocks noChangeAspect="1"/>
          </p:cNvPicPr>
          <p:nvPr userDrawn="1"/>
        </p:nvPicPr>
        <p:blipFill>
          <a:blip r:embed="rId3"/>
          <a:srcRect/>
          <a:stretch/>
        </p:blipFill>
        <p:spPr>
          <a:xfrm>
            <a:off x="480258" y="458018"/>
            <a:ext cx="2482399" cy="1732993"/>
          </a:xfrm>
          <a:prstGeom prst="rect">
            <a:avLst/>
          </a:prstGeom>
        </p:spPr>
      </p:pic>
      <p:sp>
        <p:nvSpPr>
          <p:cNvPr id="5" name="Title 1">
            <a:extLst>
              <a:ext uri="{FF2B5EF4-FFF2-40B4-BE49-F238E27FC236}">
                <a16:creationId xmlns:a16="http://schemas.microsoft.com/office/drawing/2014/main" id="{6AB1142F-3566-8F53-953F-2DBDAF246190}"/>
              </a:ext>
            </a:extLst>
          </p:cNvPr>
          <p:cNvSpPr>
            <a:spLocks noGrp="1"/>
          </p:cNvSpPr>
          <p:nvPr>
            <p:ph type="title" hasCustomPrompt="1"/>
          </p:nvPr>
        </p:nvSpPr>
        <p:spPr>
          <a:xfrm>
            <a:off x="587022" y="3006767"/>
            <a:ext cx="7316007" cy="2425204"/>
          </a:xfrm>
        </p:spPr>
        <p:txBody>
          <a:bodyPr anchor="t" anchorCtr="0"/>
          <a:lstStyle>
            <a:lvl1pPr>
              <a:defRPr>
                <a:solidFill>
                  <a:schemeClr val="bg1"/>
                </a:solidFill>
              </a:defRPr>
            </a:lvl1pPr>
          </a:lstStyle>
          <a:p>
            <a:r>
              <a:rPr lang="en-US" dirty="0"/>
              <a:t>Title</a:t>
            </a:r>
          </a:p>
        </p:txBody>
      </p:sp>
    </p:spTree>
    <p:extLst>
      <p:ext uri="{BB962C8B-B14F-4D97-AF65-F5344CB8AC3E}">
        <p14:creationId xmlns:p14="http://schemas.microsoft.com/office/powerpoint/2010/main" val="31628378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42324-377A-A700-6B4A-9C75CA902E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1BD41-5E42-A749-E93A-16AB5BD00B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49F73B1-EFEE-98D7-0040-A62B9867770B}"/>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CFCEA617-662B-FE95-2110-9C93F9703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792B0-D21C-CC66-E889-67B6EF8EDC44}"/>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754372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1A29-C620-B513-CADE-328438D65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A53A97-AE1E-0926-5024-E7C18582C2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A57EE2-938A-BBD3-EA59-DEA8282B54F4}"/>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C40A31F0-F37B-E074-F8BB-EE3897CE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ED5CE-D1EC-14D5-E553-2862A8D5868B}"/>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18901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461D3-C210-C81E-B636-F9427521DA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4E7EDC-BC6F-9046-A16F-55A2CF3ADF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20D2E1-7FAE-70B9-FC98-80F7F83A028D}"/>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27D861B4-2F2E-DB02-F550-84DB056C8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F25D2-45D7-805B-7EAE-83133411547A}"/>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242978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4B4B2-1FBF-F1FB-B46A-EB8576294D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40387F-1E4C-65CC-7BA3-F15365A869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387FD2-C912-D04E-1567-2F4E321D3A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476454-EF10-D17A-0680-3055F0CDDE20}"/>
              </a:ext>
            </a:extLst>
          </p:cNvPr>
          <p:cNvSpPr>
            <a:spLocks noGrp="1"/>
          </p:cNvSpPr>
          <p:nvPr>
            <p:ph type="dt" sz="half" idx="10"/>
          </p:nvPr>
        </p:nvSpPr>
        <p:spPr/>
        <p:txBody>
          <a:bodyPr/>
          <a:lstStyle/>
          <a:p>
            <a:fld id="{BAE03959-C72D-B048-BB76-738E5F56AED8}" type="datetimeFigureOut">
              <a:rPr lang="en-US" smtClean="0"/>
              <a:t>7/18/2024</a:t>
            </a:fld>
            <a:endParaRPr lang="en-US"/>
          </a:p>
        </p:txBody>
      </p:sp>
      <p:sp>
        <p:nvSpPr>
          <p:cNvPr id="6" name="Footer Placeholder 5">
            <a:extLst>
              <a:ext uri="{FF2B5EF4-FFF2-40B4-BE49-F238E27FC236}">
                <a16:creationId xmlns:a16="http://schemas.microsoft.com/office/drawing/2014/main" id="{803530A5-AADF-5815-3B38-FDF5536252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DAD0A-81C2-5309-FCDD-B861A61E5E2C}"/>
              </a:ext>
            </a:extLst>
          </p:cNvPr>
          <p:cNvSpPr>
            <a:spLocks noGrp="1"/>
          </p:cNvSpPr>
          <p:nvPr>
            <p:ph type="sldNum" sz="quarter" idx="12"/>
          </p:nvPr>
        </p:nvSpPr>
        <p:spPr/>
        <p:txBody>
          <a:bodyPr/>
          <a:lstStyle/>
          <a:p>
            <a:fld id="{803D20E1-6565-6141-8F90-36776ECC6EBF}" type="slidenum">
              <a:rPr lang="en-US" smtClean="0"/>
              <a:t>‹#›</a:t>
            </a:fld>
            <a:endParaRPr lang="en-US"/>
          </a:p>
        </p:txBody>
      </p:sp>
    </p:spTree>
    <p:extLst>
      <p:ext uri="{BB962C8B-B14F-4D97-AF65-F5344CB8AC3E}">
        <p14:creationId xmlns:p14="http://schemas.microsoft.com/office/powerpoint/2010/main" val="2242081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6.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slideLayout" Target="../slideLayouts/slideLayout4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29"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28" Type="http://schemas.openxmlformats.org/officeDocument/2006/relationships/slideLayout" Target="../slideLayouts/slideLayout44.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 Id="rId27" Type="http://schemas.openxmlformats.org/officeDocument/2006/relationships/slideLayout" Target="../slideLayouts/slideLayout43.xml"/><Relationship Id="rId30"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56820986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13" r:id="rId3"/>
    <p:sldLayoutId id="2147483714" r:id="rId4"/>
    <p:sldLayoutId id="214748371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52">
          <p15:clr>
            <a:srgbClr val="F26B43"/>
          </p15:clr>
        </p15:guide>
        <p15:guide id="4" pos="7104">
          <p15:clr>
            <a:srgbClr val="F26B43"/>
          </p15:clr>
        </p15:guide>
        <p15:guide id="5" orient="horz" pos="552">
          <p15:clr>
            <a:srgbClr val="F26B43"/>
          </p15:clr>
        </p15:guide>
        <p15:guide id="6" orient="horz" pos="37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48277-E523-5C81-6CBC-525C735C30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805DF18-3D3F-DDD2-15C0-0BFF1899C9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D89258-F682-220C-0BDB-6187D702D2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03959-C72D-B048-BB76-738E5F56AED8}" type="datetimeFigureOut">
              <a:rPr lang="en-US" smtClean="0"/>
              <a:t>7/18/2024</a:t>
            </a:fld>
            <a:endParaRPr lang="en-US"/>
          </a:p>
        </p:txBody>
      </p:sp>
      <p:sp>
        <p:nvSpPr>
          <p:cNvPr id="5" name="Footer Placeholder 4">
            <a:extLst>
              <a:ext uri="{FF2B5EF4-FFF2-40B4-BE49-F238E27FC236}">
                <a16:creationId xmlns:a16="http://schemas.microsoft.com/office/drawing/2014/main" id="{6663D86B-C742-4C7A-D5C0-7836D1EFE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970BE9-99C0-BCC7-6C07-B886FA5C6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D20E1-6565-6141-8F90-36776ECC6EBF}" type="slidenum">
              <a:rPr lang="en-US" smtClean="0"/>
              <a:t>‹#›</a:t>
            </a:fld>
            <a:endParaRPr lang="en-US"/>
          </a:p>
        </p:txBody>
      </p:sp>
    </p:spTree>
    <p:extLst>
      <p:ext uri="{BB962C8B-B14F-4D97-AF65-F5344CB8AC3E}">
        <p14:creationId xmlns:p14="http://schemas.microsoft.com/office/powerpoint/2010/main" val="333071052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0">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Autofit/>
          </a:bodyPr>
          <a:lstStyle/>
          <a:p>
            <a:r>
              <a:rPr lang="en-US" dirty="0"/>
              <a:t>Click to edit Master title style</a:t>
            </a:r>
          </a:p>
        </p:txBody>
      </p:sp>
      <p:sp>
        <p:nvSpPr>
          <p:cNvPr id="9" name="Rectangle 8"/>
          <p:cNvSpPr/>
          <p:nvPr userDrawn="1"/>
        </p:nvSpPr>
        <p:spPr>
          <a:xfrm>
            <a:off x="0" y="6797042"/>
            <a:ext cx="12192000" cy="60959"/>
          </a:xfrm>
          <a:prstGeom prst="rect">
            <a:avLst/>
          </a:prstGeom>
          <a:solidFill>
            <a:srgbClr val="005B8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FF0000"/>
              </a:solidFill>
            </a:endParaRPr>
          </a:p>
        </p:txBody>
      </p:sp>
      <p:sp>
        <p:nvSpPr>
          <p:cNvPr id="2" name="Text Placeholder 1">
            <a:extLst>
              <a:ext uri="{FF2B5EF4-FFF2-40B4-BE49-F238E27FC236}">
                <a16:creationId xmlns:a16="http://schemas.microsoft.com/office/drawing/2014/main" id="{768A7C81-1F33-9949-9080-B3FF47CFB086}"/>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5010430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Lst>
  <p:txStyles>
    <p:titleStyle>
      <a:lvl1pPr algn="l" defTabSz="609585" rtl="0" eaLnBrk="1" latinLnBrk="0" hangingPunct="1">
        <a:spcBef>
          <a:spcPct val="0"/>
        </a:spcBef>
        <a:buNone/>
        <a:defRPr sz="4800" b="0" i="0" kern="1200">
          <a:solidFill>
            <a:srgbClr val="005B8E"/>
          </a:solidFill>
          <a:latin typeface="Arial" panose="020B0604020202020204" pitchFamily="34" charset="0"/>
          <a:ea typeface="+mj-ea"/>
          <a:cs typeface="Arial" panose="020B0604020202020204" pitchFamily="34" charset="0"/>
        </a:defRPr>
      </a:lvl1pPr>
    </p:titleStyle>
    <p:bodyStyle>
      <a:lvl1pPr marL="304792" indent="-304792" algn="l" defTabSz="609585" rtl="0" eaLnBrk="1" latinLnBrk="0" hangingPunct="1">
        <a:lnSpc>
          <a:spcPts val="2400"/>
        </a:lnSpc>
        <a:spcBef>
          <a:spcPts val="800"/>
        </a:spcBef>
        <a:spcAft>
          <a:spcPts val="800"/>
        </a:spcAft>
        <a:buFont typeface="Arial"/>
        <a:buChar char="•"/>
        <a:tabLst/>
        <a:defRPr sz="2000" b="0" i="0" kern="1200">
          <a:solidFill>
            <a:srgbClr val="000000"/>
          </a:solidFill>
          <a:latin typeface="Arial" panose="020B0604020202020204" pitchFamily="34" charset="0"/>
          <a:ea typeface="+mn-ea"/>
          <a:cs typeface="Arial" panose="020B0604020202020204" pitchFamily="34" charset="0"/>
        </a:defRPr>
      </a:lvl1pPr>
      <a:lvl2pPr marL="609585" indent="-304792" algn="l" defTabSz="609585" rtl="0" eaLnBrk="1" latinLnBrk="0" hangingPunct="1">
        <a:lnSpc>
          <a:spcPts val="2400"/>
        </a:lnSpc>
        <a:spcBef>
          <a:spcPts val="800"/>
        </a:spcBef>
        <a:spcAft>
          <a:spcPts val="800"/>
        </a:spcAft>
        <a:buFont typeface="Courier New" panose="02070309020205020404" pitchFamily="49" charset="0"/>
        <a:buChar char="o"/>
        <a:tabLst/>
        <a:defRPr sz="2000" b="0" i="0" kern="1200">
          <a:solidFill>
            <a:srgbClr val="000000"/>
          </a:solidFill>
          <a:latin typeface="Arial" panose="020B0604020202020204" pitchFamily="34" charset="0"/>
          <a:ea typeface="+mn-ea"/>
          <a:cs typeface="Arial" panose="020B0604020202020204" pitchFamily="34" charset="0"/>
        </a:defRPr>
      </a:lvl2pPr>
      <a:lvl3pPr marL="914377" indent="-304792" algn="l" defTabSz="609585" rtl="0" eaLnBrk="1" latinLnBrk="0" hangingPunct="1">
        <a:lnSpc>
          <a:spcPts val="2400"/>
        </a:lnSpc>
        <a:spcBef>
          <a:spcPts val="800"/>
        </a:spcBef>
        <a:spcAft>
          <a:spcPts val="800"/>
        </a:spcAft>
        <a:buClr>
          <a:srgbClr val="000000"/>
        </a:buClr>
        <a:buFont typeface="System Font Regular"/>
        <a:buChar char="–"/>
        <a:tabLst/>
        <a:defRPr sz="2000" b="0" i="0" kern="1200">
          <a:solidFill>
            <a:srgbClr val="000000"/>
          </a:solidFill>
          <a:latin typeface="Arial" panose="020B0604020202020204" pitchFamily="34" charset="0"/>
          <a:ea typeface="+mn-ea"/>
          <a:cs typeface="Arial" panose="020B0604020202020204" pitchFamily="34" charset="0"/>
        </a:defRPr>
      </a:lvl3pPr>
      <a:lvl4pPr marL="2133547" indent="-304792" algn="l" defTabSz="609585" rtl="0" eaLnBrk="1" latinLnBrk="0" hangingPunct="1">
        <a:spcBef>
          <a:spcPct val="20000"/>
        </a:spcBef>
        <a:buClr>
          <a:srgbClr val="1F7EB1"/>
        </a:buClr>
        <a:buFont typeface="Arial"/>
        <a:buChar char="–"/>
        <a:defRPr sz="2000" b="0" i="0" kern="1200">
          <a:solidFill>
            <a:srgbClr val="000000"/>
          </a:solidFill>
          <a:latin typeface="Roboto Light"/>
          <a:ea typeface="+mn-ea"/>
          <a:cs typeface="Roboto Light"/>
        </a:defRPr>
      </a:lvl4pPr>
      <a:lvl5pPr marL="2743131" indent="-304792" algn="l" defTabSz="609585" rtl="0" eaLnBrk="1" latinLnBrk="0" hangingPunct="1">
        <a:spcBef>
          <a:spcPct val="20000"/>
        </a:spcBef>
        <a:buFont typeface="Arial"/>
        <a:buChar char="»"/>
        <a:defRPr sz="2000" b="0" i="0" kern="1200">
          <a:solidFill>
            <a:srgbClr val="000000"/>
          </a:solidFill>
          <a:latin typeface="Roboto Light"/>
          <a:ea typeface="+mn-ea"/>
          <a:cs typeface="Robo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td.org/certification/aptd/prepare"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hyperlink" Target="https://www.td.org/certification/cptd/prepar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td.org/certification/questions-and-calls" TargetMode="External"/><Relationship Id="rId3" Type="http://schemas.openxmlformats.org/officeDocument/2006/relationships/hyperlink" Target="https://www.td.org/certification/chapters-chapter-study-groups" TargetMode="External"/><Relationship Id="rId7" Type="http://schemas.openxmlformats.org/officeDocument/2006/relationships/hyperlink" Target="https://www.td.org/certification/practice-tests"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6" Type="http://schemas.openxmlformats.org/officeDocument/2006/relationships/hyperlink" Target="https://www.td.org/education-courses/cptd-certification-preparation-course" TargetMode="External"/><Relationship Id="rId5" Type="http://schemas.openxmlformats.org/officeDocument/2006/relationships/hyperlink" Target="https://www.td.org/education-courses/aptd-certification-preparation-course" TargetMode="External"/><Relationship Id="rId10" Type="http://schemas.openxmlformats.org/officeDocument/2006/relationships/hyperlink" Target="https://www.linkedin.com/groups/8896013/" TargetMode="External"/><Relationship Id="rId4" Type="http://schemas.openxmlformats.org/officeDocument/2006/relationships/hyperlink" Target="https://www.td.org/chapter-locator" TargetMode="External"/><Relationship Id="rId9" Type="http://schemas.openxmlformats.org/officeDocument/2006/relationships/hyperlink" Target="https://www.linkedin.com/groups/8660635/"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5.xml"/><Relationship Id="rId4" Type="http://schemas.openxmlformats.org/officeDocument/2006/relationships/image" Target="../media/image40.jpg"/></Relationships>
</file>

<file path=ppt/slides/_rels/slide13.xml.rels><?xml version="1.0" encoding="UTF-8" standalone="yes"?>
<Relationships xmlns="http://schemas.openxmlformats.org/package/2006/relationships"><Relationship Id="rId3" Type="http://schemas.openxmlformats.org/officeDocument/2006/relationships/hyperlink" Target="http://www.td.org/certification"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www.td.org/certification/questions-and-calls" TargetMode="External"/><Relationship Id="rId4" Type="http://schemas.openxmlformats.org/officeDocument/2006/relationships/hyperlink" Target="mailto:certification@td.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25.sv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hyperlink" Target="https://capability.td.or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hyperlink" Target="https://capability.td.org/"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0B4CE9-CABB-5A4A-95C5-C9635591FEFD}"/>
              </a:ext>
            </a:extLst>
          </p:cNvPr>
          <p:cNvSpPr txBox="1">
            <a:spLocks/>
          </p:cNvSpPr>
          <p:nvPr/>
        </p:nvSpPr>
        <p:spPr>
          <a:xfrm>
            <a:off x="1145454" y="951030"/>
            <a:ext cx="10215965" cy="360898"/>
          </a:xfrm>
          <a:prstGeom prst="rect">
            <a:avLst/>
          </a:prstGeom>
        </p:spPr>
        <p:txBody>
          <a:bodyPr lIns="0" tIns="0" rIns="0" bIns="0" anchor="t">
            <a:noAutofit/>
          </a:bodyPr>
          <a:lstStyle>
            <a:lvl1pPr algn="l" defTabSz="914400" rtl="0" eaLnBrk="1" latinLnBrk="0" hangingPunct="1">
              <a:lnSpc>
                <a:spcPct val="90000"/>
              </a:lnSpc>
              <a:spcBef>
                <a:spcPct val="0"/>
              </a:spcBef>
              <a:buNone/>
              <a:defRPr sz="1800" b="1" kern="1200">
                <a:solidFill>
                  <a:schemeClr val="tx1">
                    <a:lumMod val="85000"/>
                    <a:lumOff val="15000"/>
                  </a:schemeClr>
                </a:solidFill>
                <a:latin typeface="Gotham Medium" pitchFamily="2" charset="0"/>
                <a:ea typeface="+mj-ea"/>
                <a:cs typeface="Gotham Medium" pitchFamily="2" charset="0"/>
              </a:defRPr>
            </a:lvl1pPr>
          </a:lstStyle>
          <a:p>
            <a:pPr algn="ctr"/>
            <a:endParaRPr lang="en-US" sz="5400" b="0" dirty="0">
              <a:solidFill>
                <a:schemeClr val="bg1"/>
              </a:solidFill>
              <a:latin typeface="Aptos" panose="020B00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52C68DEF-CBC9-D854-AB03-B33A4A20E8C8}"/>
              </a:ext>
            </a:extLst>
          </p:cNvPr>
          <p:cNvSpPr>
            <a:spLocks noGrp="1"/>
          </p:cNvSpPr>
          <p:nvPr>
            <p:ph type="title"/>
          </p:nvPr>
        </p:nvSpPr>
        <p:spPr>
          <a:xfrm>
            <a:off x="587022" y="3006767"/>
            <a:ext cx="11052528" cy="2425204"/>
          </a:xfrm>
        </p:spPr>
        <p:txBody>
          <a:bodyPr/>
          <a:lstStyle/>
          <a:p>
            <a:pPr algn="ctr"/>
            <a:r>
              <a:rPr lang="en-US" sz="4800" b="0" dirty="0">
                <a:solidFill>
                  <a:schemeClr val="bg1"/>
                </a:solidFill>
                <a:latin typeface="Aptos" panose="020B0004020202020204" pitchFamily="34" charset="0"/>
                <a:cs typeface="Arial" panose="020B0604020202020204" pitchFamily="34" charset="0"/>
              </a:rPr>
              <a:t>APTD and CPTD Certification </a:t>
            </a:r>
            <a:br>
              <a:rPr lang="en-US" sz="4800" b="0" dirty="0">
                <a:solidFill>
                  <a:schemeClr val="bg1"/>
                </a:solidFill>
                <a:latin typeface="Aptos" panose="020B0004020202020204" pitchFamily="34" charset="0"/>
                <a:cs typeface="Arial" panose="020B0604020202020204" pitchFamily="34" charset="0"/>
              </a:rPr>
            </a:br>
            <a:r>
              <a:rPr lang="en-US" sz="4800" b="0" dirty="0">
                <a:solidFill>
                  <a:schemeClr val="bg1"/>
                </a:solidFill>
                <a:latin typeface="Aptos" panose="020B0004020202020204" pitchFamily="34" charset="0"/>
                <a:cs typeface="Arial" panose="020B0604020202020204" pitchFamily="34" charset="0"/>
              </a:rPr>
              <a:t>Study Hacks</a:t>
            </a:r>
            <a:br>
              <a:rPr lang="en-US" sz="4400" b="0" dirty="0">
                <a:solidFill>
                  <a:schemeClr val="bg1"/>
                </a:solidFill>
                <a:latin typeface="Aptos" panose="020B0004020202020204" pitchFamily="34" charset="0"/>
                <a:cs typeface="Arial" panose="020B0604020202020204" pitchFamily="34" charset="0"/>
              </a:rPr>
            </a:br>
            <a:endParaRPr lang="en-US" dirty="0"/>
          </a:p>
        </p:txBody>
      </p:sp>
      <p:pic>
        <p:nvPicPr>
          <p:cNvPr id="8" name="Picture 7" descr="A close-up of a black background&#10;&#10;Description automatically generated">
            <a:extLst>
              <a:ext uri="{FF2B5EF4-FFF2-40B4-BE49-F238E27FC236}">
                <a16:creationId xmlns:a16="http://schemas.microsoft.com/office/drawing/2014/main" id="{155F51FB-200F-506F-3307-088519B97CA4}"/>
              </a:ext>
            </a:extLst>
          </p:cNvPr>
          <p:cNvPicPr>
            <a:picLocks noChangeAspect="1"/>
          </p:cNvPicPr>
          <p:nvPr/>
        </p:nvPicPr>
        <p:blipFill>
          <a:blip r:embed="rId3"/>
          <a:stretch>
            <a:fillRect/>
          </a:stretch>
        </p:blipFill>
        <p:spPr>
          <a:xfrm>
            <a:off x="5592286" y="451689"/>
            <a:ext cx="6313152" cy="1720477"/>
          </a:xfrm>
          <a:prstGeom prst="rect">
            <a:avLst/>
          </a:prstGeom>
        </p:spPr>
      </p:pic>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89982F1-41CC-D51B-8F74-6E30F7023F94}"/>
              </a:ext>
            </a:extLst>
          </p:cNvPr>
          <p:cNvSpPr>
            <a:spLocks noGrp="1"/>
          </p:cNvSpPr>
          <p:nvPr>
            <p:ph type="title"/>
          </p:nvPr>
        </p:nvSpPr>
        <p:spPr>
          <a:xfrm>
            <a:off x="552451" y="266700"/>
            <a:ext cx="10972800" cy="1266089"/>
          </a:xfrm>
        </p:spPr>
        <p:txBody>
          <a:bodyPr>
            <a:noAutofit/>
          </a:bodyPr>
          <a:lstStyle/>
          <a:p>
            <a:pPr algn="l">
              <a:lnSpc>
                <a:spcPct val="150000"/>
              </a:lnSpc>
            </a:pPr>
            <a:r>
              <a:rPr lang="en-US" sz="3600" b="1" dirty="0">
                <a:solidFill>
                  <a:schemeClr val="accent4">
                    <a:lumMod val="75000"/>
                  </a:schemeClr>
                </a:solidFill>
                <a:latin typeface="Aptos Light" panose="020B0004020202020204" pitchFamily="34" charset="0"/>
              </a:rPr>
              <a:t>STEP 3: Choose Your Resources</a:t>
            </a:r>
          </a:p>
        </p:txBody>
      </p:sp>
      <p:sp>
        <p:nvSpPr>
          <p:cNvPr id="2" name="Content Placeholder 1">
            <a:extLst>
              <a:ext uri="{FF2B5EF4-FFF2-40B4-BE49-F238E27FC236}">
                <a16:creationId xmlns:a16="http://schemas.microsoft.com/office/drawing/2014/main" id="{60AF2A06-C7A8-2016-5836-0C1AB859EB9E}"/>
              </a:ext>
            </a:extLst>
          </p:cNvPr>
          <p:cNvSpPr>
            <a:spLocks noGrp="1"/>
          </p:cNvSpPr>
          <p:nvPr>
            <p:ph type="body" sz="quarter" idx="10"/>
          </p:nvPr>
        </p:nvSpPr>
        <p:spPr/>
        <p:txBody>
          <a:bodyPr numCol="1">
            <a:normAutofit/>
          </a:bodyPr>
          <a:lstStyle/>
          <a:p>
            <a:pPr marL="0" indent="0">
              <a:lnSpc>
                <a:spcPct val="100000"/>
              </a:lnSpc>
              <a:buNone/>
            </a:pPr>
            <a:endParaRPr lang="en-US" dirty="0">
              <a:latin typeface="Aptos Light" panose="020B0004020202020204" pitchFamily="34" charset="0"/>
            </a:endParaRPr>
          </a:p>
          <a:p>
            <a:pPr marL="0" indent="0">
              <a:lnSpc>
                <a:spcPct val="100000"/>
              </a:lnSpc>
              <a:buNone/>
            </a:pPr>
            <a:r>
              <a:rPr lang="en-US" sz="3200" dirty="0">
                <a:latin typeface="Aptos Light" panose="020B0004020202020204" pitchFamily="34" charset="0"/>
              </a:rPr>
              <a:t>Visit the </a:t>
            </a:r>
            <a:r>
              <a:rPr lang="en-US" sz="3200" b="1" u="sng" dirty="0">
                <a:latin typeface="Aptos Light" panose="020B0004020202020204" pitchFamily="34" charset="0"/>
                <a:cs typeface="+mn-cs"/>
                <a:hlinkClick r:id="rId3"/>
              </a:rPr>
              <a:t>APTD</a:t>
            </a:r>
            <a:r>
              <a:rPr lang="en-US" sz="3200" dirty="0">
                <a:latin typeface="Aptos Light" panose="020B0004020202020204" pitchFamily="34" charset="0"/>
              </a:rPr>
              <a:t> or </a:t>
            </a:r>
            <a:r>
              <a:rPr lang="en-US" sz="3200" b="1" u="sng" dirty="0">
                <a:latin typeface="Aptos Light" panose="020B0004020202020204" pitchFamily="34" charset="0"/>
                <a:cs typeface="+mn-cs"/>
                <a:hlinkClick r:id="rId4"/>
              </a:rPr>
              <a:t>CPTD</a:t>
            </a:r>
            <a:r>
              <a:rPr lang="en-US" sz="3200" dirty="0">
                <a:latin typeface="Aptos Light" panose="020B0004020202020204" pitchFamily="34" charset="0"/>
              </a:rPr>
              <a:t> </a:t>
            </a:r>
            <a:r>
              <a:rPr lang="en-US" sz="3200" b="1" dirty="0">
                <a:latin typeface="Aptos Light" panose="020B0004020202020204" pitchFamily="34" charset="0"/>
              </a:rPr>
              <a:t>Prepare</a:t>
            </a:r>
            <a:r>
              <a:rPr lang="en-US" sz="3200" dirty="0">
                <a:latin typeface="Aptos Light" panose="020B0004020202020204" pitchFamily="34" charset="0"/>
              </a:rPr>
              <a:t> webpage</a:t>
            </a:r>
            <a:endParaRPr lang="en-US" sz="3200" b="0" u="sng" dirty="0">
              <a:latin typeface="Aptos Light" panose="020B0004020202020204" pitchFamily="34" charset="0"/>
              <a:cs typeface="+mn-cs"/>
            </a:endParaRPr>
          </a:p>
          <a:p>
            <a:pPr>
              <a:lnSpc>
                <a:spcPct val="160000"/>
              </a:lnSpc>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APTD/CPTD Study Planning Guide</a:t>
            </a:r>
          </a:p>
          <a:p>
            <a:pPr>
              <a:spcAft>
                <a:spcPct val="15000"/>
              </a:spcAft>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Learning Path Recommendations (from the self-assessment)</a:t>
            </a:r>
          </a:p>
          <a:p>
            <a:pPr>
              <a:spcAft>
                <a:spcPct val="15000"/>
              </a:spcAft>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TD Body of Knowledge (</a:t>
            </a:r>
            <a:r>
              <a:rPr lang="en-US" sz="2800" b="0" dirty="0" err="1">
                <a:solidFill>
                  <a:sysClr val="windowText" lastClr="000000">
                    <a:hueOff val="0"/>
                    <a:satOff val="0"/>
                    <a:lumOff val="0"/>
                    <a:alphaOff val="0"/>
                  </a:sysClr>
                </a:solidFill>
                <a:latin typeface="Aptos Light" panose="020B0004020202020204" pitchFamily="34" charset="0"/>
                <a:cs typeface="+mn-cs"/>
              </a:rPr>
              <a:t>TDBoK</a:t>
            </a:r>
            <a:r>
              <a:rPr lang="en-US" sz="2800" b="0" dirty="0">
                <a:solidFill>
                  <a:sysClr val="windowText" lastClr="000000">
                    <a:hueOff val="0"/>
                    <a:satOff val="0"/>
                    <a:lumOff val="0"/>
                    <a:alphaOff val="0"/>
                  </a:sysClr>
                </a:solidFill>
                <a:latin typeface="Aptos Light" panose="020B0004020202020204" pitchFamily="34" charset="0"/>
                <a:cs typeface="+mn-cs"/>
              </a:rPr>
              <a:t>) Guide</a:t>
            </a:r>
          </a:p>
          <a:p>
            <a:pPr marL="0" lvl="0" indent="0">
              <a:spcAft>
                <a:spcPct val="15000"/>
              </a:spcAft>
              <a:buNone/>
            </a:pPr>
            <a:endParaRPr lang="en-US" dirty="0">
              <a:latin typeface="Aptos Light" panose="020B0004020202020204" pitchFamily="34" charset="0"/>
            </a:endParaRPr>
          </a:p>
        </p:txBody>
      </p:sp>
    </p:spTree>
    <p:extLst>
      <p:ext uri="{BB962C8B-B14F-4D97-AF65-F5344CB8AC3E}">
        <p14:creationId xmlns:p14="http://schemas.microsoft.com/office/powerpoint/2010/main" val="2319610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89982F1-41CC-D51B-8F74-6E30F7023F94}"/>
              </a:ext>
            </a:extLst>
          </p:cNvPr>
          <p:cNvSpPr>
            <a:spLocks noGrp="1"/>
          </p:cNvSpPr>
          <p:nvPr>
            <p:ph type="title"/>
          </p:nvPr>
        </p:nvSpPr>
        <p:spPr>
          <a:xfrm>
            <a:off x="552451" y="257175"/>
            <a:ext cx="10972800" cy="1275614"/>
          </a:xfrm>
        </p:spPr>
        <p:txBody>
          <a:bodyPr>
            <a:noAutofit/>
          </a:bodyPr>
          <a:lstStyle/>
          <a:p>
            <a:pPr algn="l">
              <a:lnSpc>
                <a:spcPct val="150000"/>
              </a:lnSpc>
            </a:pPr>
            <a:r>
              <a:rPr lang="en-US" sz="3600" b="1" dirty="0">
                <a:solidFill>
                  <a:schemeClr val="accent4">
                    <a:lumMod val="75000"/>
                  </a:schemeClr>
                </a:solidFill>
                <a:latin typeface="Aptos Light" panose="020B0004020202020204" pitchFamily="34" charset="0"/>
              </a:rPr>
              <a:t>STEP 3: Choose Your </a:t>
            </a:r>
            <a:r>
              <a:rPr lang="en-US" sz="3600" b="1" strike="sngStrike" dirty="0">
                <a:solidFill>
                  <a:schemeClr val="bg2">
                    <a:lumMod val="40000"/>
                    <a:lumOff val="60000"/>
                  </a:schemeClr>
                </a:solidFill>
                <a:latin typeface="Aptos Light" panose="020B0004020202020204" pitchFamily="34" charset="0"/>
              </a:rPr>
              <a:t>Resources</a:t>
            </a:r>
            <a:r>
              <a:rPr lang="en-US" sz="3600" b="1" dirty="0">
                <a:solidFill>
                  <a:schemeClr val="accent4">
                    <a:lumMod val="75000"/>
                  </a:schemeClr>
                </a:solidFill>
                <a:latin typeface="Aptos Light" panose="020B0004020202020204" pitchFamily="34" charset="0"/>
              </a:rPr>
              <a:t> Adventure</a:t>
            </a:r>
            <a:endParaRPr lang="en-US" sz="3600" b="1" i="1" dirty="0">
              <a:solidFill>
                <a:schemeClr val="accent4">
                  <a:lumMod val="75000"/>
                </a:schemeClr>
              </a:solidFill>
              <a:latin typeface="Aptos Light" panose="020B0004020202020204" pitchFamily="34" charset="0"/>
            </a:endParaRPr>
          </a:p>
        </p:txBody>
      </p:sp>
      <p:sp>
        <p:nvSpPr>
          <p:cNvPr id="2" name="Content Placeholder 1">
            <a:extLst>
              <a:ext uri="{FF2B5EF4-FFF2-40B4-BE49-F238E27FC236}">
                <a16:creationId xmlns:a16="http://schemas.microsoft.com/office/drawing/2014/main" id="{60AF2A06-C7A8-2016-5836-0C1AB859EB9E}"/>
              </a:ext>
            </a:extLst>
          </p:cNvPr>
          <p:cNvSpPr>
            <a:spLocks noGrp="1"/>
          </p:cNvSpPr>
          <p:nvPr>
            <p:ph type="body" sz="quarter" idx="10"/>
          </p:nvPr>
        </p:nvSpPr>
        <p:spPr/>
        <p:txBody>
          <a:bodyPr numCol="1">
            <a:normAutofit/>
          </a:bodyPr>
          <a:lstStyle/>
          <a:p>
            <a:pPr marL="0" indent="0">
              <a:lnSpc>
                <a:spcPct val="160000"/>
              </a:lnSpc>
              <a:buNone/>
            </a:pPr>
            <a:endParaRPr lang="en-US" b="1" dirty="0">
              <a:solidFill>
                <a:sysClr val="windowText" lastClr="000000">
                  <a:hueOff val="0"/>
                  <a:satOff val="0"/>
                  <a:lumOff val="0"/>
                  <a:alphaOff val="0"/>
                </a:sysClr>
              </a:solidFill>
              <a:latin typeface="Aptos Light" panose="020B0004020202020204" pitchFamily="34" charset="0"/>
            </a:endParaRPr>
          </a:p>
          <a:p>
            <a:pPr>
              <a:spcAft>
                <a:spcPct val="15000"/>
              </a:spcAft>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Join a </a:t>
            </a:r>
            <a:r>
              <a:rPr lang="en-US" sz="2800" b="0" dirty="0">
                <a:solidFill>
                  <a:sysClr val="windowText" lastClr="000000">
                    <a:hueOff val="0"/>
                    <a:satOff val="0"/>
                    <a:lumOff val="0"/>
                    <a:alphaOff val="0"/>
                  </a:sysClr>
                </a:solidFill>
                <a:latin typeface="Aptos Light" panose="020B0004020202020204" pitchFamily="34" charset="0"/>
                <a:cs typeface="+mn-cs"/>
                <a:hlinkClick r:id="rId3"/>
              </a:rPr>
              <a:t>Chapter Study Group</a:t>
            </a:r>
            <a:r>
              <a:rPr lang="en-US" sz="2800" b="0" dirty="0">
                <a:solidFill>
                  <a:sysClr val="windowText" lastClr="000000">
                    <a:hueOff val="0"/>
                    <a:satOff val="0"/>
                    <a:lumOff val="0"/>
                    <a:alphaOff val="0"/>
                  </a:sysClr>
                </a:solidFill>
                <a:latin typeface="Aptos Light" panose="020B0004020202020204" pitchFamily="34" charset="0"/>
                <a:cs typeface="+mn-cs"/>
              </a:rPr>
              <a:t> </a:t>
            </a:r>
            <a:r>
              <a:rPr lang="en-US" b="0" dirty="0">
                <a:solidFill>
                  <a:sysClr val="windowText" lastClr="000000">
                    <a:hueOff val="0"/>
                    <a:satOff val="0"/>
                    <a:lumOff val="0"/>
                    <a:alphaOff val="0"/>
                  </a:sysClr>
                </a:solidFill>
                <a:latin typeface="Aptos Light" panose="020B0004020202020204" pitchFamily="34" charset="0"/>
                <a:cs typeface="+mn-cs"/>
              </a:rPr>
              <a:t>(</a:t>
            </a:r>
            <a:r>
              <a:rPr lang="en-US" b="0" dirty="0">
                <a:solidFill>
                  <a:sysClr val="windowText" lastClr="000000">
                    <a:hueOff val="0"/>
                    <a:satOff val="0"/>
                    <a:lumOff val="0"/>
                    <a:alphaOff val="0"/>
                  </a:sysClr>
                </a:solidFill>
                <a:latin typeface="Aptos Light" panose="020B0004020202020204" pitchFamily="34" charset="0"/>
                <a:cs typeface="+mn-cs"/>
                <a:hlinkClick r:id="rId4"/>
              </a:rPr>
              <a:t>Chapter locator</a:t>
            </a:r>
            <a:r>
              <a:rPr lang="en-US" b="0" dirty="0">
                <a:solidFill>
                  <a:sysClr val="windowText" lastClr="000000">
                    <a:hueOff val="0"/>
                    <a:satOff val="0"/>
                    <a:lumOff val="0"/>
                    <a:alphaOff val="0"/>
                  </a:sysClr>
                </a:solidFill>
                <a:latin typeface="Aptos Light" panose="020B0004020202020204" pitchFamily="34" charset="0"/>
                <a:cs typeface="+mn-cs"/>
              </a:rPr>
              <a:t>)</a:t>
            </a:r>
          </a:p>
          <a:p>
            <a:pPr lvl="0">
              <a:spcAft>
                <a:spcPct val="15000"/>
              </a:spcAft>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Register for </a:t>
            </a:r>
            <a:r>
              <a:rPr lang="en-US" sz="2800" dirty="0">
                <a:solidFill>
                  <a:sysClr val="windowText" lastClr="000000">
                    <a:hueOff val="0"/>
                    <a:satOff val="0"/>
                    <a:lumOff val="0"/>
                    <a:alphaOff val="0"/>
                  </a:sysClr>
                </a:solidFill>
                <a:latin typeface="Aptos Light" panose="020B0004020202020204" pitchFamily="34" charset="0"/>
              </a:rPr>
              <a:t>the</a:t>
            </a:r>
            <a:r>
              <a:rPr lang="en-US" dirty="0">
                <a:solidFill>
                  <a:sysClr val="windowText" lastClr="000000">
                    <a:hueOff val="0"/>
                    <a:satOff val="0"/>
                    <a:lumOff val="0"/>
                    <a:alphaOff val="0"/>
                  </a:sysClr>
                </a:solidFill>
                <a:latin typeface="Aptos Light" panose="020B0004020202020204" pitchFamily="34" charset="0"/>
              </a:rPr>
              <a:t> </a:t>
            </a:r>
            <a:r>
              <a:rPr lang="en-US" sz="2800" b="0" dirty="0">
                <a:solidFill>
                  <a:sysClr val="windowText" lastClr="000000">
                    <a:hueOff val="0"/>
                    <a:satOff val="0"/>
                    <a:lumOff val="0"/>
                    <a:alphaOff val="0"/>
                  </a:sysClr>
                </a:solidFill>
                <a:latin typeface="Aptos Light" panose="020B0004020202020204" pitchFamily="34" charset="0"/>
                <a:cs typeface="+mn-cs"/>
                <a:hlinkClick r:id="rId5"/>
              </a:rPr>
              <a:t>APTD</a:t>
            </a:r>
            <a:r>
              <a:rPr lang="en-US" sz="2800" b="0" dirty="0">
                <a:solidFill>
                  <a:sysClr val="windowText" lastClr="000000">
                    <a:hueOff val="0"/>
                    <a:satOff val="0"/>
                    <a:lumOff val="0"/>
                    <a:alphaOff val="0"/>
                  </a:sysClr>
                </a:solidFill>
                <a:latin typeface="Aptos Light" panose="020B0004020202020204" pitchFamily="34" charset="0"/>
                <a:cs typeface="+mn-cs"/>
              </a:rPr>
              <a:t>/</a:t>
            </a:r>
            <a:r>
              <a:rPr lang="en-US" sz="2800" b="0" dirty="0">
                <a:solidFill>
                  <a:sysClr val="windowText" lastClr="000000">
                    <a:hueOff val="0"/>
                    <a:satOff val="0"/>
                    <a:lumOff val="0"/>
                    <a:alphaOff val="0"/>
                  </a:sysClr>
                </a:solidFill>
                <a:latin typeface="Aptos Light" panose="020B0004020202020204" pitchFamily="34" charset="0"/>
                <a:cs typeface="+mn-cs"/>
                <a:hlinkClick r:id="rId6"/>
              </a:rPr>
              <a:t>CPTD</a:t>
            </a:r>
            <a:r>
              <a:rPr lang="en-US" sz="2800" b="0" dirty="0">
                <a:solidFill>
                  <a:sysClr val="windowText" lastClr="000000">
                    <a:hueOff val="0"/>
                    <a:satOff val="0"/>
                    <a:lumOff val="0"/>
                    <a:alphaOff val="0"/>
                  </a:sysClr>
                </a:solidFill>
                <a:latin typeface="Aptos Light" panose="020B0004020202020204" pitchFamily="34" charset="0"/>
                <a:cs typeface="+mn-cs"/>
              </a:rPr>
              <a:t> Preparation Course</a:t>
            </a:r>
          </a:p>
          <a:p>
            <a:pPr>
              <a:spcAft>
                <a:spcPct val="15000"/>
              </a:spcAft>
              <a:buFont typeface="Wingdings" panose="05000000000000000000" pitchFamily="2" charset="2"/>
              <a:buChar char="§"/>
            </a:pPr>
            <a:r>
              <a:rPr lang="en-US" sz="2800" b="0" dirty="0">
                <a:solidFill>
                  <a:sysClr val="windowText" lastClr="000000">
                    <a:hueOff val="0"/>
                    <a:satOff val="0"/>
                    <a:lumOff val="0"/>
                    <a:alphaOff val="0"/>
                  </a:sysClr>
                </a:solidFill>
                <a:latin typeface="Aptos Light" panose="020B0004020202020204" pitchFamily="34" charset="0"/>
                <a:cs typeface="+mn-cs"/>
              </a:rPr>
              <a:t>  Utilize the full length </a:t>
            </a:r>
            <a:r>
              <a:rPr lang="en-US" sz="2800" b="0" dirty="0">
                <a:solidFill>
                  <a:sysClr val="windowText" lastClr="000000">
                    <a:hueOff val="0"/>
                    <a:satOff val="0"/>
                    <a:lumOff val="0"/>
                    <a:alphaOff val="0"/>
                  </a:sysClr>
                </a:solidFill>
                <a:latin typeface="Aptos Light" panose="020B0004020202020204" pitchFamily="34" charset="0"/>
                <a:cs typeface="+mn-cs"/>
                <a:hlinkClick r:id="rId7"/>
              </a:rPr>
              <a:t>APTD/CPTD Practice Test</a:t>
            </a:r>
            <a:endParaRPr lang="en-US" sz="2800" b="0" dirty="0">
              <a:solidFill>
                <a:sysClr val="windowText" lastClr="000000">
                  <a:hueOff val="0"/>
                  <a:satOff val="0"/>
                  <a:lumOff val="0"/>
                  <a:alphaOff val="0"/>
                </a:sysClr>
              </a:solidFill>
              <a:latin typeface="Aptos Light" panose="020B0004020202020204" pitchFamily="34" charset="0"/>
              <a:cs typeface="+mn-cs"/>
            </a:endParaRPr>
          </a:p>
          <a:p>
            <a:pPr lvl="0">
              <a:spcAft>
                <a:spcPct val="15000"/>
              </a:spcAft>
              <a:buFont typeface="Wingdings" panose="05000000000000000000" pitchFamily="2" charset="2"/>
              <a:buChar char="§"/>
            </a:pPr>
            <a:r>
              <a:rPr lang="en-US" sz="2800" dirty="0">
                <a:solidFill>
                  <a:sysClr val="windowText" lastClr="000000">
                    <a:hueOff val="0"/>
                    <a:satOff val="0"/>
                    <a:lumOff val="0"/>
                    <a:alphaOff val="0"/>
                  </a:sysClr>
                </a:solidFill>
                <a:latin typeface="Aptos Light" panose="020B0004020202020204" pitchFamily="34" charset="0"/>
              </a:rPr>
              <a:t>  Join live </a:t>
            </a:r>
            <a:r>
              <a:rPr lang="en-US" sz="2800" dirty="0">
                <a:solidFill>
                  <a:sysClr val="windowText" lastClr="000000">
                    <a:hueOff val="0"/>
                    <a:satOff val="0"/>
                    <a:lumOff val="0"/>
                    <a:alphaOff val="0"/>
                  </a:sysClr>
                </a:solidFill>
                <a:latin typeface="Aptos Light" panose="020B0004020202020204" pitchFamily="34" charset="0"/>
                <a:hlinkClick r:id="rId8"/>
              </a:rPr>
              <a:t>discussions</a:t>
            </a:r>
            <a:r>
              <a:rPr lang="en-US" sz="2800" dirty="0">
                <a:solidFill>
                  <a:sysClr val="windowText" lastClr="000000">
                    <a:hueOff val="0"/>
                    <a:satOff val="0"/>
                    <a:lumOff val="0"/>
                    <a:alphaOff val="0"/>
                  </a:sysClr>
                </a:solidFill>
                <a:latin typeface="Aptos Light" panose="020B0004020202020204" pitchFamily="34" charset="0"/>
              </a:rPr>
              <a:t> with APTDs and CPTDs; staff</a:t>
            </a:r>
          </a:p>
          <a:p>
            <a:pPr lvl="0">
              <a:spcAft>
                <a:spcPct val="15000"/>
              </a:spcAft>
              <a:buFont typeface="Wingdings" panose="05000000000000000000" pitchFamily="2" charset="2"/>
              <a:buChar char="§"/>
            </a:pPr>
            <a:r>
              <a:rPr lang="en-US" sz="2800" dirty="0">
                <a:solidFill>
                  <a:sysClr val="windowText" lastClr="000000">
                    <a:hueOff val="0"/>
                    <a:satOff val="0"/>
                    <a:lumOff val="0"/>
                    <a:alphaOff val="0"/>
                  </a:sysClr>
                </a:solidFill>
                <a:latin typeface="Aptos Light" panose="020B0004020202020204" pitchFamily="34" charset="0"/>
              </a:rPr>
              <a:t>  Share on the LinkedIn </a:t>
            </a:r>
            <a:r>
              <a:rPr lang="en-US" sz="2800" b="1" dirty="0">
                <a:solidFill>
                  <a:sysClr val="windowText" lastClr="000000">
                    <a:hueOff val="0"/>
                    <a:satOff val="0"/>
                    <a:lumOff val="0"/>
                    <a:alphaOff val="0"/>
                  </a:sysClr>
                </a:solidFill>
                <a:latin typeface="Aptos Light" panose="020B0004020202020204" pitchFamily="34" charset="0"/>
                <a:hlinkClick r:id="rId9"/>
              </a:rPr>
              <a:t>APTD</a:t>
            </a:r>
            <a:r>
              <a:rPr lang="en-US" sz="2800" dirty="0">
                <a:solidFill>
                  <a:sysClr val="windowText" lastClr="000000">
                    <a:hueOff val="0"/>
                    <a:satOff val="0"/>
                    <a:lumOff val="0"/>
                    <a:alphaOff val="0"/>
                  </a:sysClr>
                </a:solidFill>
                <a:latin typeface="Aptos Light" panose="020B0004020202020204" pitchFamily="34" charset="0"/>
              </a:rPr>
              <a:t> or </a:t>
            </a:r>
            <a:r>
              <a:rPr lang="en-US" sz="2800" b="1" dirty="0">
                <a:solidFill>
                  <a:sysClr val="windowText" lastClr="000000">
                    <a:hueOff val="0"/>
                    <a:satOff val="0"/>
                    <a:lumOff val="0"/>
                    <a:alphaOff val="0"/>
                  </a:sysClr>
                </a:solidFill>
                <a:latin typeface="Aptos Light" panose="020B0004020202020204" pitchFamily="34" charset="0"/>
                <a:hlinkClick r:id="rId10"/>
              </a:rPr>
              <a:t>CPTD</a:t>
            </a:r>
            <a:r>
              <a:rPr lang="en-US" sz="2800" b="1" dirty="0">
                <a:solidFill>
                  <a:sysClr val="windowText" lastClr="000000">
                    <a:hueOff val="0"/>
                    <a:satOff val="0"/>
                    <a:lumOff val="0"/>
                    <a:alphaOff val="0"/>
                  </a:sysClr>
                </a:solidFill>
                <a:latin typeface="Aptos Light" panose="020B0004020202020204" pitchFamily="34" charset="0"/>
              </a:rPr>
              <a:t> </a:t>
            </a:r>
            <a:r>
              <a:rPr lang="en-US" sz="2800" dirty="0">
                <a:solidFill>
                  <a:sysClr val="windowText" lastClr="000000">
                    <a:hueOff val="0"/>
                    <a:satOff val="0"/>
                    <a:lumOff val="0"/>
                    <a:alphaOff val="0"/>
                  </a:sysClr>
                </a:solidFill>
                <a:latin typeface="Aptos Light" panose="020B0004020202020204" pitchFamily="34" charset="0"/>
              </a:rPr>
              <a:t>Candidate Prep</a:t>
            </a:r>
          </a:p>
        </p:txBody>
      </p:sp>
    </p:spTree>
    <p:extLst>
      <p:ext uri="{BB962C8B-B14F-4D97-AF65-F5344CB8AC3E}">
        <p14:creationId xmlns:p14="http://schemas.microsoft.com/office/powerpoint/2010/main" val="1800324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FD3C6D7-0B20-4CE4-89E4-6C365BC55A3E}"/>
              </a:ext>
            </a:extLst>
          </p:cNvPr>
          <p:cNvSpPr txBox="1"/>
          <p:nvPr/>
        </p:nvSpPr>
        <p:spPr>
          <a:xfrm>
            <a:off x="2607908" y="1717256"/>
            <a:ext cx="3712882" cy="1692771"/>
          </a:xfrm>
          <a:prstGeom prst="rect">
            <a:avLst/>
          </a:prstGeom>
          <a:noFill/>
        </p:spPr>
        <p:txBody>
          <a:bodyPr wrap="square" rtlCol="0">
            <a:spAutoFit/>
          </a:bodyPr>
          <a:lstStyle/>
          <a:p>
            <a:r>
              <a:rPr lang="en-US" sz="2400" b="1" dirty="0">
                <a:solidFill>
                  <a:schemeClr val="accent4">
                    <a:lumMod val="75000"/>
                  </a:schemeClr>
                </a:solidFill>
                <a:latin typeface="Aptos Light" panose="020B0004020202020204" pitchFamily="34" charset="0"/>
              </a:rPr>
              <a:t>Jill Kasten, CPTD</a:t>
            </a:r>
          </a:p>
          <a:p>
            <a:r>
              <a:rPr lang="en-US" sz="2000" dirty="0">
                <a:effectLst/>
                <a:latin typeface="Aptos Light" panose="020B0004020202020204" pitchFamily="34" charset="0"/>
                <a:ea typeface="Calibri" panose="020F0502020204030204" pitchFamily="34" charset="0"/>
              </a:rPr>
              <a:t>Training Specialist</a:t>
            </a:r>
          </a:p>
          <a:p>
            <a:r>
              <a:rPr lang="en-US" sz="2000" dirty="0">
                <a:effectLst/>
                <a:latin typeface="Aptos Light" panose="020B0004020202020204" pitchFamily="34" charset="0"/>
                <a:ea typeface="Calibri" panose="020F0502020204030204" pitchFamily="34" charset="0"/>
              </a:rPr>
              <a:t>Wind River Environmental Services</a:t>
            </a:r>
            <a:endParaRPr lang="en-US" sz="2000" dirty="0">
              <a:latin typeface="Aptos Light" panose="020B0004020202020204" pitchFamily="34" charset="0"/>
            </a:endParaRPr>
          </a:p>
          <a:p>
            <a:endParaRPr lang="en-US" sz="2000" b="1" dirty="0">
              <a:latin typeface="Aptos Light" panose="020B0004020202020204" pitchFamily="34" charset="0"/>
            </a:endParaRPr>
          </a:p>
        </p:txBody>
      </p:sp>
      <p:sp>
        <p:nvSpPr>
          <p:cNvPr id="3" name="Title 1">
            <a:extLst>
              <a:ext uri="{FF2B5EF4-FFF2-40B4-BE49-F238E27FC236}">
                <a16:creationId xmlns:a16="http://schemas.microsoft.com/office/drawing/2014/main" id="{EB4CB4E2-852F-4B97-1E7F-7BFD66D04EC5}"/>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latin typeface="Aptos" panose="020B0004020202020204" pitchFamily="34" charset="0"/>
              </a:rPr>
              <a:t>Your Panelists</a:t>
            </a:r>
          </a:p>
        </p:txBody>
      </p:sp>
      <p:sp>
        <p:nvSpPr>
          <p:cNvPr id="4" name="TextBox 3">
            <a:extLst>
              <a:ext uri="{FF2B5EF4-FFF2-40B4-BE49-F238E27FC236}">
                <a16:creationId xmlns:a16="http://schemas.microsoft.com/office/drawing/2014/main" id="{40285687-8E2D-FD9D-2059-ABE551718ECB}"/>
              </a:ext>
            </a:extLst>
          </p:cNvPr>
          <p:cNvSpPr txBox="1"/>
          <p:nvPr/>
        </p:nvSpPr>
        <p:spPr>
          <a:xfrm>
            <a:off x="2607908" y="4156552"/>
            <a:ext cx="3516950" cy="1384995"/>
          </a:xfrm>
          <a:prstGeom prst="rect">
            <a:avLst/>
          </a:prstGeom>
          <a:noFill/>
        </p:spPr>
        <p:txBody>
          <a:bodyPr wrap="square" rtlCol="0">
            <a:spAutoFit/>
          </a:bodyPr>
          <a:lstStyle/>
          <a:p>
            <a:r>
              <a:rPr lang="en-US" sz="2400" b="1" dirty="0">
                <a:solidFill>
                  <a:schemeClr val="accent4">
                    <a:lumMod val="75000"/>
                  </a:schemeClr>
                </a:solidFill>
                <a:latin typeface="Aptos Light" panose="020B0004020202020204" pitchFamily="34" charset="0"/>
              </a:rPr>
              <a:t>Adam White, CPTD</a:t>
            </a:r>
          </a:p>
          <a:p>
            <a:r>
              <a:rPr lang="en-US" sz="2000" dirty="0">
                <a:effectLst/>
                <a:latin typeface="Aptos Light" panose="020B0004020202020204" pitchFamily="34" charset="0"/>
                <a:ea typeface="Times New Roman" panose="02020603050405020304" pitchFamily="18" charset="0"/>
              </a:rPr>
              <a:t>Organizational Development Consultant</a:t>
            </a:r>
          </a:p>
          <a:p>
            <a:r>
              <a:rPr lang="en-US" sz="2000" dirty="0">
                <a:effectLst/>
                <a:latin typeface="Aptos Light" panose="020B0004020202020204" pitchFamily="34" charset="0"/>
                <a:ea typeface="Times New Roman" panose="02020603050405020304" pitchFamily="18" charset="0"/>
              </a:rPr>
              <a:t>Penn State Health</a:t>
            </a:r>
            <a:endParaRPr lang="en-US" sz="2000" dirty="0">
              <a:latin typeface="Aptos Light" panose="020B0004020202020204" pitchFamily="34" charset="0"/>
            </a:endParaRPr>
          </a:p>
        </p:txBody>
      </p:sp>
      <p:sp>
        <p:nvSpPr>
          <p:cNvPr id="7" name="TextBox 6">
            <a:extLst>
              <a:ext uri="{FF2B5EF4-FFF2-40B4-BE49-F238E27FC236}">
                <a16:creationId xmlns:a16="http://schemas.microsoft.com/office/drawing/2014/main" id="{801AD85E-C8DF-8D2B-1476-3E67F5E7F22F}"/>
              </a:ext>
            </a:extLst>
          </p:cNvPr>
          <p:cNvSpPr txBox="1"/>
          <p:nvPr/>
        </p:nvSpPr>
        <p:spPr>
          <a:xfrm>
            <a:off x="8330636" y="1690688"/>
            <a:ext cx="3593784" cy="1077218"/>
          </a:xfrm>
          <a:prstGeom prst="rect">
            <a:avLst/>
          </a:prstGeom>
          <a:noFill/>
        </p:spPr>
        <p:txBody>
          <a:bodyPr wrap="square" rtlCol="0">
            <a:spAutoFit/>
          </a:bodyPr>
          <a:lstStyle/>
          <a:p>
            <a:r>
              <a:rPr lang="en-US" sz="2400" b="1" dirty="0">
                <a:solidFill>
                  <a:schemeClr val="accent4">
                    <a:lumMod val="75000"/>
                  </a:schemeClr>
                </a:solidFill>
                <a:latin typeface="Aptos Light" panose="020B0004020202020204" pitchFamily="34" charset="0"/>
              </a:rPr>
              <a:t>Elijah Merrett, APTD</a:t>
            </a:r>
          </a:p>
          <a:p>
            <a:r>
              <a:rPr lang="en-US" sz="2000" dirty="0">
                <a:latin typeface="Aptos Light" panose="020B0004020202020204" pitchFamily="34" charset="0"/>
              </a:rPr>
              <a:t>Sales Enablement Specialist</a:t>
            </a:r>
          </a:p>
          <a:p>
            <a:r>
              <a:rPr lang="en-US" sz="2000" dirty="0" err="1">
                <a:latin typeface="Aptos Light" panose="020B0004020202020204" pitchFamily="34" charset="0"/>
              </a:rPr>
              <a:t>Bloomerang</a:t>
            </a:r>
            <a:endParaRPr lang="en-US" sz="2000" dirty="0">
              <a:latin typeface="Aptos Light" panose="020B0004020202020204" pitchFamily="34" charset="0"/>
            </a:endParaRPr>
          </a:p>
        </p:txBody>
      </p:sp>
      <p:sp>
        <p:nvSpPr>
          <p:cNvPr id="2" name="Title 1">
            <a:extLst>
              <a:ext uri="{FF2B5EF4-FFF2-40B4-BE49-F238E27FC236}">
                <a16:creationId xmlns:a16="http://schemas.microsoft.com/office/drawing/2014/main" id="{B7D64810-B31E-65E0-FAA2-E2319B211922}"/>
              </a:ext>
            </a:extLst>
          </p:cNvPr>
          <p:cNvSpPr txBox="1">
            <a:spLocks/>
          </p:cNvSpPr>
          <p:nvPr/>
        </p:nvSpPr>
        <p:spPr>
          <a:xfrm>
            <a:off x="572380" y="20627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accent4">
                    <a:lumMod val="75000"/>
                  </a:schemeClr>
                </a:solidFill>
                <a:latin typeface="Aptos" panose="020B0004020202020204" pitchFamily="34" charset="0"/>
              </a:rPr>
              <a:t>Today’s Panelists</a:t>
            </a:r>
          </a:p>
        </p:txBody>
      </p:sp>
      <p:pic>
        <p:nvPicPr>
          <p:cNvPr id="9" name="Picture 8" descr="A person smiling for the camera&#10;&#10;Description automatically generated">
            <a:extLst>
              <a:ext uri="{FF2B5EF4-FFF2-40B4-BE49-F238E27FC236}">
                <a16:creationId xmlns:a16="http://schemas.microsoft.com/office/drawing/2014/main" id="{41123348-73CD-0D87-67D9-4DAD65DC1D2D}"/>
              </a:ext>
            </a:extLst>
          </p:cNvPr>
          <p:cNvPicPr>
            <a:picLocks noChangeAspect="1"/>
          </p:cNvPicPr>
          <p:nvPr/>
        </p:nvPicPr>
        <p:blipFill>
          <a:blip r:embed="rId2"/>
          <a:stretch>
            <a:fillRect/>
          </a:stretch>
        </p:blipFill>
        <p:spPr>
          <a:xfrm>
            <a:off x="572380" y="4156552"/>
            <a:ext cx="1793630" cy="1793630"/>
          </a:xfrm>
          <a:prstGeom prst="rect">
            <a:avLst/>
          </a:prstGeom>
          <a:ln w="38100">
            <a:solidFill>
              <a:schemeClr val="accent4">
                <a:lumMod val="75000"/>
              </a:schemeClr>
            </a:solidFill>
          </a:ln>
        </p:spPr>
      </p:pic>
      <p:pic>
        <p:nvPicPr>
          <p:cNvPr id="13" name="Picture 12" descr="A person with glasses smiling&#10;&#10;Description automatically generated">
            <a:extLst>
              <a:ext uri="{FF2B5EF4-FFF2-40B4-BE49-F238E27FC236}">
                <a16:creationId xmlns:a16="http://schemas.microsoft.com/office/drawing/2014/main" id="{ADA70446-C760-2F5F-4823-0E3204F0EB84}"/>
              </a:ext>
            </a:extLst>
          </p:cNvPr>
          <p:cNvPicPr>
            <a:picLocks noChangeAspect="1"/>
          </p:cNvPicPr>
          <p:nvPr/>
        </p:nvPicPr>
        <p:blipFill>
          <a:blip r:embed="rId3"/>
          <a:stretch>
            <a:fillRect/>
          </a:stretch>
        </p:blipFill>
        <p:spPr>
          <a:xfrm>
            <a:off x="572380" y="1717256"/>
            <a:ext cx="1793630" cy="1793630"/>
          </a:xfrm>
          <a:prstGeom prst="rect">
            <a:avLst/>
          </a:prstGeom>
          <a:ln w="38100">
            <a:solidFill>
              <a:schemeClr val="accent4">
                <a:lumMod val="75000"/>
              </a:schemeClr>
            </a:solidFill>
          </a:ln>
        </p:spPr>
      </p:pic>
      <p:pic>
        <p:nvPicPr>
          <p:cNvPr id="18" name="Picture 17" descr="A person with a beard and mustache&#10;&#10;Description automatically generated">
            <a:extLst>
              <a:ext uri="{FF2B5EF4-FFF2-40B4-BE49-F238E27FC236}">
                <a16:creationId xmlns:a16="http://schemas.microsoft.com/office/drawing/2014/main" id="{8516C68F-6164-17A5-C248-371D0BDE8783}"/>
              </a:ext>
            </a:extLst>
          </p:cNvPr>
          <p:cNvPicPr>
            <a:picLocks noChangeAspect="1"/>
          </p:cNvPicPr>
          <p:nvPr/>
        </p:nvPicPr>
        <p:blipFill>
          <a:blip r:embed="rId4"/>
          <a:stretch>
            <a:fillRect/>
          </a:stretch>
        </p:blipFill>
        <p:spPr>
          <a:xfrm>
            <a:off x="6248399" y="1723702"/>
            <a:ext cx="1845171" cy="1845171"/>
          </a:xfrm>
          <a:prstGeom prst="rect">
            <a:avLst/>
          </a:prstGeom>
          <a:ln w="38100">
            <a:solidFill>
              <a:schemeClr val="accent4">
                <a:lumMod val="75000"/>
              </a:schemeClr>
            </a:solidFill>
          </a:ln>
        </p:spPr>
      </p:pic>
    </p:spTree>
    <p:extLst>
      <p:ext uri="{BB962C8B-B14F-4D97-AF65-F5344CB8AC3E}">
        <p14:creationId xmlns:p14="http://schemas.microsoft.com/office/powerpoint/2010/main" val="128234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6DB4A-4482-A54B-B7A7-1BC5E49A92A9}"/>
              </a:ext>
            </a:extLst>
          </p:cNvPr>
          <p:cNvSpPr txBox="1"/>
          <p:nvPr/>
        </p:nvSpPr>
        <p:spPr>
          <a:xfrm>
            <a:off x="3019425" y="492581"/>
            <a:ext cx="8572498" cy="5250796"/>
          </a:xfrm>
          <a:prstGeom prst="rect">
            <a:avLst/>
          </a:prstGeom>
          <a:noFill/>
        </p:spPr>
        <p:txBody>
          <a:bodyPr wrap="square" rtlCol="0">
            <a:spAutoFit/>
          </a:bodyPr>
          <a:lstStyle/>
          <a:p>
            <a:r>
              <a:rPr lang="en-US" sz="4000" dirty="0">
                <a:latin typeface="Aptos" panose="020B0004020202020204" pitchFamily="34" charset="0"/>
              </a:rPr>
              <a:t>More Information</a:t>
            </a:r>
            <a:endParaRPr lang="en-US" sz="4000" dirty="0">
              <a:latin typeface="Aptos" panose="020B0004020202020204" pitchFamily="34" charset="0"/>
              <a:hlinkClick r:id="rId3">
                <a:extLst>
                  <a:ext uri="{A12FA001-AC4F-418D-AE19-62706E023703}">
                    <ahyp:hlinkClr xmlns:ahyp="http://schemas.microsoft.com/office/drawing/2018/hyperlinkcolor" val="tx"/>
                  </a:ext>
                </a:extLst>
              </a:hlinkClick>
            </a:endParaRPr>
          </a:p>
          <a:p>
            <a:endParaRPr lang="en-US" sz="3600" dirty="0">
              <a:solidFill>
                <a:schemeClr val="bg1"/>
              </a:solidFill>
              <a:latin typeface="Aptos" panose="020B0004020202020204" pitchFamily="34" charset="0"/>
            </a:endParaRPr>
          </a:p>
          <a:p>
            <a:r>
              <a:rPr lang="en-US" sz="3600" dirty="0">
                <a:latin typeface="Aptos" panose="020B0004020202020204" pitchFamily="34" charset="0"/>
              </a:rPr>
              <a:t>Visit Us:  </a:t>
            </a:r>
            <a:r>
              <a:rPr lang="en-US" sz="3600" dirty="0">
                <a:solidFill>
                  <a:schemeClr val="bg1"/>
                </a:solidFill>
                <a:latin typeface="Aptos" panose="020B0004020202020204" pitchFamily="34" charset="0"/>
                <a:hlinkClick r:id="rId3">
                  <a:extLst>
                    <a:ext uri="{A12FA001-AC4F-418D-AE19-62706E023703}">
                      <ahyp:hlinkClr xmlns:ahyp="http://schemas.microsoft.com/office/drawing/2018/hyperlinkcolor" val="tx"/>
                    </a:ext>
                  </a:extLst>
                </a:hlinkClick>
              </a:rPr>
              <a:t>www.td.org/certification</a:t>
            </a:r>
            <a:r>
              <a:rPr lang="en-US" sz="3600" dirty="0">
                <a:solidFill>
                  <a:schemeClr val="bg1"/>
                </a:solidFill>
                <a:latin typeface="Aptos" panose="020B0004020202020204" pitchFamily="34" charset="0"/>
              </a:rPr>
              <a:t> </a:t>
            </a:r>
          </a:p>
          <a:p>
            <a:pPr lvl="0">
              <a:spcAft>
                <a:spcPct val="15000"/>
              </a:spcAft>
            </a:pPr>
            <a:endParaRPr lang="en-US" sz="2000" dirty="0">
              <a:solidFill>
                <a:schemeClr val="bg1"/>
              </a:solidFill>
              <a:latin typeface="Aptos" panose="020B0004020202020204" pitchFamily="34" charset="0"/>
            </a:endParaRPr>
          </a:p>
          <a:p>
            <a:pPr lvl="0">
              <a:spcAft>
                <a:spcPct val="15000"/>
              </a:spcAft>
            </a:pPr>
            <a:r>
              <a:rPr lang="en-US" sz="3600" dirty="0">
                <a:latin typeface="Aptos" panose="020B0004020202020204" pitchFamily="34" charset="0"/>
              </a:rPr>
              <a:t>Contact Us:  </a:t>
            </a:r>
            <a:r>
              <a:rPr lang="en-US" sz="3600" dirty="0">
                <a:solidFill>
                  <a:schemeClr val="bg1"/>
                </a:solidFill>
                <a:latin typeface="Aptos" panose="020B0004020202020204" pitchFamily="34" charset="0"/>
                <a:hlinkClick r:id="rId4">
                  <a:extLst>
                    <a:ext uri="{A12FA001-AC4F-418D-AE19-62706E023703}">
                      <ahyp:hlinkClr xmlns:ahyp="http://schemas.microsoft.com/office/drawing/2018/hyperlinkcolor" val="tx"/>
                    </a:ext>
                  </a:extLst>
                </a:hlinkClick>
              </a:rPr>
              <a:t>certification@td.org</a:t>
            </a:r>
            <a:endParaRPr lang="en-US" sz="3600" dirty="0">
              <a:solidFill>
                <a:schemeClr val="bg1"/>
              </a:solidFill>
              <a:latin typeface="Aptos" panose="020B0004020202020204" pitchFamily="34" charset="0"/>
            </a:endParaRPr>
          </a:p>
          <a:p>
            <a:endParaRPr lang="en-US" sz="2000" dirty="0">
              <a:solidFill>
                <a:schemeClr val="bg1"/>
              </a:solidFill>
              <a:latin typeface="Aptos" panose="020B0004020202020204" pitchFamily="34" charset="0"/>
            </a:endParaRPr>
          </a:p>
          <a:p>
            <a:r>
              <a:rPr lang="en-US" sz="3600" dirty="0">
                <a:latin typeface="Aptos" panose="020B0004020202020204" pitchFamily="34" charset="0"/>
              </a:rPr>
              <a:t>Join Us:</a:t>
            </a:r>
          </a:p>
          <a:p>
            <a:pPr lvl="1">
              <a:lnSpc>
                <a:spcPct val="150000"/>
              </a:lnSpc>
            </a:pPr>
            <a:r>
              <a:rPr lang="en-US" sz="3600" dirty="0">
                <a:solidFill>
                  <a:srgbClr val="F6F2EE"/>
                </a:solidFill>
                <a:latin typeface="Aptos" panose="020B0004020202020204" pitchFamily="34" charset="0"/>
                <a:hlinkClick r:id="rId5">
                  <a:extLst>
                    <a:ext uri="{A12FA001-AC4F-418D-AE19-62706E023703}">
                      <ahyp:hlinkClr xmlns:ahyp="http://schemas.microsoft.com/office/drawing/2018/hyperlinkcolor" val="tx"/>
                    </a:ext>
                  </a:extLst>
                </a:hlinkClick>
              </a:rPr>
              <a:t>Zoom Office Hour with ATD CI Staff </a:t>
            </a:r>
            <a:endParaRPr lang="en-US" sz="3600" dirty="0">
              <a:solidFill>
                <a:srgbClr val="F6F2EE"/>
              </a:solidFill>
              <a:latin typeface="Aptos" panose="020B0004020202020204" pitchFamily="34" charset="0"/>
            </a:endParaRPr>
          </a:p>
          <a:p>
            <a:pPr lvl="1">
              <a:lnSpc>
                <a:spcPct val="150000"/>
              </a:lnSpc>
            </a:pPr>
            <a:r>
              <a:rPr lang="en-US" sz="3600" dirty="0">
                <a:solidFill>
                  <a:srgbClr val="F6F2EE"/>
                </a:solidFill>
                <a:latin typeface="Aptos" panose="020B0004020202020204" pitchFamily="34" charset="0"/>
                <a:hlinkClick r:id="rId5">
                  <a:extLst>
                    <a:ext uri="{A12FA001-AC4F-418D-AE19-62706E023703}">
                      <ahyp:hlinkClr xmlns:ahyp="http://schemas.microsoft.com/office/drawing/2018/hyperlinkcolor" val="tx"/>
                    </a:ext>
                  </a:extLst>
                </a:hlinkClick>
              </a:rPr>
              <a:t>Zoom Q&amp;A with APTDs &amp; CPTDs</a:t>
            </a:r>
            <a:endParaRPr lang="en-US" sz="2800" dirty="0">
              <a:solidFill>
                <a:srgbClr val="F6F2EE"/>
              </a:solidFill>
              <a:latin typeface="Aptos" panose="020B0004020202020204" pitchFamily="34" charset="0"/>
            </a:endParaRPr>
          </a:p>
        </p:txBody>
      </p:sp>
      <p:cxnSp>
        <p:nvCxnSpPr>
          <p:cNvPr id="6" name="Straight Connector 5">
            <a:extLst>
              <a:ext uri="{FF2B5EF4-FFF2-40B4-BE49-F238E27FC236}">
                <a16:creationId xmlns:a16="http://schemas.microsoft.com/office/drawing/2014/main" id="{59C57F33-95F8-2841-BB8F-69532F0D0657}"/>
              </a:ext>
            </a:extLst>
          </p:cNvPr>
          <p:cNvCxnSpPr>
            <a:cxnSpLocks/>
          </p:cNvCxnSpPr>
          <p:nvPr/>
        </p:nvCxnSpPr>
        <p:spPr>
          <a:xfrm flipV="1">
            <a:off x="1543050" y="2216727"/>
            <a:ext cx="0" cy="2201679"/>
          </a:xfrm>
          <a:prstGeom prst="line">
            <a:avLst/>
          </a:prstGeom>
          <a:ln w="76200">
            <a:solidFill>
              <a:srgbClr val="F6F2EE"/>
            </a:solidFill>
          </a:ln>
        </p:spPr>
        <p:style>
          <a:lnRef idx="1">
            <a:schemeClr val="accent1"/>
          </a:lnRef>
          <a:fillRef idx="0">
            <a:schemeClr val="accent1"/>
          </a:fillRef>
          <a:effectRef idx="0">
            <a:schemeClr val="accent1"/>
          </a:effectRef>
          <a:fontRef idx="minor">
            <a:schemeClr val="tx1"/>
          </a:fontRef>
        </p:style>
      </p:cxnSp>
      <p:pic>
        <p:nvPicPr>
          <p:cNvPr id="9" name="Picture 8" descr="A close-up of a black background&#10;&#10;Description automatically generated">
            <a:extLst>
              <a:ext uri="{FF2B5EF4-FFF2-40B4-BE49-F238E27FC236}">
                <a16:creationId xmlns:a16="http://schemas.microsoft.com/office/drawing/2014/main" id="{BE767973-75BC-E270-30CF-44DF47CC249E}"/>
              </a:ext>
            </a:extLst>
          </p:cNvPr>
          <p:cNvPicPr>
            <a:picLocks noChangeAspect="1"/>
          </p:cNvPicPr>
          <p:nvPr/>
        </p:nvPicPr>
        <p:blipFill>
          <a:blip r:embed="rId6"/>
          <a:stretch>
            <a:fillRect/>
          </a:stretch>
        </p:blipFill>
        <p:spPr>
          <a:xfrm>
            <a:off x="9343260" y="5826581"/>
            <a:ext cx="2706630" cy="737618"/>
          </a:xfrm>
          <a:prstGeom prst="rect">
            <a:avLst/>
          </a:prstGeom>
        </p:spPr>
      </p:pic>
    </p:spTree>
    <p:extLst>
      <p:ext uri="{BB962C8B-B14F-4D97-AF65-F5344CB8AC3E}">
        <p14:creationId xmlns:p14="http://schemas.microsoft.com/office/powerpoint/2010/main" val="117822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F2D2F7-FF63-B6BF-AD5A-8F8CD198D824}"/>
              </a:ext>
            </a:extLst>
          </p:cNvPr>
          <p:cNvSpPr>
            <a:spLocks noGrp="1"/>
          </p:cNvSpPr>
          <p:nvPr>
            <p:ph type="title"/>
          </p:nvPr>
        </p:nvSpPr>
        <p:spPr/>
        <p:txBody>
          <a:bodyPr>
            <a:noAutofit/>
          </a:bodyPr>
          <a:lstStyle/>
          <a:p>
            <a:r>
              <a:rPr lang="en-US" sz="4000" b="0" i="0" dirty="0">
                <a:solidFill>
                  <a:schemeClr val="accent4">
                    <a:lumMod val="75000"/>
                  </a:schemeClr>
                </a:solidFill>
                <a:effectLst/>
                <a:latin typeface="Aptos" panose="020B0004020202020204" pitchFamily="34" charset="0"/>
              </a:rPr>
              <a:t>Trust </a:t>
            </a:r>
            <a:r>
              <a:rPr lang="en-US" sz="4000" dirty="0">
                <a:solidFill>
                  <a:schemeClr val="accent4">
                    <a:lumMod val="75000"/>
                  </a:schemeClr>
                </a:solidFill>
                <a:latin typeface="Aptos" panose="020B0004020202020204" pitchFamily="34" charset="0"/>
              </a:rPr>
              <a:t>Your Prep on </a:t>
            </a:r>
            <a:r>
              <a:rPr lang="en-US" sz="4000" b="0" i="0" dirty="0">
                <a:solidFill>
                  <a:schemeClr val="accent4">
                    <a:lumMod val="75000"/>
                  </a:schemeClr>
                </a:solidFill>
                <a:effectLst/>
                <a:latin typeface="Aptos" panose="020B0004020202020204" pitchFamily="34" charset="0"/>
              </a:rPr>
              <a:t>Exam Day!</a:t>
            </a:r>
            <a:endParaRPr lang="en-US" sz="4000" b="0" dirty="0">
              <a:solidFill>
                <a:schemeClr val="accent4">
                  <a:lumMod val="75000"/>
                </a:schemeClr>
              </a:solidFill>
              <a:latin typeface="Aptos" panose="020B0004020202020204" pitchFamily="34" charset="0"/>
            </a:endParaRPr>
          </a:p>
        </p:txBody>
      </p:sp>
      <p:pic>
        <p:nvPicPr>
          <p:cNvPr id="6" name="Graphic 5" descr="Cubicles with laptops and chairs">
            <a:extLst>
              <a:ext uri="{FF2B5EF4-FFF2-40B4-BE49-F238E27FC236}">
                <a16:creationId xmlns:a16="http://schemas.microsoft.com/office/drawing/2014/main" id="{DBD2623A-DD43-139A-578E-27985742E3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104900"/>
            <a:ext cx="8263467" cy="4648200"/>
          </a:xfrm>
          <a:prstGeom prst="rect">
            <a:avLst/>
          </a:prstGeom>
        </p:spPr>
      </p:pic>
    </p:spTree>
    <p:extLst>
      <p:ext uri="{BB962C8B-B14F-4D97-AF65-F5344CB8AC3E}">
        <p14:creationId xmlns:p14="http://schemas.microsoft.com/office/powerpoint/2010/main" val="289504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0B4CE9-CABB-5A4A-95C5-C9635591FEFD}"/>
              </a:ext>
            </a:extLst>
          </p:cNvPr>
          <p:cNvSpPr txBox="1">
            <a:spLocks/>
          </p:cNvSpPr>
          <p:nvPr/>
        </p:nvSpPr>
        <p:spPr>
          <a:xfrm>
            <a:off x="1145454" y="951030"/>
            <a:ext cx="10215965" cy="360898"/>
          </a:xfrm>
          <a:prstGeom prst="rect">
            <a:avLst/>
          </a:prstGeom>
        </p:spPr>
        <p:txBody>
          <a:bodyPr lIns="0" tIns="0" rIns="0" bIns="0" anchor="t">
            <a:noAutofit/>
          </a:bodyPr>
          <a:lstStyle>
            <a:lvl1pPr algn="l" defTabSz="914400" rtl="0" eaLnBrk="1" latinLnBrk="0" hangingPunct="1">
              <a:lnSpc>
                <a:spcPct val="90000"/>
              </a:lnSpc>
              <a:spcBef>
                <a:spcPct val="0"/>
              </a:spcBef>
              <a:buNone/>
              <a:defRPr sz="1800" b="1" kern="1200">
                <a:solidFill>
                  <a:schemeClr val="tx1">
                    <a:lumMod val="85000"/>
                    <a:lumOff val="15000"/>
                  </a:schemeClr>
                </a:solidFill>
                <a:latin typeface="Gotham Medium" pitchFamily="2" charset="0"/>
                <a:ea typeface="+mj-ea"/>
                <a:cs typeface="Gotham Medium" pitchFamily="2" charset="0"/>
              </a:defRPr>
            </a:lvl1pPr>
          </a:lstStyle>
          <a:p>
            <a:pPr algn="ctr"/>
            <a:endParaRPr lang="en-US" sz="5400" b="0" dirty="0">
              <a:solidFill>
                <a:schemeClr val="bg1"/>
              </a:solidFill>
              <a:latin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78257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and orange logo&#10;&#10;Description automatically generated">
            <a:extLst>
              <a:ext uri="{FF2B5EF4-FFF2-40B4-BE49-F238E27FC236}">
                <a16:creationId xmlns:a16="http://schemas.microsoft.com/office/drawing/2014/main" id="{67DB889F-1D19-E60E-A022-0F1C089EB89C}"/>
              </a:ext>
            </a:extLst>
          </p:cNvPr>
          <p:cNvPicPr>
            <a:picLocks noChangeAspect="1"/>
          </p:cNvPicPr>
          <p:nvPr/>
        </p:nvPicPr>
        <p:blipFill>
          <a:blip r:embed="rId3"/>
          <a:stretch>
            <a:fillRect/>
          </a:stretch>
        </p:blipFill>
        <p:spPr>
          <a:xfrm>
            <a:off x="4493722" y="1744357"/>
            <a:ext cx="3204556" cy="3204556"/>
          </a:xfrm>
          <a:prstGeom prst="rect">
            <a:avLst/>
          </a:prstGeom>
        </p:spPr>
      </p:pic>
      <p:pic>
        <p:nvPicPr>
          <p:cNvPr id="14" name="Graphic 13" descr="Badge Question Mark outline">
            <a:extLst>
              <a:ext uri="{FF2B5EF4-FFF2-40B4-BE49-F238E27FC236}">
                <a16:creationId xmlns:a16="http://schemas.microsoft.com/office/drawing/2014/main" id="{99AC28B2-B654-0EA5-55BC-5FBE30E969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52410" y="1595940"/>
            <a:ext cx="3501390" cy="3501390"/>
          </a:xfrm>
          <a:prstGeom prst="rect">
            <a:avLst/>
          </a:prstGeom>
        </p:spPr>
      </p:pic>
      <p:sp>
        <p:nvSpPr>
          <p:cNvPr id="15" name="TextBox 14">
            <a:extLst>
              <a:ext uri="{FF2B5EF4-FFF2-40B4-BE49-F238E27FC236}">
                <a16:creationId xmlns:a16="http://schemas.microsoft.com/office/drawing/2014/main" id="{F82B2B75-488B-DBFC-C366-D3C0BC716C2F}"/>
              </a:ext>
            </a:extLst>
          </p:cNvPr>
          <p:cNvSpPr txBox="1"/>
          <p:nvPr/>
        </p:nvSpPr>
        <p:spPr>
          <a:xfrm>
            <a:off x="681937" y="4977053"/>
            <a:ext cx="3322873" cy="1200329"/>
          </a:xfrm>
          <a:prstGeom prst="rect">
            <a:avLst/>
          </a:prstGeom>
          <a:noFill/>
        </p:spPr>
        <p:txBody>
          <a:bodyPr wrap="square" rtlCol="0">
            <a:spAutoFit/>
          </a:bodyPr>
          <a:lstStyle/>
          <a:p>
            <a:pPr algn="ctr"/>
            <a:r>
              <a:rPr lang="en-US" sz="2400" dirty="0">
                <a:latin typeface="Aptos" panose="020B0004020202020204" pitchFamily="34" charset="0"/>
              </a:rPr>
              <a:t>APTD</a:t>
            </a:r>
          </a:p>
          <a:p>
            <a:pPr algn="ctr"/>
            <a:r>
              <a:rPr lang="en-US" sz="2400" dirty="0">
                <a:latin typeface="Aptos" panose="020B0004020202020204" pitchFamily="34" charset="0"/>
              </a:rPr>
              <a:t>Associate Professional in Talent Development</a:t>
            </a:r>
          </a:p>
        </p:txBody>
      </p:sp>
      <p:sp>
        <p:nvSpPr>
          <p:cNvPr id="16" name="TextBox 15">
            <a:extLst>
              <a:ext uri="{FF2B5EF4-FFF2-40B4-BE49-F238E27FC236}">
                <a16:creationId xmlns:a16="http://schemas.microsoft.com/office/drawing/2014/main" id="{2F5AA5D0-42FB-E97C-F0B0-D73E4AE4BDB8}"/>
              </a:ext>
            </a:extLst>
          </p:cNvPr>
          <p:cNvSpPr txBox="1"/>
          <p:nvPr/>
        </p:nvSpPr>
        <p:spPr>
          <a:xfrm>
            <a:off x="4605702" y="5002955"/>
            <a:ext cx="3169642" cy="1200329"/>
          </a:xfrm>
          <a:prstGeom prst="rect">
            <a:avLst/>
          </a:prstGeom>
          <a:noFill/>
        </p:spPr>
        <p:txBody>
          <a:bodyPr wrap="square" rtlCol="0">
            <a:spAutoFit/>
          </a:bodyPr>
          <a:lstStyle/>
          <a:p>
            <a:pPr algn="ctr"/>
            <a:r>
              <a:rPr lang="en-US" sz="2400" dirty="0">
                <a:latin typeface="Aptos" panose="020B0004020202020204" pitchFamily="34" charset="0"/>
              </a:rPr>
              <a:t>CPTD</a:t>
            </a:r>
          </a:p>
          <a:p>
            <a:pPr algn="ctr"/>
            <a:r>
              <a:rPr lang="en-US" sz="2400" dirty="0">
                <a:latin typeface="Aptos" panose="020B0004020202020204" pitchFamily="34" charset="0"/>
              </a:rPr>
              <a:t>Certified Professional in Talent Development</a:t>
            </a:r>
          </a:p>
        </p:txBody>
      </p:sp>
      <p:sp>
        <p:nvSpPr>
          <p:cNvPr id="17" name="TextBox 16">
            <a:extLst>
              <a:ext uri="{FF2B5EF4-FFF2-40B4-BE49-F238E27FC236}">
                <a16:creationId xmlns:a16="http://schemas.microsoft.com/office/drawing/2014/main" id="{00E87101-C4A7-7B7E-1A34-1615A7E6B7C1}"/>
              </a:ext>
            </a:extLst>
          </p:cNvPr>
          <p:cNvSpPr txBox="1"/>
          <p:nvPr/>
        </p:nvSpPr>
        <p:spPr>
          <a:xfrm>
            <a:off x="8453910" y="5007477"/>
            <a:ext cx="2298390" cy="461665"/>
          </a:xfrm>
          <a:prstGeom prst="rect">
            <a:avLst/>
          </a:prstGeom>
          <a:noFill/>
        </p:spPr>
        <p:txBody>
          <a:bodyPr wrap="square" rtlCol="0">
            <a:spAutoFit/>
          </a:bodyPr>
          <a:lstStyle/>
          <a:p>
            <a:pPr algn="ctr"/>
            <a:r>
              <a:rPr lang="en-US" sz="2400" dirty="0">
                <a:latin typeface="Aptos" panose="020B0004020202020204" pitchFamily="34" charset="0"/>
              </a:rPr>
              <a:t>Undecided</a:t>
            </a:r>
          </a:p>
        </p:txBody>
      </p:sp>
      <p:sp>
        <p:nvSpPr>
          <p:cNvPr id="7" name="Title 6">
            <a:extLst>
              <a:ext uri="{FF2B5EF4-FFF2-40B4-BE49-F238E27FC236}">
                <a16:creationId xmlns:a16="http://schemas.microsoft.com/office/drawing/2014/main" id="{0D2F9A68-313B-C9E2-90AB-F3259E0370BC}"/>
              </a:ext>
            </a:extLst>
          </p:cNvPr>
          <p:cNvSpPr>
            <a:spLocks noGrp="1"/>
          </p:cNvSpPr>
          <p:nvPr>
            <p:ph type="title"/>
          </p:nvPr>
        </p:nvSpPr>
        <p:spPr>
          <a:xfrm>
            <a:off x="609600" y="230166"/>
            <a:ext cx="10972800" cy="1094858"/>
          </a:xfrm>
        </p:spPr>
        <p:txBody>
          <a:bodyPr/>
          <a:lstStyle/>
          <a:p>
            <a:r>
              <a:rPr lang="en-US" dirty="0"/>
              <a:t>Which Certification are you pursuing?</a:t>
            </a:r>
          </a:p>
        </p:txBody>
      </p:sp>
      <p:pic>
        <p:nvPicPr>
          <p:cNvPr id="1028" name="Picture 4" descr="APTD-Logo-clr_all_APTD_CertSeal_no-ribbon">
            <a:extLst>
              <a:ext uri="{FF2B5EF4-FFF2-40B4-BE49-F238E27FC236}">
                <a16:creationId xmlns:a16="http://schemas.microsoft.com/office/drawing/2014/main" id="{A1B8E870-2412-CC8F-0E70-2C2AE0673E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648" y="1172073"/>
            <a:ext cx="3872942" cy="4186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05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up of a diagram&#10;&#10;Description automatically generated">
            <a:extLst>
              <a:ext uri="{FF2B5EF4-FFF2-40B4-BE49-F238E27FC236}">
                <a16:creationId xmlns:a16="http://schemas.microsoft.com/office/drawing/2014/main" id="{310A0B59-FF1B-23C1-53B0-722212FB670E}"/>
              </a:ext>
            </a:extLst>
          </p:cNvPr>
          <p:cNvPicPr>
            <a:picLocks noChangeAspect="1"/>
          </p:cNvPicPr>
          <p:nvPr/>
        </p:nvPicPr>
        <p:blipFill>
          <a:blip r:embed="rId3"/>
          <a:stretch>
            <a:fillRect/>
          </a:stretch>
        </p:blipFill>
        <p:spPr>
          <a:xfrm>
            <a:off x="2107891" y="1263808"/>
            <a:ext cx="7239993" cy="5061393"/>
          </a:xfrm>
          <a:prstGeom prst="rect">
            <a:avLst/>
          </a:prstGeom>
        </p:spPr>
      </p:pic>
      <p:pic>
        <p:nvPicPr>
          <p:cNvPr id="6" name="Graphic 5" descr="Questions with solid fill">
            <a:extLst>
              <a:ext uri="{FF2B5EF4-FFF2-40B4-BE49-F238E27FC236}">
                <a16:creationId xmlns:a16="http://schemas.microsoft.com/office/drawing/2014/main" id="{58647C34-FD8F-2D4F-43F0-8FDD15C4ED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7891" y="1266937"/>
            <a:ext cx="1902301" cy="1902301"/>
          </a:xfrm>
          <a:prstGeom prst="rect">
            <a:avLst/>
          </a:prstGeom>
        </p:spPr>
      </p:pic>
      <p:sp>
        <p:nvSpPr>
          <p:cNvPr id="11" name="Title 10">
            <a:extLst>
              <a:ext uri="{FF2B5EF4-FFF2-40B4-BE49-F238E27FC236}">
                <a16:creationId xmlns:a16="http://schemas.microsoft.com/office/drawing/2014/main" id="{D7779202-90E2-EA88-A8A6-50FDA7E8465D}"/>
              </a:ext>
            </a:extLst>
          </p:cNvPr>
          <p:cNvSpPr>
            <a:spLocks noGrp="1"/>
          </p:cNvSpPr>
          <p:nvPr>
            <p:ph type="title"/>
          </p:nvPr>
        </p:nvSpPr>
        <p:spPr>
          <a:xfrm>
            <a:off x="676978" y="161924"/>
            <a:ext cx="10972800" cy="1101883"/>
          </a:xfrm>
        </p:spPr>
        <p:txBody>
          <a:bodyPr/>
          <a:lstStyle/>
          <a:p>
            <a:r>
              <a:rPr lang="en-US" dirty="0"/>
              <a:t>What do you want to hear about today?</a:t>
            </a:r>
          </a:p>
        </p:txBody>
      </p:sp>
    </p:spTree>
    <p:extLst>
      <p:ext uri="{BB962C8B-B14F-4D97-AF65-F5344CB8AC3E}">
        <p14:creationId xmlns:p14="http://schemas.microsoft.com/office/powerpoint/2010/main" val="270565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293477-50AE-8C92-038E-39CC71A513E6}"/>
              </a:ext>
            </a:extLst>
          </p:cNvPr>
          <p:cNvSpPr>
            <a:spLocks noGrp="1"/>
          </p:cNvSpPr>
          <p:nvPr>
            <p:ph type="title"/>
          </p:nvPr>
        </p:nvSpPr>
        <p:spPr>
          <a:xfrm>
            <a:off x="552451" y="316057"/>
            <a:ext cx="10972800" cy="1312718"/>
          </a:xfrm>
        </p:spPr>
        <p:txBody>
          <a:bodyPr>
            <a:noAutofit/>
          </a:bodyPr>
          <a:lstStyle/>
          <a:p>
            <a:pPr algn="l"/>
            <a:r>
              <a:rPr lang="en-US" sz="3600" b="0" dirty="0">
                <a:latin typeface="Aptos" panose="020B0004020202020204" pitchFamily="34" charset="0"/>
              </a:rPr>
              <a:t>Get Prepped to Prep</a:t>
            </a:r>
          </a:p>
        </p:txBody>
      </p:sp>
      <p:sp>
        <p:nvSpPr>
          <p:cNvPr id="2" name="Content Placeholder 1">
            <a:extLst>
              <a:ext uri="{FF2B5EF4-FFF2-40B4-BE49-F238E27FC236}">
                <a16:creationId xmlns:a16="http://schemas.microsoft.com/office/drawing/2014/main" id="{60AF2A06-C7A8-2016-5836-0C1AB859EB9E}"/>
              </a:ext>
            </a:extLst>
          </p:cNvPr>
          <p:cNvSpPr>
            <a:spLocks noGrp="1"/>
          </p:cNvSpPr>
          <p:nvPr>
            <p:ph type="body" sz="quarter" idx="10"/>
          </p:nvPr>
        </p:nvSpPr>
        <p:spPr/>
        <p:txBody>
          <a:bodyPr numCol="1">
            <a:normAutofit/>
          </a:bodyPr>
          <a:lstStyle/>
          <a:p>
            <a:pPr marL="0" indent="0">
              <a:lnSpc>
                <a:spcPct val="150000"/>
              </a:lnSpc>
              <a:buNone/>
            </a:pPr>
            <a:r>
              <a:rPr lang="en-US" sz="3200" dirty="0">
                <a:latin typeface="Aptos Light" panose="020B0004020202020204" pitchFamily="34" charset="0"/>
              </a:rPr>
              <a:t>Consider the following:</a:t>
            </a:r>
          </a:p>
          <a:p>
            <a:pPr lvl="1">
              <a:lnSpc>
                <a:spcPct val="150000"/>
              </a:lnSpc>
              <a:buFont typeface="Wingdings" panose="05000000000000000000" pitchFamily="2" charset="2"/>
              <a:buChar char="§"/>
            </a:pPr>
            <a:r>
              <a:rPr lang="en-US" sz="3200" dirty="0">
                <a:latin typeface="Aptos Light" panose="020B0004020202020204" pitchFamily="34" charset="0"/>
              </a:rPr>
              <a:t>  Where to begin</a:t>
            </a:r>
          </a:p>
          <a:p>
            <a:pPr lvl="1">
              <a:lnSpc>
                <a:spcPct val="150000"/>
              </a:lnSpc>
              <a:buFont typeface="Wingdings" panose="05000000000000000000" pitchFamily="2" charset="2"/>
              <a:buChar char="§"/>
            </a:pPr>
            <a:r>
              <a:rPr lang="en-US" sz="3200" dirty="0">
                <a:latin typeface="Aptos Light" panose="020B0004020202020204" pitchFamily="34" charset="0"/>
              </a:rPr>
              <a:t>  How to get organized </a:t>
            </a:r>
            <a:r>
              <a:rPr lang="en-US" sz="3200" b="1" u="sng" dirty="0">
                <a:latin typeface="Aptos Light" panose="020B0004020202020204" pitchFamily="34" charset="0"/>
              </a:rPr>
              <a:t>your</a:t>
            </a:r>
            <a:r>
              <a:rPr lang="en-US" sz="3200" dirty="0">
                <a:latin typeface="Aptos Light" panose="020B0004020202020204" pitchFamily="34" charset="0"/>
              </a:rPr>
              <a:t> way</a:t>
            </a:r>
          </a:p>
          <a:p>
            <a:pPr lvl="1">
              <a:lnSpc>
                <a:spcPct val="150000"/>
              </a:lnSpc>
              <a:buFont typeface="Wingdings" panose="05000000000000000000" pitchFamily="2" charset="2"/>
              <a:buChar char="§"/>
            </a:pPr>
            <a:r>
              <a:rPr lang="en-US" sz="3200" dirty="0">
                <a:latin typeface="Aptos Light" panose="020B0004020202020204" pitchFamily="34" charset="0"/>
              </a:rPr>
              <a:t>  Available resources (Meet your APTDs/CPTDs!)</a:t>
            </a:r>
          </a:p>
          <a:p>
            <a:pPr marL="0" indent="0">
              <a:lnSpc>
                <a:spcPct val="150000"/>
              </a:lnSpc>
              <a:buNone/>
            </a:pPr>
            <a:endParaRPr lang="en-US" sz="2800" dirty="0">
              <a:latin typeface="Aptos Light" panose="020B0004020202020204" pitchFamily="34" charset="0"/>
            </a:endParaRPr>
          </a:p>
          <a:p>
            <a:endParaRPr lang="en-US" dirty="0">
              <a:latin typeface="Aptos Light" panose="020B0004020202020204" pitchFamily="34" charset="0"/>
            </a:endParaRPr>
          </a:p>
        </p:txBody>
      </p:sp>
    </p:spTree>
    <p:extLst>
      <p:ext uri="{BB962C8B-B14F-4D97-AF65-F5344CB8AC3E}">
        <p14:creationId xmlns:p14="http://schemas.microsoft.com/office/powerpoint/2010/main" val="805746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F70977C-045C-614F-5850-CE7DEBFBB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 y="1710704"/>
            <a:ext cx="4114837" cy="411483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174DD9A-23FD-AAB5-7793-128467DA61E6}"/>
              </a:ext>
            </a:extLst>
          </p:cNvPr>
          <p:cNvSpPr>
            <a:spLocks noGrp="1"/>
          </p:cNvSpPr>
          <p:nvPr>
            <p:ph type="title"/>
          </p:nvPr>
        </p:nvSpPr>
        <p:spPr>
          <a:xfrm>
            <a:off x="638175" y="257175"/>
            <a:ext cx="10887778" cy="1275614"/>
          </a:xfrm>
        </p:spPr>
        <p:txBody>
          <a:bodyPr>
            <a:noAutofit/>
          </a:bodyPr>
          <a:lstStyle/>
          <a:p>
            <a:r>
              <a:rPr lang="en-US" sz="3600" b="0" dirty="0">
                <a:latin typeface="Aptos" panose="020B0004020202020204" pitchFamily="34" charset="0"/>
              </a:rPr>
              <a:t>The Capability Model </a:t>
            </a:r>
          </a:p>
        </p:txBody>
      </p:sp>
      <p:sp>
        <p:nvSpPr>
          <p:cNvPr id="7" name="Content Placeholder 8">
            <a:extLst>
              <a:ext uri="{FF2B5EF4-FFF2-40B4-BE49-F238E27FC236}">
                <a16:creationId xmlns:a16="http://schemas.microsoft.com/office/drawing/2014/main" id="{61F070BF-6D53-A453-6957-04591CF47050}"/>
              </a:ext>
            </a:extLst>
          </p:cNvPr>
          <p:cNvSpPr txBox="1">
            <a:spLocks/>
          </p:cNvSpPr>
          <p:nvPr/>
        </p:nvSpPr>
        <p:spPr>
          <a:xfrm>
            <a:off x="4830807" y="1919658"/>
            <a:ext cx="5351418" cy="3696928"/>
          </a:xfrm>
          <a:prstGeom prst="rect">
            <a:avLst/>
          </a:prstGeom>
        </p:spPr>
        <p:txBody>
          <a:bodyPr numCol="1">
            <a:normAutofit/>
          </a:bodyPr>
          <a:lstStyle>
            <a:lvl1pPr marL="0" indent="0" algn="l" defTabSz="914400" rtl="0" eaLnBrk="1" latinLnBrk="0" hangingPunct="1">
              <a:lnSpc>
                <a:spcPct val="90000"/>
              </a:lnSpc>
              <a:spcBef>
                <a:spcPts val="1000"/>
              </a:spcBef>
              <a:buFont typeface="Wingdings" pitchFamily="2" charset="2"/>
              <a:buNone/>
              <a:defRPr sz="2000" b="1"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itchFamily="2" charset="2"/>
              <a:buNone/>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200" b="0" dirty="0">
                <a:latin typeface="Aptos" panose="020B0004020202020204" pitchFamily="34" charset="0"/>
              </a:rPr>
              <a:t>3 Domains of Practice</a:t>
            </a:r>
          </a:p>
          <a:p>
            <a:pPr algn="ctr"/>
            <a:r>
              <a:rPr lang="en-US" sz="2400" b="0" dirty="0">
                <a:latin typeface="Aptos Light" panose="020B0004020202020204" pitchFamily="34" charset="0"/>
              </a:rPr>
              <a:t>Personal, Professional, Organizational</a:t>
            </a:r>
          </a:p>
          <a:p>
            <a:pPr algn="ctr"/>
            <a:endParaRPr lang="en-US" sz="600" b="0" dirty="0">
              <a:latin typeface="Aptos" panose="020B0004020202020204" pitchFamily="34" charset="0"/>
            </a:endParaRPr>
          </a:p>
          <a:p>
            <a:pPr algn="ctr"/>
            <a:r>
              <a:rPr lang="en-US" sz="3200" b="0" dirty="0">
                <a:latin typeface="Aptos" panose="020B0004020202020204" pitchFamily="34" charset="0"/>
              </a:rPr>
              <a:t>23 Capabilities</a:t>
            </a:r>
          </a:p>
          <a:p>
            <a:pPr algn="ctr"/>
            <a:endParaRPr lang="en-US" sz="1000" b="0" dirty="0">
              <a:latin typeface="Aptos Light" panose="020B0004020202020204" pitchFamily="34" charset="0"/>
            </a:endParaRPr>
          </a:p>
          <a:p>
            <a:pPr algn="ctr"/>
            <a:r>
              <a:rPr lang="en-US" sz="3200" dirty="0">
                <a:latin typeface="Aptos Light" panose="020B0004020202020204" pitchFamily="34" charset="0"/>
              </a:rPr>
              <a:t>Knowledge and Skills</a:t>
            </a:r>
          </a:p>
          <a:p>
            <a:pPr algn="ctr"/>
            <a:endParaRPr lang="en-US" sz="1000" b="0" dirty="0">
              <a:latin typeface="Aptos" panose="020B0004020202020204" pitchFamily="34" charset="0"/>
              <a:hlinkClick r:id="rId4"/>
            </a:endParaRPr>
          </a:p>
          <a:p>
            <a:pPr algn="ctr"/>
            <a:r>
              <a:rPr lang="en-US" sz="2800" b="0" dirty="0">
                <a:latin typeface="Aptos" panose="020B0004020202020204" pitchFamily="34" charset="0"/>
                <a:hlinkClick r:id="rId4"/>
              </a:rPr>
              <a:t>capability.td.org</a:t>
            </a:r>
            <a:r>
              <a:rPr lang="en-US" sz="2800" b="0" dirty="0">
                <a:latin typeface="Aptos" panose="020B0004020202020204" pitchFamily="34" charset="0"/>
              </a:rPr>
              <a:t> </a:t>
            </a:r>
          </a:p>
          <a:p>
            <a:pPr algn="ctr"/>
            <a:endParaRPr lang="en-US" sz="4000" b="0" dirty="0">
              <a:latin typeface="Aptos" panose="020B0004020202020204" pitchFamily="34" charset="0"/>
            </a:endParaRPr>
          </a:p>
          <a:p>
            <a:pPr algn="ctr"/>
            <a:endParaRPr lang="en-US" sz="1400" dirty="0">
              <a:latin typeface="Aptos Light" panose="020B0004020202020204" pitchFamily="34" charset="0"/>
            </a:endParaRPr>
          </a:p>
          <a:p>
            <a:endParaRPr lang="en-US" sz="3200" b="0" dirty="0"/>
          </a:p>
          <a:p>
            <a:endParaRPr lang="en-US" sz="2400" b="0" dirty="0"/>
          </a:p>
        </p:txBody>
      </p:sp>
      <p:pic>
        <p:nvPicPr>
          <p:cNvPr id="6" name="Graphic 5" descr="Caret Left with solid fill">
            <a:extLst>
              <a:ext uri="{FF2B5EF4-FFF2-40B4-BE49-F238E27FC236}">
                <a16:creationId xmlns:a16="http://schemas.microsoft.com/office/drawing/2014/main" id="{2F49A963-D42D-80E2-1B22-7133AF9AA3F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087416" y="2746856"/>
            <a:ext cx="419100" cy="419100"/>
          </a:xfrm>
          <a:prstGeom prst="rect">
            <a:avLst/>
          </a:prstGeom>
        </p:spPr>
      </p:pic>
      <p:pic>
        <p:nvPicPr>
          <p:cNvPr id="8" name="Graphic 7" descr="Caret Left with solid fill">
            <a:extLst>
              <a:ext uri="{FF2B5EF4-FFF2-40B4-BE49-F238E27FC236}">
                <a16:creationId xmlns:a16="http://schemas.microsoft.com/office/drawing/2014/main" id="{274287F2-DEAD-8295-1CE7-447CC289B4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087416" y="4375156"/>
            <a:ext cx="419100" cy="419100"/>
          </a:xfrm>
          <a:prstGeom prst="rect">
            <a:avLst/>
          </a:prstGeom>
        </p:spPr>
      </p:pic>
      <p:pic>
        <p:nvPicPr>
          <p:cNvPr id="10" name="Graphic 9" descr="Caret Left with solid fill">
            <a:extLst>
              <a:ext uri="{FF2B5EF4-FFF2-40B4-BE49-F238E27FC236}">
                <a16:creationId xmlns:a16="http://schemas.microsoft.com/office/drawing/2014/main" id="{E8C31C4A-617A-14D9-FE78-F51615D5FC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7087416" y="3552826"/>
            <a:ext cx="419100" cy="419100"/>
          </a:xfrm>
          <a:prstGeom prst="rect">
            <a:avLst/>
          </a:prstGeom>
        </p:spPr>
      </p:pic>
    </p:spTree>
    <p:extLst>
      <p:ext uri="{BB962C8B-B14F-4D97-AF65-F5344CB8AC3E}">
        <p14:creationId xmlns:p14="http://schemas.microsoft.com/office/powerpoint/2010/main" val="424509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F067-24C0-DB15-B155-477DC42B484A}"/>
              </a:ext>
            </a:extLst>
          </p:cNvPr>
          <p:cNvSpPr>
            <a:spLocks noGrp="1"/>
          </p:cNvSpPr>
          <p:nvPr>
            <p:ph type="title"/>
          </p:nvPr>
        </p:nvSpPr>
        <p:spPr/>
        <p:txBody>
          <a:bodyPr/>
          <a:lstStyle/>
          <a:p>
            <a:r>
              <a:rPr lang="en-US" dirty="0"/>
              <a:t>Three Steps to Prep</a:t>
            </a:r>
          </a:p>
        </p:txBody>
      </p:sp>
      <p:sp>
        <p:nvSpPr>
          <p:cNvPr id="3" name="Text Placeholder 2">
            <a:extLst>
              <a:ext uri="{FF2B5EF4-FFF2-40B4-BE49-F238E27FC236}">
                <a16:creationId xmlns:a16="http://schemas.microsoft.com/office/drawing/2014/main" id="{B6565416-C43F-54F4-7708-ADD94EFB6F1D}"/>
              </a:ext>
            </a:extLst>
          </p:cNvPr>
          <p:cNvSpPr>
            <a:spLocks noGrp="1"/>
          </p:cNvSpPr>
          <p:nvPr>
            <p:ph type="body" sz="quarter" idx="10"/>
          </p:nvPr>
        </p:nvSpPr>
        <p:spPr/>
        <p:txBody>
          <a:bodyPr>
            <a:normAutofit/>
          </a:bodyPr>
          <a:lstStyle/>
          <a:p>
            <a:endParaRPr lang="en-US" sz="2800" dirty="0">
              <a:solidFill>
                <a:schemeClr val="accent4">
                  <a:lumMod val="75000"/>
                </a:schemeClr>
              </a:solidFill>
              <a:latin typeface="Aptos" panose="020B0004020202020204" pitchFamily="34" charset="0"/>
            </a:endParaRPr>
          </a:p>
          <a:p>
            <a:r>
              <a:rPr lang="en-US" sz="2800" dirty="0">
                <a:solidFill>
                  <a:schemeClr val="accent4">
                    <a:lumMod val="75000"/>
                  </a:schemeClr>
                </a:solidFill>
                <a:latin typeface="Aptos" panose="020B0004020202020204" pitchFamily="34" charset="0"/>
              </a:rPr>
              <a:t>STEP 1:</a:t>
            </a:r>
            <a:r>
              <a:rPr lang="en-US" sz="2800" dirty="0">
                <a:latin typeface="Aptos" panose="020B0004020202020204" pitchFamily="34" charset="0"/>
              </a:rPr>
              <a:t> Assess Your Knowledge &amp; Gaps</a:t>
            </a:r>
          </a:p>
          <a:p>
            <a:endParaRPr lang="en-US" sz="2800" dirty="0">
              <a:solidFill>
                <a:schemeClr val="accent4">
                  <a:lumMod val="75000"/>
                </a:schemeClr>
              </a:solidFill>
              <a:latin typeface="Aptos" panose="020B0004020202020204" pitchFamily="34" charset="0"/>
            </a:endParaRPr>
          </a:p>
          <a:p>
            <a:r>
              <a:rPr lang="en-US" sz="2800" dirty="0">
                <a:solidFill>
                  <a:schemeClr val="accent4">
                    <a:lumMod val="75000"/>
                  </a:schemeClr>
                </a:solidFill>
                <a:latin typeface="Aptos" panose="020B0004020202020204" pitchFamily="34" charset="0"/>
              </a:rPr>
              <a:t>STEP 2: </a:t>
            </a:r>
            <a:r>
              <a:rPr lang="en-US" sz="2800" dirty="0">
                <a:solidFill>
                  <a:schemeClr val="tx1"/>
                </a:solidFill>
                <a:latin typeface="Aptos" panose="020B0004020202020204" pitchFamily="34" charset="0"/>
              </a:rPr>
              <a:t>Create a Study Plan</a:t>
            </a:r>
          </a:p>
          <a:p>
            <a:endParaRPr lang="en-US" sz="2800" dirty="0">
              <a:solidFill>
                <a:schemeClr val="accent4">
                  <a:lumMod val="75000"/>
                </a:schemeClr>
              </a:solidFill>
              <a:latin typeface="Aptos" panose="020B0004020202020204" pitchFamily="34" charset="0"/>
            </a:endParaRPr>
          </a:p>
          <a:p>
            <a:r>
              <a:rPr lang="en-US" sz="2800" dirty="0">
                <a:solidFill>
                  <a:schemeClr val="accent4">
                    <a:lumMod val="75000"/>
                  </a:schemeClr>
                </a:solidFill>
                <a:latin typeface="Aptos" panose="020B0004020202020204" pitchFamily="34" charset="0"/>
              </a:rPr>
              <a:t>STEP 3: </a:t>
            </a:r>
            <a:r>
              <a:rPr lang="en-US" sz="2800" dirty="0">
                <a:solidFill>
                  <a:schemeClr val="tx1"/>
                </a:solidFill>
                <a:latin typeface="Aptos" panose="020B0004020202020204" pitchFamily="34" charset="0"/>
              </a:rPr>
              <a:t>Choose Your Resources</a:t>
            </a:r>
          </a:p>
        </p:txBody>
      </p:sp>
      <p:pic>
        <p:nvPicPr>
          <p:cNvPr id="6" name="Picture Placeholder 5" descr="Person stepping in stairs">
            <a:extLst>
              <a:ext uri="{FF2B5EF4-FFF2-40B4-BE49-F238E27FC236}">
                <a16:creationId xmlns:a16="http://schemas.microsoft.com/office/drawing/2014/main" id="{A4B401FF-D5DE-6492-7B70-18155656A37B}"/>
              </a:ext>
            </a:extLst>
          </p:cNvPr>
          <p:cNvPicPr>
            <a:picLocks noGrp="1" noChangeAspect="1"/>
          </p:cNvPicPr>
          <p:nvPr>
            <p:ph type="pic" sz="quarter" idx="11"/>
          </p:nvPr>
        </p:nvPicPr>
        <p:blipFill>
          <a:blip r:embed="rId2"/>
          <a:srcRect l="28932" r="28932"/>
          <a:stretch>
            <a:fillRect/>
          </a:stretch>
        </p:blipFill>
        <p:spPr/>
      </p:pic>
    </p:spTree>
    <p:extLst>
      <p:ext uri="{BB962C8B-B14F-4D97-AF65-F5344CB8AC3E}">
        <p14:creationId xmlns:p14="http://schemas.microsoft.com/office/powerpoint/2010/main" val="4267321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4E731-6A7F-A484-005A-65167AD860AB}"/>
              </a:ext>
            </a:extLst>
          </p:cNvPr>
          <p:cNvSpPr>
            <a:spLocks noGrp="1"/>
          </p:cNvSpPr>
          <p:nvPr>
            <p:ph type="title" idx="4294967295"/>
          </p:nvPr>
        </p:nvSpPr>
        <p:spPr>
          <a:xfrm>
            <a:off x="838200" y="206375"/>
            <a:ext cx="9677400" cy="1325563"/>
          </a:xfrm>
        </p:spPr>
        <p:txBody>
          <a:bodyPr>
            <a:noAutofit/>
          </a:bodyPr>
          <a:lstStyle/>
          <a:p>
            <a:pPr>
              <a:lnSpc>
                <a:spcPct val="150000"/>
              </a:lnSpc>
            </a:pPr>
            <a:r>
              <a:rPr lang="en-US" sz="3600" dirty="0">
                <a:latin typeface="Aptos" panose="020B0004020202020204" pitchFamily="34" charset="0"/>
              </a:rPr>
              <a:t>STEP 1: Assess Your Knowledge…Gaps</a:t>
            </a:r>
          </a:p>
        </p:txBody>
      </p:sp>
      <p:sp>
        <p:nvSpPr>
          <p:cNvPr id="2" name="TextBox 1">
            <a:extLst>
              <a:ext uri="{FF2B5EF4-FFF2-40B4-BE49-F238E27FC236}">
                <a16:creationId xmlns:a16="http://schemas.microsoft.com/office/drawing/2014/main" id="{3766004C-684D-2A25-60B2-64759D23E7BA}"/>
              </a:ext>
            </a:extLst>
          </p:cNvPr>
          <p:cNvSpPr txBox="1"/>
          <p:nvPr/>
        </p:nvSpPr>
        <p:spPr>
          <a:xfrm>
            <a:off x="838200" y="1957802"/>
            <a:ext cx="8675370" cy="3693319"/>
          </a:xfrm>
          <a:prstGeom prst="rect">
            <a:avLst/>
          </a:prstGeom>
          <a:noFill/>
        </p:spPr>
        <p:txBody>
          <a:bodyPr wrap="square" rtlCol="0">
            <a:spAutoFit/>
          </a:bodyPr>
          <a:lstStyle/>
          <a:p>
            <a:pPr lvl="0">
              <a:lnSpc>
                <a:spcPct val="150000"/>
              </a:lnSpc>
            </a:pPr>
            <a:r>
              <a:rPr lang="en-US" sz="3200" b="1" u="none" dirty="0">
                <a:solidFill>
                  <a:schemeClr val="tx1"/>
                </a:solidFill>
                <a:latin typeface="Aptos Light" panose="020B0004020202020204" pitchFamily="34" charset="0"/>
              </a:rPr>
              <a:t>Take the online Self-Assessment</a:t>
            </a:r>
            <a:r>
              <a:rPr lang="en-US" sz="3200" b="1" dirty="0">
                <a:latin typeface="Aptos Light" panose="020B0004020202020204" pitchFamily="34" charset="0"/>
              </a:rPr>
              <a:t> at </a:t>
            </a:r>
            <a:r>
              <a:rPr lang="en-US" sz="2800" b="0" dirty="0">
                <a:latin typeface="Aptos Light" panose="020B0004020202020204" pitchFamily="34" charset="0"/>
                <a:hlinkClick r:id="rId3"/>
              </a:rPr>
              <a:t>capability.td.org </a:t>
            </a:r>
            <a:endParaRPr lang="en-US" sz="2800" b="0" dirty="0">
              <a:latin typeface="Aptos Light" panose="020B0004020202020204" pitchFamily="34" charset="0"/>
            </a:endParaRPr>
          </a:p>
          <a:p>
            <a:pPr marL="457200" lvl="0" indent="-457200">
              <a:lnSpc>
                <a:spcPct val="150000"/>
              </a:lnSpc>
              <a:buFont typeface="Wingdings" panose="05000000000000000000" pitchFamily="2" charset="2"/>
              <a:buChar char="§"/>
            </a:pPr>
            <a:r>
              <a:rPr lang="en-US" sz="2800" b="0" dirty="0">
                <a:latin typeface="Aptos Light" panose="020B0004020202020204" pitchFamily="34" charset="0"/>
              </a:rPr>
              <a:t>Rate your experience level within the KSAs</a:t>
            </a:r>
          </a:p>
          <a:p>
            <a:pPr marL="457200" indent="-457200">
              <a:lnSpc>
                <a:spcPct val="150000"/>
              </a:lnSpc>
              <a:buFont typeface="Wingdings" panose="05000000000000000000" pitchFamily="2" charset="2"/>
              <a:buChar char="§"/>
            </a:pPr>
            <a:r>
              <a:rPr lang="en-US" sz="2800" b="0" dirty="0">
                <a:latin typeface="Aptos Light" panose="020B0004020202020204" pitchFamily="34" charset="0"/>
              </a:rPr>
              <a:t>Choose the APTD- or CPTD-Ready Learning Path</a:t>
            </a:r>
          </a:p>
          <a:p>
            <a:pPr marL="457200" lvl="0" indent="-457200">
              <a:lnSpc>
                <a:spcPct val="150000"/>
              </a:lnSpc>
              <a:buFont typeface="Wingdings" panose="05000000000000000000" pitchFamily="2" charset="2"/>
              <a:buChar char="§"/>
            </a:pPr>
            <a:r>
              <a:rPr lang="en-US" sz="2800" b="0" dirty="0">
                <a:latin typeface="Aptos Light" panose="020B0004020202020204" pitchFamily="34" charset="0"/>
              </a:rPr>
              <a:t>View My Report (Proficiency)</a:t>
            </a:r>
          </a:p>
          <a:p>
            <a:pPr marL="457200" lvl="0" indent="-457200">
              <a:lnSpc>
                <a:spcPct val="150000"/>
              </a:lnSpc>
              <a:buFont typeface="Wingdings" panose="05000000000000000000" pitchFamily="2" charset="2"/>
              <a:buChar char="§"/>
            </a:pPr>
            <a:r>
              <a:rPr lang="en-US" sz="2800" dirty="0">
                <a:latin typeface="Aptos Light" panose="020B0004020202020204" pitchFamily="34" charset="0"/>
              </a:rPr>
              <a:t>Explore recommended resources</a:t>
            </a:r>
            <a:endParaRPr lang="en-US" sz="2800" b="0" dirty="0">
              <a:latin typeface="Aptos Light" panose="020B0004020202020204" pitchFamily="34" charset="0"/>
            </a:endParaRPr>
          </a:p>
          <a:p>
            <a:pPr lvl="0"/>
            <a:endParaRPr lang="en-US" b="0" u="none" dirty="0">
              <a:solidFill>
                <a:schemeClr val="tx1"/>
              </a:solidFill>
              <a:latin typeface="Aptos" panose="020B0004020202020204" pitchFamily="34" charset="0"/>
            </a:endParaRPr>
          </a:p>
        </p:txBody>
      </p:sp>
    </p:spTree>
    <p:extLst>
      <p:ext uri="{BB962C8B-B14F-4D97-AF65-F5344CB8AC3E}">
        <p14:creationId xmlns:p14="http://schemas.microsoft.com/office/powerpoint/2010/main" val="8470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4E731-6A7F-A484-005A-65167AD860AB}"/>
              </a:ext>
            </a:extLst>
          </p:cNvPr>
          <p:cNvSpPr>
            <a:spLocks noGrp="1"/>
          </p:cNvSpPr>
          <p:nvPr>
            <p:ph type="title"/>
          </p:nvPr>
        </p:nvSpPr>
        <p:spPr>
          <a:xfrm>
            <a:off x="958966" y="239856"/>
            <a:ext cx="10566284" cy="1112693"/>
          </a:xfrm>
        </p:spPr>
        <p:txBody>
          <a:bodyPr>
            <a:noAutofit/>
          </a:bodyPr>
          <a:lstStyle/>
          <a:p>
            <a:pPr algn="l">
              <a:lnSpc>
                <a:spcPct val="150000"/>
              </a:lnSpc>
            </a:pPr>
            <a:r>
              <a:rPr lang="en-US" sz="3600" dirty="0">
                <a:solidFill>
                  <a:schemeClr val="accent4">
                    <a:lumMod val="75000"/>
                  </a:schemeClr>
                </a:solidFill>
                <a:latin typeface="Aptos" panose="020B0004020202020204" pitchFamily="34" charset="0"/>
              </a:rPr>
              <a:t>STEP 2: Create a Study Plan</a:t>
            </a:r>
            <a:endParaRPr lang="en-US" sz="3200" b="0" dirty="0">
              <a:solidFill>
                <a:schemeClr val="accent4">
                  <a:lumMod val="75000"/>
                </a:schemeClr>
              </a:solidFill>
              <a:latin typeface="Aptos" panose="020B0004020202020204" pitchFamily="34" charset="0"/>
            </a:endParaRPr>
          </a:p>
        </p:txBody>
      </p:sp>
      <p:sp>
        <p:nvSpPr>
          <p:cNvPr id="2" name="Content Placeholder 1">
            <a:extLst>
              <a:ext uri="{FF2B5EF4-FFF2-40B4-BE49-F238E27FC236}">
                <a16:creationId xmlns:a16="http://schemas.microsoft.com/office/drawing/2014/main" id="{4FEA398D-C02D-71DC-E2AA-E4BD2A464D06}"/>
              </a:ext>
            </a:extLst>
          </p:cNvPr>
          <p:cNvSpPr>
            <a:spLocks noGrp="1"/>
          </p:cNvSpPr>
          <p:nvPr>
            <p:ph type="body" sz="quarter" idx="10"/>
          </p:nvPr>
        </p:nvSpPr>
        <p:spPr>
          <a:xfrm>
            <a:off x="1885949" y="1861403"/>
            <a:ext cx="9639301" cy="4185240"/>
          </a:xfrm>
        </p:spPr>
        <p:txBody>
          <a:bodyPr numCol="1">
            <a:normAutofit/>
          </a:bodyPr>
          <a:lstStyle/>
          <a:p>
            <a:r>
              <a:rPr lang="en-US" sz="2800" dirty="0">
                <a:latin typeface="Aptos Light" panose="020B0004020202020204" pitchFamily="34" charset="0"/>
              </a:rPr>
              <a:t>Target testing window</a:t>
            </a:r>
          </a:p>
          <a:p>
            <a:pPr>
              <a:lnSpc>
                <a:spcPct val="100000"/>
              </a:lnSpc>
              <a:spcBef>
                <a:spcPts val="0"/>
              </a:spcBef>
              <a:spcAft>
                <a:spcPts val="0"/>
              </a:spcAft>
            </a:pPr>
            <a:endParaRPr lang="en-US" sz="1200" dirty="0">
              <a:latin typeface="Aptos Light" panose="020B0004020202020204" pitchFamily="34" charset="0"/>
            </a:endParaRPr>
          </a:p>
          <a:p>
            <a:r>
              <a:rPr lang="en-US" sz="2800" dirty="0">
                <a:latin typeface="Aptos Light" panose="020B0004020202020204" pitchFamily="34" charset="0"/>
              </a:rPr>
              <a:t>Average of 6 months</a:t>
            </a:r>
          </a:p>
          <a:p>
            <a:pPr lvl="1">
              <a:buFont typeface="Wingdings" panose="05000000000000000000" pitchFamily="2" charset="2"/>
              <a:buChar char="§"/>
            </a:pPr>
            <a:r>
              <a:rPr lang="en-US" sz="2400" dirty="0">
                <a:latin typeface="Aptos Light" panose="020B0004020202020204" pitchFamily="34" charset="0"/>
              </a:rPr>
              <a:t>60 – 80 hours (APTD)</a:t>
            </a:r>
            <a:endParaRPr lang="en-US" sz="2400" b="0" dirty="0">
              <a:latin typeface="Aptos Light" panose="020B0004020202020204" pitchFamily="34" charset="0"/>
            </a:endParaRPr>
          </a:p>
          <a:p>
            <a:pPr lvl="1">
              <a:buFont typeface="Wingdings" panose="05000000000000000000" pitchFamily="2" charset="2"/>
              <a:buChar char="§"/>
            </a:pPr>
            <a:r>
              <a:rPr lang="en-US" sz="2400" dirty="0">
                <a:latin typeface="Aptos Light" panose="020B0004020202020204" pitchFamily="34" charset="0"/>
              </a:rPr>
              <a:t>80 – 100 hours (CPTD) </a:t>
            </a:r>
          </a:p>
          <a:p>
            <a:pPr>
              <a:lnSpc>
                <a:spcPct val="100000"/>
              </a:lnSpc>
              <a:spcBef>
                <a:spcPts val="0"/>
              </a:spcBef>
              <a:spcAft>
                <a:spcPts val="0"/>
              </a:spcAft>
            </a:pPr>
            <a:endParaRPr lang="en-US" sz="1200" dirty="0">
              <a:latin typeface="Aptos Light" panose="020B0004020202020204" pitchFamily="34" charset="0"/>
            </a:endParaRPr>
          </a:p>
          <a:p>
            <a:r>
              <a:rPr lang="en-US" sz="2800" dirty="0">
                <a:latin typeface="Aptos Light" panose="020B0004020202020204" pitchFamily="34" charset="0"/>
              </a:rPr>
              <a:t>Week-by-week planning</a:t>
            </a:r>
          </a:p>
          <a:p>
            <a:pPr>
              <a:lnSpc>
                <a:spcPts val="1500"/>
              </a:lnSpc>
              <a:spcBef>
                <a:spcPts val="0"/>
              </a:spcBef>
              <a:spcAft>
                <a:spcPts val="0"/>
              </a:spcAft>
            </a:pPr>
            <a:endParaRPr lang="en-US" sz="1200" dirty="0">
              <a:latin typeface="Aptos Light" panose="020B0004020202020204" pitchFamily="34" charset="0"/>
            </a:endParaRPr>
          </a:p>
          <a:p>
            <a:pPr>
              <a:lnSpc>
                <a:spcPts val="1500"/>
              </a:lnSpc>
              <a:spcBef>
                <a:spcPts val="0"/>
              </a:spcBef>
              <a:spcAft>
                <a:spcPts val="0"/>
              </a:spcAft>
            </a:pPr>
            <a:endParaRPr lang="en-US" sz="1200" dirty="0">
              <a:latin typeface="Aptos Light" panose="020B0004020202020204" pitchFamily="34" charset="0"/>
            </a:endParaRPr>
          </a:p>
          <a:p>
            <a:r>
              <a:rPr lang="en-US" sz="2800" dirty="0">
                <a:latin typeface="Aptos Light" panose="020B0004020202020204" pitchFamily="34" charset="0"/>
              </a:rPr>
              <a:t>Block your calendar</a:t>
            </a:r>
          </a:p>
        </p:txBody>
      </p:sp>
      <p:pic>
        <p:nvPicPr>
          <p:cNvPr id="6" name="Graphic 5" descr="Daily calendar with solid fill">
            <a:extLst>
              <a:ext uri="{FF2B5EF4-FFF2-40B4-BE49-F238E27FC236}">
                <a16:creationId xmlns:a16="http://schemas.microsoft.com/office/drawing/2014/main" id="{BFA35EAB-0E75-999A-71ED-13670740D6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8966" y="4873915"/>
            <a:ext cx="793634" cy="793634"/>
          </a:xfrm>
          <a:prstGeom prst="rect">
            <a:avLst/>
          </a:prstGeom>
        </p:spPr>
      </p:pic>
      <p:pic>
        <p:nvPicPr>
          <p:cNvPr id="8" name="Graphic 7" descr="Clock with solid fill">
            <a:extLst>
              <a:ext uri="{FF2B5EF4-FFF2-40B4-BE49-F238E27FC236}">
                <a16:creationId xmlns:a16="http://schemas.microsoft.com/office/drawing/2014/main" id="{B53B0BB3-A1E7-C383-180E-6306740E0D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966" y="2457740"/>
            <a:ext cx="793634" cy="793634"/>
          </a:xfrm>
          <a:prstGeom prst="rect">
            <a:avLst/>
          </a:prstGeom>
        </p:spPr>
      </p:pic>
      <p:pic>
        <p:nvPicPr>
          <p:cNvPr id="10" name="Graphic 9" descr="Good Inventory with solid fill">
            <a:extLst>
              <a:ext uri="{FF2B5EF4-FFF2-40B4-BE49-F238E27FC236}">
                <a16:creationId xmlns:a16="http://schemas.microsoft.com/office/drawing/2014/main" id="{2F02924E-F210-5557-149A-C74C6B985FF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966" y="4032018"/>
            <a:ext cx="793634" cy="793634"/>
          </a:xfrm>
          <a:prstGeom prst="rect">
            <a:avLst/>
          </a:prstGeom>
        </p:spPr>
      </p:pic>
      <p:pic>
        <p:nvPicPr>
          <p:cNvPr id="12" name="Graphic 11" descr="Monitor with solid fill">
            <a:extLst>
              <a:ext uri="{FF2B5EF4-FFF2-40B4-BE49-F238E27FC236}">
                <a16:creationId xmlns:a16="http://schemas.microsoft.com/office/drawing/2014/main" id="{198454C3-39A7-7D85-CA27-B8D4EA10B85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966" y="1587268"/>
            <a:ext cx="793634" cy="793634"/>
          </a:xfrm>
          <a:prstGeom prst="rect">
            <a:avLst/>
          </a:prstGeom>
        </p:spPr>
      </p:pic>
    </p:spTree>
    <p:extLst>
      <p:ext uri="{BB962C8B-B14F-4D97-AF65-F5344CB8AC3E}">
        <p14:creationId xmlns:p14="http://schemas.microsoft.com/office/powerpoint/2010/main" val="1609616829"/>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F4D744-02E1-4740-AD04-E15997DBFF1D}" vid="{F1EF2DFA-66C6-364E-AFCC-F59C344DDE7C}"/>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0E57C4"/>
      </a:hlink>
      <a:folHlink>
        <a:srgbClr val="1098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2F4D744-02E1-4740-AD04-E15997DBFF1D}" vid="{917E7DD5-7E98-3D44-B50B-2B4740716529}"/>
    </a:ext>
  </a:extLst>
</a:theme>
</file>

<file path=ppt/theme/theme3.xml><?xml version="1.0" encoding="utf-8"?>
<a:theme xmlns:a="http://schemas.openxmlformats.org/drawingml/2006/main" name="Office Theme">
  <a:themeElements>
    <a:clrScheme name="ATD Brand Palette">
      <a:dk1>
        <a:srgbClr val="000000"/>
      </a:dk1>
      <a:lt1>
        <a:srgbClr val="FFFFFF"/>
      </a:lt1>
      <a:dk2>
        <a:srgbClr val="005B8D"/>
      </a:dk2>
      <a:lt2>
        <a:srgbClr val="12395F"/>
      </a:lt2>
      <a:accent1>
        <a:srgbClr val="85BE41"/>
      </a:accent1>
      <a:accent2>
        <a:srgbClr val="49535E"/>
      </a:accent2>
      <a:accent3>
        <a:srgbClr val="577B87"/>
      </a:accent3>
      <a:accent4>
        <a:srgbClr val="0B81BC"/>
      </a:accent4>
      <a:accent5>
        <a:srgbClr val="F5F5F5"/>
      </a:accent5>
      <a:accent6>
        <a:srgbClr val="DEE9E8"/>
      </a:accent6>
      <a:hlink>
        <a:srgbClr val="005B8D"/>
      </a:hlink>
      <a:folHlink>
        <a:srgbClr val="1239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TD_2024_Corporate_PPT_Template" id="{EDCB6F21-AD2E-4E0F-9D8D-1E59408F7DE6}" vid="{B88F52F8-7C6F-4C1F-BE9F-90D5D72AC21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2686</TotalTime>
  <Words>1178</Words>
  <Application>Microsoft Office PowerPoint</Application>
  <PresentationFormat>Widescreen</PresentationFormat>
  <Paragraphs>134</Paragraphs>
  <Slides>14</Slides>
  <Notes>12</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Aptos</vt:lpstr>
      <vt:lpstr>Aptos Light</vt:lpstr>
      <vt:lpstr>Arial</vt:lpstr>
      <vt:lpstr>Calibri</vt:lpstr>
      <vt:lpstr>Courier New</vt:lpstr>
      <vt:lpstr>Roboto</vt:lpstr>
      <vt:lpstr>Roboto Light</vt:lpstr>
      <vt:lpstr>System Font Regular</vt:lpstr>
      <vt:lpstr>WhitneyHTF-Medium</vt:lpstr>
      <vt:lpstr>Wingdings</vt:lpstr>
      <vt:lpstr>2_Office Theme</vt:lpstr>
      <vt:lpstr>Custom Design</vt:lpstr>
      <vt:lpstr>Office Theme</vt:lpstr>
      <vt:lpstr>APTD and CPTD Certification  Study Hacks </vt:lpstr>
      <vt:lpstr>PowerPoint Presentation</vt:lpstr>
      <vt:lpstr>Which Certification are you pursuing?</vt:lpstr>
      <vt:lpstr>What do you want to hear about today?</vt:lpstr>
      <vt:lpstr>Get Prepped to Prep</vt:lpstr>
      <vt:lpstr>The Capability Model </vt:lpstr>
      <vt:lpstr>Three Steps to Prep</vt:lpstr>
      <vt:lpstr>STEP 1: Assess Your Knowledge…Gaps</vt:lpstr>
      <vt:lpstr>STEP 2: Create a Study Plan</vt:lpstr>
      <vt:lpstr>STEP 3: Choose Your Resources</vt:lpstr>
      <vt:lpstr>STEP 3: Choose Your Resources Adventure</vt:lpstr>
      <vt:lpstr>PowerPoint Presentation</vt:lpstr>
      <vt:lpstr>PowerPoint Presentation</vt:lpstr>
      <vt:lpstr>Trust Your Prep on Exam 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Julien</dc:creator>
  <cp:lastModifiedBy>Joy Lukasiewicz</cp:lastModifiedBy>
  <cp:revision>138</cp:revision>
  <dcterms:created xsi:type="dcterms:W3CDTF">2016-11-29T00:24:31Z</dcterms:created>
  <dcterms:modified xsi:type="dcterms:W3CDTF">2024-07-18T15:45:11Z</dcterms:modified>
</cp:coreProperties>
</file>